
<file path=[Content_Types].xml><?xml version="1.0" encoding="utf-8"?>
<Types xmlns="http://schemas.openxmlformats.org/package/2006/content-types">
  <Default Extension="png" ContentType="image/png"/>
  <Default Extension="jpeg" ContentType="image/jpeg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embeddedFontLst>
    <p:embeddedFont>
      <p:font typeface="Source Han Sans CN Bold Bold"/>
      <p:regular r:id="rId18"/>
    </p:embeddedFont>
    <p:embeddedFont>
      <p:font typeface="Source Han Sans CN Normal"/>
      <p:regular r:id="rId19"/>
    </p:embeddedFont>
    <p:embeddedFont>
      <p:font typeface="Source Han Serif SC Regular"/>
      <p:regular r:id="rId20"/>
    </p:embeddedFont>
    <p:embeddedFont>
      <p:font typeface="Source Han Serif"/>
      <p:regular r:id="rId21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slide" Target="slides/slide14.xml"/>
<Relationship Id="rId17" Type="http://schemas.openxmlformats.org/officeDocument/2006/relationships/slide" Target="slides/slide15.xml"/>
<Relationship Id="rId18" Type="http://schemas.openxmlformats.org/officeDocument/2006/relationships/font" Target="fonts/font2.fntdata"/>
<Relationship Id="rId19" Type="http://schemas.openxmlformats.org/officeDocument/2006/relationships/font" Target="fonts/font1.fntdata"/>
<Relationship Id="rId20" Type="http://schemas.openxmlformats.org/officeDocument/2006/relationships/font" Target="fonts/font4.fntdata"/>
<Relationship Id="rId21" Type="http://schemas.openxmlformats.org/officeDocument/2006/relationships/font" Target="fonts/font3.fntdata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1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主讲人：时间：小学足球教学成功案例与经验分享AiPPT202X.X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CONTENTS202X01020304目录教学开端：兴趣激发与基础搭建教学过程：技能提升与团队协作教学挑战：问题解决与个性发展教学成果：成效展示与经验总结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01教学开端：兴趣激发与基础搭建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0203040501趣味足球游戏引入通过“足球保龄球”“抢圈夺球”等趣味游戏，让学生在欢乐中接触足球，消除陌生感，快速激发他们对足球的兴趣。兴趣激发策略球星故事与视频展示收集C罗、梅西等球星的成长故事和精彩进球视频，在课堂播放讲解，以球星魅力点燃学生对足球的热爱与向往。校园足球文化营造在校园设置足球文化长廊，展示足球知识、赛事海报等，举办足球文化节，营造浓厚的校园足球氛围，感染学生参与。亲子足球活动开展组织亲子足球赛、足球亲子训练营等活动，增进亲子间在足球运动中的互动，让家长带动孩子爱上足球。足球主题班会设计开展“我心中的足球梦”主题班会，让学生分享想法、交流感受，增强对足球的认知和归属感，激发参与热情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教导学生双脚与肩同宽、膝盖微屈、重心前倾的站姿，强调这种站姿对控球、传球时保持平衡的重要性。足球基本站姿训练基础技能教学安排学生用双脚内侧、外侧、脚背等部位原地轻拨足球，控制球的滚动，提升对球的掌控感和脚的灵活性。足球原地控球练习讲解传球时的脚型、发力点和方向控制，让学生两人一组进行直线传球练习，提高传球的准确性和力度把握。足球直线传球教学示范脚内侧、脚底、胸部等停球方法，让学生反复练习，学会缓冲来球力量，稳定地将球停在自己控制范围内。足球停球技巧讲解向学生传授无球时的跑位原则，如拉开空当、接应传球等，通过简单的跑位练习，培养学生的场上意识。足球基本跑位指导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02教学过程：技能提升与团队协作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通过设置标志桶，让学生练习快速带球变向，模拟比赛场景，提升他们在高速运动中灵活控球和改变方向的能力。足球带球变向训练个人技能进阶安排不同距离和角度的射门练习，讲解射门的发力点和技巧，如脚弓推射、正脚背抽射等，提高学生的射门精准度。足球射门技巧特训先进行原地头顶球练习，再过渡到移动中头球，强调顶球的部位和时机，增强学生在空中争顶和传球的能力。足球头顶球练习教授防守的站位、抢断和封堵技巧，组织一对一、二对二的防守对抗练习，培养学生的防守意识和动作规范性。足球防守动作教学利用快速传球、突然变向等方式，训练学生的反应速度，让他们能在瞬间做出正确的动作和判断，适应比赛节奏。足球快速反应训练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足球小组战术讲解向学生讲解常见的小组战术，如二过一、边中结合等，通过战术板和实际演练，让他们理解战术的原理和应用。团队协作培养足球团队传球配合练习组织小组传球配合练习，设定传球目标和次数，要求学生通过默契配合打破对方防线，提高团队传球的流畅性。足球比赛角色定位指导根据学生的特点和能力，为他们确定比赛中的角色，如前锋、中场、后卫等，明确各角色的职责和任务。足球团队沟通训练开展团队沟通训练活动，鼓励学生在比赛中及时交流，分享信息和战术意图，增强团队的协作效率。足球团队凝聚力活动组织团队聚餐、户外拓展等活动，增进学生之间的感情和信任，营造团结互助的团队氛围，提升团队凝聚力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03教学挑战：问题解决与个性发展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常见问题解决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针对足球特长生，制定专门训练计划，增加训练强度和难度，安排专业教练指导，提升其竞技水平。足球特长生培养计划个性发展关注对于内向学生，教师要多鼓励，安排友善队友，开展小组活动，让他们在轻松氛围中逐渐融入足球教学。内向学生参与激励不同体质学生接受能力不同，教师应根据学生体质状况，调整训练量和强度，确保每个学生都能进步。不同体质学生教学调整教师要观察学生特点，发掘其独特足球风格，如进攻型、防守型等，针对性培养，发挥学生优势。学生独特足球风格发掘足球教学中，学生可能有心理压力，教师要及时沟通交流，鼓励他们释放压力，以良好心态参与训练。学生心理压力疏导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04教学成果：成效展示与经验总结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”””””通过前后对比测试发现，学生的控球、传球、射门等技能平均提升了 30%，这直观体现了教学的显著成效。学生足球技能进步数据教学成效展示在校园足球比赛中，学生们配合默契，取得了 8 胜 2 平的优异成绩，展现出扎实的足球技术与良好的竞技状态。校园足球比赛成绩问卷调查显示，90%以上的学生表示对足球的兴趣明显提升，更愿意主动参与足球活动和训练。学生足球兴趣提升反馈在比赛和训练中，学生们相互配合、传球精准，失误率降低 25%，团队协作能力得到极大增强。学生团队协作能力表现学校足球教学成果得到了媒体报道，吸引周边学校交流学习，提升了学校知名度，扩大了足球教学影响力。足球教学社会影响力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趣味游戏、球星故事激发了学生兴趣，个性化教学和团队训练培养了技能与协作能力，这些方法成效显著。成功教学方法回顾经验总结与展望教学中存在教学资源不足、部分学生积极性不高的问题，需进一步优化教学安排和激励机制。待改进问题分析未来将提升学生足球竞技水平，让 70%的学生掌握高级技能，同时增强团队协作，在比赛中获佳绩。未来教学目标设定计划引入虚拟现实技术辅助教学，开展校际线上友谊赛，创新教学方式，提升学生学习体验。创新教学模式探索定期组织教师培训，更新教学理念和方法，收集学生反馈，不断调整教学方案，提升教学质量。持续提升教学质量计划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主讲人：时间：谢谢大家AiPPT202X.X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3.xml"/>
<Relationship Id="rId3" Type="http://schemas.openxmlformats.org/officeDocument/2006/relationships/image" Target="../media/image1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4.xml"/>
<Relationship Id="rId3" Type="http://schemas.openxmlformats.org/officeDocument/2006/relationships/image" Target="../media/image3.png"/>
<Relationship Id="rId4" Type="http://schemas.openxmlformats.org/officeDocument/2006/relationships/image" Target="../media/image2.jpeg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5.xml"/>
<Relationship Id="rId3" Type="http://schemas.openxmlformats.org/officeDocument/2006/relationships/image" Target="../media/image4.jpeg"/>
<Relationship Id="rId4" Type="http://schemas.openxmlformats.org/officeDocument/2006/relationships/image" Target="../media/image5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1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7.xml"/>
<Relationship Id="rId3" Type="http://schemas.openxmlformats.org/officeDocument/2006/relationships/image" Target="../media/image6.jpe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8.xml"/>
<Relationship Id="rId3" Type="http://schemas.openxmlformats.org/officeDocument/2006/relationships/image" Target="../media/image7.jpe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9.xml"/>
<Relationship Id="rId3" Type="http://schemas.openxmlformats.org/officeDocument/2006/relationships/image" Target="../media/image1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0.xml"/>
<Relationship Id="rId3" Type="http://schemas.openxmlformats.org/officeDocument/2006/relationships/image" Target="../media/image10.png"/>
<Relationship Id="rId4" Type="http://schemas.openxmlformats.org/officeDocument/2006/relationships/image" Target="../media/image8.jpe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1.xml"/>
<Relationship Id="rId3" Type="http://schemas.openxmlformats.org/officeDocument/2006/relationships/image" Target="../media/image11.pn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2.xml"/>
<Relationship Id="rId3" Type="http://schemas.openxmlformats.org/officeDocument/2006/relationships/image" Target="../media/image1.png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3.xml"/>
<Relationship Id="rId3" Type="http://schemas.openxmlformats.org/officeDocument/2006/relationships/image" Target="../media/image9.jpeg"/>
<Relationship Id="rId4" Type="http://schemas.openxmlformats.org/officeDocument/2006/relationships/image" Target="../media/image12.jpeg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4.xml"/>
<Relationship Id="rId3" Type="http://schemas.openxmlformats.org/officeDocument/2006/relationships/image" Target="../media/image13.jpeg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notesSlide" Target="../notesSlides/notesSlide15.xml"/>
<Relationship Id="rId3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666833" y="-2666833"/>
            <a:ext cx="6857999" cy="12191664"/>
          </a:xfrm>
          <a:custGeom>
            <a:avLst/>
            <a:gdLst>
              <a:gd name="connsiteX0" fmla="*/ 6857999 w 6857999"/>
              <a:gd name="connsiteY0" fmla="*/ 0 h 12191664"/>
              <a:gd name="connsiteX1" fmla="*/ 6857999 w 6857999"/>
              <a:gd name="connsiteY1" fmla="*/ 12191664 h 12191664"/>
              <a:gd name="connsiteX2" fmla="*/ 0 w 6857999"/>
              <a:gd name="connsiteY2" fmla="*/ 12191664 h 12191664"/>
              <a:gd name="connsiteX3" fmla="*/ 0 w 6857999"/>
              <a:gd name="connsiteY3" fmla="*/ 0 h 12191664"/>
            </a:gdLst>
            <a:rect l="l" t="t" r="r" b="b"/>
            <a:pathLst>
              <a:path w="6857999" h="12191664">
                <a:moveTo>
                  <a:pt x="6857999" y="0"/>
                </a:moveTo>
                <a:lnTo>
                  <a:pt x="6857999" y="12191664"/>
                </a:lnTo>
                <a:lnTo>
                  <a:pt x="0" y="121916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94467" y="38100"/>
            <a:ext cx="10802322" cy="6858000"/>
          </a:xfrm>
          <a:custGeom>
            <a:avLst/>
            <a:gdLst>
              <a:gd name="connsiteX0" fmla="*/ 10212424 w 10802322"/>
              <a:gd name="connsiteY0" fmla="*/ 1 h 6858000"/>
              <a:gd name="connsiteX1" fmla="*/ 10802322 w 10802322"/>
              <a:gd name="connsiteY1" fmla="*/ 1 h 6858000"/>
              <a:gd name="connsiteX2" fmla="*/ 10802322 w 10802322"/>
              <a:gd name="connsiteY2" fmla="*/ 6858000 h 6858000"/>
              <a:gd name="connsiteX3" fmla="*/ 10212424 w 10802322"/>
              <a:gd name="connsiteY3" fmla="*/ 6858000 h 6858000"/>
              <a:gd name="connsiteX4" fmla="*/ 8936110 w 10802322"/>
              <a:gd name="connsiteY4" fmla="*/ 1 h 6858000"/>
              <a:gd name="connsiteX5" fmla="*/ 9526008 w 10802322"/>
              <a:gd name="connsiteY5" fmla="*/ 1 h 6858000"/>
              <a:gd name="connsiteX6" fmla="*/ 9526008 w 10802322"/>
              <a:gd name="connsiteY6" fmla="*/ 6858000 h 6858000"/>
              <a:gd name="connsiteX7" fmla="*/ 8936110 w 10802322"/>
              <a:gd name="connsiteY7" fmla="*/ 6858000 h 6858000"/>
              <a:gd name="connsiteX8" fmla="*/ 7659159 w 10802322"/>
              <a:gd name="connsiteY8" fmla="*/ 1 h 6858000"/>
              <a:gd name="connsiteX9" fmla="*/ 8249059 w 10802322"/>
              <a:gd name="connsiteY9" fmla="*/ 1 h 6858000"/>
              <a:gd name="connsiteX10" fmla="*/ 8249059 w 10802322"/>
              <a:gd name="connsiteY10" fmla="*/ 6858000 h 6858000"/>
              <a:gd name="connsiteX11" fmla="*/ 7659159 w 10802322"/>
              <a:gd name="connsiteY11" fmla="*/ 6858000 h 6858000"/>
              <a:gd name="connsiteX12" fmla="*/ 6382846 w 10802322"/>
              <a:gd name="connsiteY12" fmla="*/ 1 h 6858000"/>
              <a:gd name="connsiteX13" fmla="*/ 6972746 w 10802322"/>
              <a:gd name="connsiteY13" fmla="*/ 1 h 6858000"/>
              <a:gd name="connsiteX14" fmla="*/ 6972746 w 10802322"/>
              <a:gd name="connsiteY14" fmla="*/ 6858000 h 6858000"/>
              <a:gd name="connsiteX15" fmla="*/ 6382846 w 10802322"/>
              <a:gd name="connsiteY15" fmla="*/ 6858000 h 6858000"/>
              <a:gd name="connsiteX16" fmla="*/ 5106530 w 10802322"/>
              <a:gd name="connsiteY16" fmla="*/ 1 h 6858000"/>
              <a:gd name="connsiteX17" fmla="*/ 5696430 w 10802322"/>
              <a:gd name="connsiteY17" fmla="*/ 1 h 6858000"/>
              <a:gd name="connsiteX18" fmla="*/ 5696430 w 10802322"/>
              <a:gd name="connsiteY18" fmla="*/ 6858000 h 6858000"/>
              <a:gd name="connsiteX19" fmla="*/ 5106530 w 10802322"/>
              <a:gd name="connsiteY19" fmla="*/ 6858000 h 6858000"/>
              <a:gd name="connsiteX20" fmla="*/ 3829579 w 10802322"/>
              <a:gd name="connsiteY20" fmla="*/ 0 h 6858000"/>
              <a:gd name="connsiteX21" fmla="*/ 4419479 w 10802322"/>
              <a:gd name="connsiteY21" fmla="*/ 0 h 6858000"/>
              <a:gd name="connsiteX22" fmla="*/ 4419479 w 10802322"/>
              <a:gd name="connsiteY22" fmla="*/ 6858000 h 6858000"/>
              <a:gd name="connsiteX23" fmla="*/ 3829579 w 10802322"/>
              <a:gd name="connsiteY23" fmla="*/ 6858000 h 6858000"/>
              <a:gd name="connsiteX24" fmla="*/ 2553265 w 10802322"/>
              <a:gd name="connsiteY24" fmla="*/ 0 h 6858000"/>
              <a:gd name="connsiteX25" fmla="*/ 3143165 w 10802322"/>
              <a:gd name="connsiteY25" fmla="*/ 0 h 6858000"/>
              <a:gd name="connsiteX26" fmla="*/ 3143165 w 10802322"/>
              <a:gd name="connsiteY26" fmla="*/ 6858000 h 6858000"/>
              <a:gd name="connsiteX27" fmla="*/ 2553265 w 10802322"/>
              <a:gd name="connsiteY27" fmla="*/ 6858000 h 6858000"/>
              <a:gd name="connsiteX28" fmla="*/ 1276949 w 10802322"/>
              <a:gd name="connsiteY28" fmla="*/ 0 h 6858000"/>
              <a:gd name="connsiteX29" fmla="*/ 1866847 w 10802322"/>
              <a:gd name="connsiteY29" fmla="*/ 0 h 6858000"/>
              <a:gd name="connsiteX30" fmla="*/ 1866847 w 10802322"/>
              <a:gd name="connsiteY30" fmla="*/ 6858000 h 6858000"/>
              <a:gd name="connsiteX31" fmla="*/ 1276949 w 10802322"/>
              <a:gd name="connsiteY31" fmla="*/ 6858000 h 6858000"/>
              <a:gd name="connsiteX32" fmla="*/ 0 w 10802322"/>
              <a:gd name="connsiteY32" fmla="*/ 0 h 6858000"/>
              <a:gd name="connsiteX33" fmla="*/ 589900 w 10802322"/>
              <a:gd name="connsiteY33" fmla="*/ 0 h 6858000"/>
              <a:gd name="connsiteX34" fmla="*/ 589900 w 10802322"/>
              <a:gd name="connsiteY34" fmla="*/ 6858000 h 6858000"/>
              <a:gd name="connsiteX35" fmla="*/ 0 w 10802322"/>
              <a:gd name="connsiteY35" fmla="*/ 6858000 h 6858000"/>
            </a:gdLst>
            <a:rect l="l" t="t" r="r" b="b"/>
            <a:pathLst>
              <a:path w="10802322" h="6858000">
                <a:moveTo>
                  <a:pt x="10212424" y="1"/>
                </a:moveTo>
                <a:lnTo>
                  <a:pt x="10802322" y="1"/>
                </a:lnTo>
                <a:lnTo>
                  <a:pt x="10802322" y="6858000"/>
                </a:lnTo>
                <a:lnTo>
                  <a:pt x="10212424" y="6858000"/>
                </a:lnTo>
                <a:close/>
                <a:moveTo>
                  <a:pt x="8936110" y="1"/>
                </a:moveTo>
                <a:lnTo>
                  <a:pt x="9526008" y="1"/>
                </a:lnTo>
                <a:lnTo>
                  <a:pt x="9526008" y="6858000"/>
                </a:lnTo>
                <a:lnTo>
                  <a:pt x="8936110" y="6858000"/>
                </a:lnTo>
                <a:close/>
                <a:moveTo>
                  <a:pt x="7659159" y="1"/>
                </a:moveTo>
                <a:lnTo>
                  <a:pt x="8249059" y="1"/>
                </a:lnTo>
                <a:lnTo>
                  <a:pt x="8249059" y="6858000"/>
                </a:lnTo>
                <a:lnTo>
                  <a:pt x="7659159" y="6858000"/>
                </a:lnTo>
                <a:close/>
                <a:moveTo>
                  <a:pt x="6382846" y="1"/>
                </a:moveTo>
                <a:lnTo>
                  <a:pt x="6972746" y="1"/>
                </a:lnTo>
                <a:lnTo>
                  <a:pt x="6972746" y="6858000"/>
                </a:lnTo>
                <a:lnTo>
                  <a:pt x="6382846" y="6858000"/>
                </a:lnTo>
                <a:close/>
                <a:moveTo>
                  <a:pt x="5106530" y="1"/>
                </a:moveTo>
                <a:lnTo>
                  <a:pt x="5696430" y="1"/>
                </a:lnTo>
                <a:lnTo>
                  <a:pt x="5696430" y="6858000"/>
                </a:lnTo>
                <a:lnTo>
                  <a:pt x="5106530" y="6858000"/>
                </a:lnTo>
                <a:close/>
                <a:moveTo>
                  <a:pt x="3829579" y="0"/>
                </a:moveTo>
                <a:lnTo>
                  <a:pt x="4419479" y="0"/>
                </a:lnTo>
                <a:lnTo>
                  <a:pt x="4419479" y="6858000"/>
                </a:lnTo>
                <a:lnTo>
                  <a:pt x="3829579" y="6858000"/>
                </a:lnTo>
                <a:close/>
                <a:moveTo>
                  <a:pt x="2553265" y="0"/>
                </a:moveTo>
                <a:lnTo>
                  <a:pt x="3143165" y="0"/>
                </a:lnTo>
                <a:lnTo>
                  <a:pt x="3143165" y="6858000"/>
                </a:lnTo>
                <a:lnTo>
                  <a:pt x="2553265" y="6858000"/>
                </a:lnTo>
                <a:close/>
                <a:moveTo>
                  <a:pt x="1276949" y="0"/>
                </a:moveTo>
                <a:lnTo>
                  <a:pt x="1866847" y="0"/>
                </a:lnTo>
                <a:lnTo>
                  <a:pt x="1866847" y="6858000"/>
                </a:lnTo>
                <a:lnTo>
                  <a:pt x="1276949" y="6858000"/>
                </a:lnTo>
                <a:close/>
                <a:moveTo>
                  <a:pt x="0" y="0"/>
                </a:moveTo>
                <a:lnTo>
                  <a:pt x="589900" y="0"/>
                </a:lnTo>
                <a:lnTo>
                  <a:pt x="589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"/>
          <p:cNvGrpSpPr/>
          <p:nvPr/>
        </p:nvGrpSpPr>
        <p:grpSpPr>
          <a:xfrm>
            <a:off x="7154078" y="1351227"/>
            <a:ext cx="4224121" cy="4224779"/>
            <a:chOff x="7154078" y="1351227"/>
            <a:chExt cx="4224121" cy="4224779"/>
          </a:xfrm>
        </p:grpSpPr>
        <p:sp>
          <p:nvSpPr>
            <p:cNvPr id="5" name="标题 1"/>
            <p:cNvSpPr txBox="1"/>
            <p:nvPr/>
          </p:nvSpPr>
          <p:spPr>
            <a:xfrm rot="0" flipH="0" flipV="0">
              <a:off x="7777474" y="1975210"/>
              <a:ext cx="3600725" cy="3600796"/>
            </a:xfrm>
            <a:custGeom>
              <a:avLst/>
              <a:gdLst>
                <a:gd name="connsiteX0" fmla="*/ 1587621 w 1920371"/>
                <a:gd name="connsiteY0" fmla="*/ 0 h 1920409"/>
                <a:gd name="connsiteX1" fmla="*/ 1238608 w 1920371"/>
                <a:gd name="connsiteY1" fmla="*/ 349014 h 1920409"/>
                <a:gd name="connsiteX2" fmla="*/ 1247372 w 1920371"/>
                <a:gd name="connsiteY2" fmla="*/ 1247371 h 1920409"/>
                <a:gd name="connsiteX3" fmla="*/ 349014 w 1920371"/>
                <a:gd name="connsiteY3" fmla="*/ 1238607 h 1920409"/>
                <a:gd name="connsiteX4" fmla="*/ 0 w 1920371"/>
                <a:gd name="connsiteY4" fmla="*/ 1587621 h 1920409"/>
                <a:gd name="connsiteX5" fmla="*/ 1587308 w 1920371"/>
                <a:gd name="connsiteY5" fmla="*/ 1587621 h 1920409"/>
                <a:gd name="connsiteX6" fmla="*/ 1587621 w 1920371"/>
                <a:gd name="connsiteY6" fmla="*/ 0 h 1920409"/>
              </a:gdLst>
              <a:rect l="l" t="t" r="r" b="b"/>
              <a:pathLst>
                <a:path w="1920371" h="1920409">
                  <a:moveTo>
                    <a:pt x="1587621" y="0"/>
                  </a:moveTo>
                  <a:lnTo>
                    <a:pt x="1238608" y="349014"/>
                  </a:lnTo>
                  <a:cubicBezTo>
                    <a:pt x="1511245" y="621651"/>
                    <a:pt x="1495907" y="998836"/>
                    <a:pt x="1247372" y="1247371"/>
                  </a:cubicBezTo>
                  <a:cubicBezTo>
                    <a:pt x="998837" y="1495907"/>
                    <a:pt x="621651" y="1511245"/>
                    <a:pt x="349014" y="1238607"/>
                  </a:cubicBezTo>
                  <a:lnTo>
                    <a:pt x="0" y="1587621"/>
                  </a:lnTo>
                  <a:cubicBezTo>
                    <a:pt x="449179" y="2036800"/>
                    <a:pt x="1149085" y="2025844"/>
                    <a:pt x="1587308" y="1587621"/>
                  </a:cubicBezTo>
                  <a:cubicBezTo>
                    <a:pt x="2025845" y="1149397"/>
                    <a:pt x="2036800" y="449179"/>
                    <a:pt x="1587621" y="0"/>
                  </a:cubicBezTo>
                  <a:close/>
                </a:path>
              </a:pathLst>
            </a:custGeom>
            <a:solidFill>
              <a:schemeClr val="accent3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7154078" y="1351227"/>
              <a:ext cx="3600210" cy="3600210"/>
            </a:xfrm>
            <a:custGeom>
              <a:avLst/>
              <a:gdLst>
                <a:gd name="connsiteX0" fmla="*/ 672725 w 1920096"/>
                <a:gd name="connsiteY0" fmla="*/ 673038 h 1920096"/>
                <a:gd name="connsiteX1" fmla="*/ 1571083 w 1920096"/>
                <a:gd name="connsiteY1" fmla="*/ 681802 h 1920096"/>
                <a:gd name="connsiteX2" fmla="*/ 1920097 w 1920096"/>
                <a:gd name="connsiteY2" fmla="*/ 332789 h 1920096"/>
                <a:gd name="connsiteX3" fmla="*/ 332789 w 1920096"/>
                <a:gd name="connsiteY3" fmla="*/ 332789 h 1920096"/>
                <a:gd name="connsiteX4" fmla="*/ 332789 w 1920096"/>
                <a:gd name="connsiteY4" fmla="*/ 1920096 h 1920096"/>
                <a:gd name="connsiteX5" fmla="*/ 681802 w 1920096"/>
                <a:gd name="connsiteY5" fmla="*/ 1571083 h 1920096"/>
                <a:gd name="connsiteX6" fmla="*/ 672725 w 1920096"/>
                <a:gd name="connsiteY6" fmla="*/ 673038 h 1920096"/>
              </a:gdLst>
              <a:rect l="l" t="t" r="r" b="b"/>
              <a:pathLst>
                <a:path w="1920096" h="1920096">
                  <a:moveTo>
                    <a:pt x="672725" y="673038"/>
                  </a:moveTo>
                  <a:cubicBezTo>
                    <a:pt x="921260" y="424502"/>
                    <a:pt x="1298445" y="409165"/>
                    <a:pt x="1571083" y="681802"/>
                  </a:cubicBezTo>
                  <a:lnTo>
                    <a:pt x="1920097" y="332789"/>
                  </a:lnTo>
                  <a:cubicBezTo>
                    <a:pt x="1470918" y="-116390"/>
                    <a:pt x="771012" y="-105435"/>
                    <a:pt x="332789" y="332789"/>
                  </a:cubicBezTo>
                  <a:cubicBezTo>
                    <a:pt x="-105435" y="771012"/>
                    <a:pt x="-116390" y="1470917"/>
                    <a:pt x="332789" y="1920096"/>
                  </a:cubicBezTo>
                  <a:lnTo>
                    <a:pt x="681802" y="1571083"/>
                  </a:lnTo>
                  <a:cubicBezTo>
                    <a:pt x="408852" y="1298758"/>
                    <a:pt x="424189" y="921573"/>
                    <a:pt x="672725" y="673038"/>
                  </a:cubicBezTo>
                  <a:close/>
                </a:path>
              </a:pathLst>
            </a:custGeom>
            <a:solidFill>
              <a:schemeClr val="accent2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 rot="0" flipH="0" flipV="0">
            <a:off x="5332747" y="-25295"/>
            <a:ext cx="7990893" cy="6900972"/>
          </a:xfrm>
          <a:custGeom>
            <a:avLst/>
            <a:gdLst>
              <a:gd name="connsiteX0" fmla="*/ 1803610 w 7990893"/>
              <a:gd name="connsiteY0" fmla="*/ 5134054 h 6900972"/>
              <a:gd name="connsiteX1" fmla="*/ 1459559 w 7990893"/>
              <a:gd name="connsiteY1" fmla="*/ 5478104 h 6900972"/>
              <a:gd name="connsiteX2" fmla="*/ 2415436 w 7990893"/>
              <a:gd name="connsiteY2" fmla="*/ 6433980 h 6900972"/>
              <a:gd name="connsiteX3" fmla="*/ 2759487 w 7990893"/>
              <a:gd name="connsiteY3" fmla="*/ 6089928 h 6900972"/>
              <a:gd name="connsiteX4" fmla="*/ 2303114 w 7990893"/>
              <a:gd name="connsiteY4" fmla="*/ 4774875 h 6900972"/>
              <a:gd name="connsiteX5" fmla="*/ 2303115 w 7990893"/>
              <a:gd name="connsiteY5" fmla="*/ 4774875 h 6900972"/>
              <a:gd name="connsiteX6" fmla="*/ 3118666 w 7990893"/>
              <a:gd name="connsiteY6" fmla="*/ 5590425 h 6900972"/>
              <a:gd name="connsiteX7" fmla="*/ 3118665 w 7990893"/>
              <a:gd name="connsiteY7" fmla="*/ 5590427 h 6900972"/>
              <a:gd name="connsiteX8" fmla="*/ 2463814 w 7990893"/>
              <a:gd name="connsiteY8" fmla="*/ 4737369 h 6900972"/>
              <a:gd name="connsiteX9" fmla="*/ 2953882 w 7990893"/>
              <a:gd name="connsiteY9" fmla="*/ 4940946 h 6900972"/>
              <a:gd name="connsiteX10" fmla="*/ 3151846 w 7990893"/>
              <a:gd name="connsiteY10" fmla="*/ 5521896 h 6900972"/>
              <a:gd name="connsiteX11" fmla="*/ 3135169 w 7990893"/>
              <a:gd name="connsiteY11" fmla="*/ 5606928 h 6900972"/>
              <a:gd name="connsiteX12" fmla="*/ 3118666 w 7990893"/>
              <a:gd name="connsiteY12" fmla="*/ 5590425 h 6900972"/>
              <a:gd name="connsiteX13" fmla="*/ 3133497 w 7990893"/>
              <a:gd name="connsiteY13" fmla="*/ 5504462 h 6900972"/>
              <a:gd name="connsiteX14" fmla="*/ 2939719 w 7990893"/>
              <a:gd name="connsiteY14" fmla="*/ 4953819 h 6900972"/>
              <a:gd name="connsiteX15" fmla="*/ 2475360 w 7990893"/>
              <a:gd name="connsiteY15" fmla="*/ 4756399 h 6900972"/>
              <a:gd name="connsiteX16" fmla="*/ 2389079 w 7990893"/>
              <a:gd name="connsiteY16" fmla="*/ 4760044 h 6900972"/>
              <a:gd name="connsiteX17" fmla="*/ 2303115 w 7990893"/>
              <a:gd name="connsiteY17" fmla="*/ 4774875 h 6900972"/>
              <a:gd name="connsiteX18" fmla="*/ 2287897 w 7990893"/>
              <a:gd name="connsiteY18" fmla="*/ 4759657 h 6900972"/>
              <a:gd name="connsiteX19" fmla="*/ 2372931 w 7990893"/>
              <a:gd name="connsiteY19" fmla="*/ 4742980 h 6900972"/>
              <a:gd name="connsiteX20" fmla="*/ 2463814 w 7990893"/>
              <a:gd name="connsiteY20" fmla="*/ 4737369 h 6900972"/>
              <a:gd name="connsiteX21" fmla="*/ 1779797 w 7990893"/>
              <a:gd name="connsiteY21" fmla="*/ 4279235 h 6900972"/>
              <a:gd name="connsiteX22" fmla="*/ 1020558 w 7990893"/>
              <a:gd name="connsiteY22" fmla="*/ 5039102 h 6900972"/>
              <a:gd name="connsiteX23" fmla="*/ 1446043 w 7990893"/>
              <a:gd name="connsiteY23" fmla="*/ 5464587 h 6900972"/>
              <a:gd name="connsiteX24" fmla="*/ 1796530 w 7990893"/>
              <a:gd name="connsiteY24" fmla="*/ 5114098 h 6900972"/>
              <a:gd name="connsiteX25" fmla="*/ 1810692 w 7990893"/>
              <a:gd name="connsiteY25" fmla="*/ 5114098 h 6900972"/>
              <a:gd name="connsiteX26" fmla="*/ 2779442 w 7990893"/>
              <a:gd name="connsiteY26" fmla="*/ 6082848 h 6900972"/>
              <a:gd name="connsiteX27" fmla="*/ 2779442 w 7990893"/>
              <a:gd name="connsiteY27" fmla="*/ 6097010 h 6900972"/>
              <a:gd name="connsiteX28" fmla="*/ 2428953 w 7990893"/>
              <a:gd name="connsiteY28" fmla="*/ 6447497 h 6900972"/>
              <a:gd name="connsiteX29" fmla="*/ 2854430 w 7990893"/>
              <a:gd name="connsiteY29" fmla="*/ 6872975 h 6900972"/>
              <a:gd name="connsiteX30" fmla="*/ 3614305 w 7990893"/>
              <a:gd name="connsiteY30" fmla="*/ 6113100 h 6900972"/>
              <a:gd name="connsiteX31" fmla="*/ 3906907 w 7990893"/>
              <a:gd name="connsiteY31" fmla="*/ 2877643 h 6900972"/>
              <a:gd name="connsiteX32" fmla="*/ 3812017 w 7990893"/>
              <a:gd name="connsiteY32" fmla="*/ 2993911 h 6900972"/>
              <a:gd name="connsiteX33" fmla="*/ 3912976 w 7990893"/>
              <a:gd name="connsiteY33" fmla="*/ 3987002 h 6900972"/>
              <a:gd name="connsiteX34" fmla="*/ 4906068 w 7990893"/>
              <a:gd name="connsiteY34" fmla="*/ 4087960 h 6900972"/>
              <a:gd name="connsiteX35" fmla="*/ 5022337 w 7990893"/>
              <a:gd name="connsiteY35" fmla="*/ 3993072 h 6900972"/>
              <a:gd name="connsiteX36" fmla="*/ 4471053 w 7990893"/>
              <a:gd name="connsiteY36" fmla="*/ 2639120 h 6900972"/>
              <a:gd name="connsiteX37" fmla="*/ 4033577 w 7990893"/>
              <a:gd name="connsiteY37" fmla="*/ 2771007 h 6900972"/>
              <a:gd name="connsiteX38" fmla="*/ 3920550 w 7990893"/>
              <a:gd name="connsiteY38" fmla="*/ 2863976 h 6900972"/>
              <a:gd name="connsiteX39" fmla="*/ 5035977 w 7990893"/>
              <a:gd name="connsiteY39" fmla="*/ 3979403 h 6900972"/>
              <a:gd name="connsiteX40" fmla="*/ 5130733 w 7990893"/>
              <a:gd name="connsiteY40" fmla="*/ 3863296 h 6900972"/>
              <a:gd name="connsiteX41" fmla="*/ 5029775 w 7990893"/>
              <a:gd name="connsiteY41" fmla="*/ 2870206 h 6900972"/>
              <a:gd name="connsiteX42" fmla="*/ 4471053 w 7990893"/>
              <a:gd name="connsiteY42" fmla="*/ 2639120 h 6900972"/>
              <a:gd name="connsiteX43" fmla="*/ 5767439 w 7990893"/>
              <a:gd name="connsiteY43" fmla="*/ 1310548 h 6900972"/>
              <a:gd name="connsiteX44" fmla="*/ 5946383 w 7990893"/>
              <a:gd name="connsiteY44" fmla="*/ 1947154 h 6900972"/>
              <a:gd name="connsiteX45" fmla="*/ 6497027 w 7990893"/>
              <a:gd name="connsiteY45" fmla="*/ 2140931 h 6900972"/>
              <a:gd name="connsiteX46" fmla="*/ 6582992 w 7990893"/>
              <a:gd name="connsiteY46" fmla="*/ 2126100 h 6900972"/>
              <a:gd name="connsiteX47" fmla="*/ 6295502 w 7990893"/>
              <a:gd name="connsiteY47" fmla="*/ 1838610 h 6900972"/>
              <a:gd name="connsiteX48" fmla="*/ 6470023 w 7990893"/>
              <a:gd name="connsiteY48" fmla="*/ 467641 h 6900972"/>
              <a:gd name="connsiteX49" fmla="*/ 6126616 w 7990893"/>
              <a:gd name="connsiteY49" fmla="*/ 811049 h 6900972"/>
              <a:gd name="connsiteX50" fmla="*/ 7082493 w 7990893"/>
              <a:gd name="connsiteY50" fmla="*/ 1766279 h 6900972"/>
              <a:gd name="connsiteX51" fmla="*/ 7425885 w 7990893"/>
              <a:gd name="connsiteY51" fmla="*/ 1423503 h 6900972"/>
              <a:gd name="connsiteX52" fmla="*/ 6030706 w 7990893"/>
              <a:gd name="connsiteY52" fmla="*/ 28324 h 6900972"/>
              <a:gd name="connsiteX53" fmla="*/ 5271800 w 7990893"/>
              <a:gd name="connsiteY53" fmla="*/ 787229 h 6900972"/>
              <a:gd name="connsiteX54" fmla="*/ 7106310 w 7990893"/>
              <a:gd name="connsiteY54" fmla="*/ 2621739 h 6900972"/>
              <a:gd name="connsiteX55" fmla="*/ 7864901 w 7990893"/>
              <a:gd name="connsiteY55" fmla="*/ 1862518 h 6900972"/>
              <a:gd name="connsiteX56" fmla="*/ 7439417 w 7990893"/>
              <a:gd name="connsiteY56" fmla="*/ 1437035 h 6900972"/>
              <a:gd name="connsiteX57" fmla="*/ 7089571 w 7990893"/>
              <a:gd name="connsiteY57" fmla="*/ 1786879 h 6900972"/>
              <a:gd name="connsiteX58" fmla="*/ 7075410 w 7990893"/>
              <a:gd name="connsiteY58" fmla="*/ 1786879 h 6900972"/>
              <a:gd name="connsiteX59" fmla="*/ 6106661 w 7990893"/>
              <a:gd name="connsiteY59" fmla="*/ 817485 h 6900972"/>
              <a:gd name="connsiteX60" fmla="*/ 6106661 w 7990893"/>
              <a:gd name="connsiteY60" fmla="*/ 803966 h 6900972"/>
              <a:gd name="connsiteX61" fmla="*/ 6456506 w 7990893"/>
              <a:gd name="connsiteY61" fmla="*/ 454124 h 6900972"/>
              <a:gd name="connsiteX62" fmla="*/ 4007410 w 7990893"/>
              <a:gd name="connsiteY62" fmla="*/ 25295 h 6900972"/>
              <a:gd name="connsiteX63" fmla="*/ 4034445 w 7990893"/>
              <a:gd name="connsiteY63" fmla="*/ 25295 h 6900972"/>
              <a:gd name="connsiteX64" fmla="*/ 2558156 w 7990893"/>
              <a:gd name="connsiteY64" fmla="*/ 1501583 h 6900972"/>
              <a:gd name="connsiteX65" fmla="*/ 3906682 w 7990893"/>
              <a:gd name="connsiteY65" fmla="*/ 2850108 h 6900972"/>
              <a:gd name="connsiteX66" fmla="*/ 4022815 w 7990893"/>
              <a:gd name="connsiteY66" fmla="*/ 2754672 h 6900972"/>
              <a:gd name="connsiteX67" fmla="*/ 4471696 w 7990893"/>
              <a:gd name="connsiteY67" fmla="*/ 2619166 h 6900972"/>
              <a:gd name="connsiteX68" fmla="*/ 5043935 w 7990893"/>
              <a:gd name="connsiteY68" fmla="*/ 2856043 h 6900972"/>
              <a:gd name="connsiteX69" fmla="*/ 5147428 w 7990893"/>
              <a:gd name="connsiteY69" fmla="*/ 3873539 h 6900972"/>
              <a:gd name="connsiteX70" fmla="*/ 5049844 w 7990893"/>
              <a:gd name="connsiteY70" fmla="*/ 3993270 h 6900972"/>
              <a:gd name="connsiteX71" fmla="*/ 6391960 w 7990893"/>
              <a:gd name="connsiteY71" fmla="*/ 5335386 h 6900972"/>
              <a:gd name="connsiteX72" fmla="*/ 7990893 w 7990893"/>
              <a:gd name="connsiteY72" fmla="*/ 3736453 h 6900972"/>
              <a:gd name="connsiteX73" fmla="*/ 7990893 w 7990893"/>
              <a:gd name="connsiteY73" fmla="*/ 3763487 h 6900972"/>
              <a:gd name="connsiteX74" fmla="*/ 6405477 w 7990893"/>
              <a:gd name="connsiteY74" fmla="*/ 5348903 h 6900972"/>
              <a:gd name="connsiteX75" fmla="*/ 6408961 w 7990893"/>
              <a:gd name="connsiteY75" fmla="*/ 5352387 h 6900972"/>
              <a:gd name="connsiteX76" fmla="*/ 6395306 w 7990893"/>
              <a:gd name="connsiteY76" fmla="*/ 5366041 h 6900972"/>
              <a:gd name="connsiteX77" fmla="*/ 6391823 w 7990893"/>
              <a:gd name="connsiteY77" fmla="*/ 5362558 h 6900972"/>
              <a:gd name="connsiteX78" fmla="*/ 4871085 w 7990893"/>
              <a:gd name="connsiteY78" fmla="*/ 6883295 h 6900972"/>
              <a:gd name="connsiteX79" fmla="*/ 4844051 w 7990893"/>
              <a:gd name="connsiteY79" fmla="*/ 6883295 h 6900972"/>
              <a:gd name="connsiteX80" fmla="*/ 6378306 w 7990893"/>
              <a:gd name="connsiteY80" fmla="*/ 5349041 h 6900972"/>
              <a:gd name="connsiteX81" fmla="*/ 5036146 w 7990893"/>
              <a:gd name="connsiteY81" fmla="*/ 4006881 h 6900972"/>
              <a:gd name="connsiteX82" fmla="*/ 4917139 w 7990893"/>
              <a:gd name="connsiteY82" fmla="*/ 4104063 h 6900972"/>
              <a:gd name="connsiteX83" fmla="*/ 4471696 w 7990893"/>
              <a:gd name="connsiteY83" fmla="*/ 4237397 h 6900972"/>
              <a:gd name="connsiteX84" fmla="*/ 3899460 w 7990893"/>
              <a:gd name="connsiteY84" fmla="*/ 4000520 h 6900972"/>
              <a:gd name="connsiteX85" fmla="*/ 3795966 w 7990893"/>
              <a:gd name="connsiteY85" fmla="*/ 2983024 h 6900972"/>
              <a:gd name="connsiteX86" fmla="*/ 3893105 w 7990893"/>
              <a:gd name="connsiteY86" fmla="*/ 2863840 h 6900972"/>
              <a:gd name="connsiteX87" fmla="*/ 2544502 w 7990893"/>
              <a:gd name="connsiteY87" fmla="*/ 1515237 h 6900972"/>
              <a:gd name="connsiteX88" fmla="*/ 20597 w 7990893"/>
              <a:gd name="connsiteY88" fmla="*/ 4039141 h 6900972"/>
              <a:gd name="connsiteX89" fmla="*/ 1006409 w 7990893"/>
              <a:gd name="connsiteY89" fmla="*/ 5024953 h 6900972"/>
              <a:gd name="connsiteX90" fmla="*/ 1773358 w 7990893"/>
              <a:gd name="connsiteY90" fmla="*/ 4258636 h 6900972"/>
              <a:gd name="connsiteX91" fmla="*/ 1786875 w 7990893"/>
              <a:gd name="connsiteY91" fmla="*/ 4258636 h 6900972"/>
              <a:gd name="connsiteX92" fmla="*/ 2287897 w 7990893"/>
              <a:gd name="connsiteY92" fmla="*/ 4759657 h 6900972"/>
              <a:gd name="connsiteX93" fmla="*/ 2282515 w 7990893"/>
              <a:gd name="connsiteY93" fmla="*/ 4760713 h 6900972"/>
              <a:gd name="connsiteX94" fmla="*/ 2278009 w 7990893"/>
              <a:gd name="connsiteY94" fmla="*/ 4776806 h 6900972"/>
              <a:gd name="connsiteX95" fmla="*/ 3117378 w 7990893"/>
              <a:gd name="connsiteY95" fmla="*/ 5616173 h 6900972"/>
              <a:gd name="connsiteX96" fmla="*/ 3134113 w 7990893"/>
              <a:gd name="connsiteY96" fmla="*/ 5612311 h 6900972"/>
              <a:gd name="connsiteX97" fmla="*/ 3135169 w 7990893"/>
              <a:gd name="connsiteY97" fmla="*/ 5606928 h 6900972"/>
              <a:gd name="connsiteX98" fmla="*/ 3634904 w 7990893"/>
              <a:gd name="connsiteY98" fmla="*/ 6106663 h 6900972"/>
              <a:gd name="connsiteX99" fmla="*/ 3634904 w 7990893"/>
              <a:gd name="connsiteY99" fmla="*/ 6120180 h 6900972"/>
              <a:gd name="connsiteX100" fmla="*/ 2854753 w 7990893"/>
              <a:gd name="connsiteY100" fmla="*/ 6900972 h 6900972"/>
              <a:gd name="connsiteX101" fmla="*/ 2840593 w 7990893"/>
              <a:gd name="connsiteY101" fmla="*/ 6886812 h 6900972"/>
              <a:gd name="connsiteX102" fmla="*/ 2844110 w 7990893"/>
              <a:gd name="connsiteY102" fmla="*/ 6883295 h 6900972"/>
              <a:gd name="connsiteX103" fmla="*/ 2837074 w 7990893"/>
              <a:gd name="connsiteY103" fmla="*/ 6883295 h 6900972"/>
              <a:gd name="connsiteX104" fmla="*/ 2415114 w 7990893"/>
              <a:gd name="connsiteY104" fmla="*/ 6461336 h 6900972"/>
              <a:gd name="connsiteX105" fmla="*/ 2415114 w 7990893"/>
              <a:gd name="connsiteY105" fmla="*/ 6461336 h 6900972"/>
              <a:gd name="connsiteX106" fmla="*/ 2401597 w 7990893"/>
              <a:gd name="connsiteY106" fmla="*/ 6447819 h 6900972"/>
              <a:gd name="connsiteX107" fmla="*/ 2401597 w 7990893"/>
              <a:gd name="connsiteY107" fmla="*/ 6447819 h 6900972"/>
              <a:gd name="connsiteX108" fmla="*/ 1445720 w 7990893"/>
              <a:gd name="connsiteY108" fmla="*/ 5491943 h 6900972"/>
              <a:gd name="connsiteX109" fmla="*/ 1445720 w 7990893"/>
              <a:gd name="connsiteY109" fmla="*/ 5491943 h 6900972"/>
              <a:gd name="connsiteX110" fmla="*/ 1432204 w 7990893"/>
              <a:gd name="connsiteY110" fmla="*/ 5478426 h 6900972"/>
              <a:gd name="connsiteX111" fmla="*/ 1432204 w 7990893"/>
              <a:gd name="connsiteY111" fmla="*/ 5478426 h 6900972"/>
              <a:gd name="connsiteX112" fmla="*/ 0 w 7990893"/>
              <a:gd name="connsiteY112" fmla="*/ 4046223 h 6900972"/>
              <a:gd name="connsiteX113" fmla="*/ 0 w 7990893"/>
              <a:gd name="connsiteY113" fmla="*/ 4032705 h 6900972"/>
              <a:gd name="connsiteX114" fmla="*/ 6031352 w 7990893"/>
              <a:gd name="connsiteY114" fmla="*/ 0 h 6900972"/>
              <a:gd name="connsiteX115" fmla="*/ 6045512 w 7990893"/>
              <a:gd name="connsiteY115" fmla="*/ 13517 h 6900972"/>
              <a:gd name="connsiteX116" fmla="*/ 6033734 w 7990893"/>
              <a:gd name="connsiteY116" fmla="*/ 25295 h 6900972"/>
              <a:gd name="connsiteX117" fmla="*/ 6055357 w 7990893"/>
              <a:gd name="connsiteY117" fmla="*/ 25295 h 6900972"/>
              <a:gd name="connsiteX118" fmla="*/ 6470345 w 7990893"/>
              <a:gd name="connsiteY118" fmla="*/ 440284 h 6900972"/>
              <a:gd name="connsiteX119" fmla="*/ 6470989 w 7990893"/>
              <a:gd name="connsiteY119" fmla="*/ 439640 h 6900972"/>
              <a:gd name="connsiteX120" fmla="*/ 6484506 w 7990893"/>
              <a:gd name="connsiteY120" fmla="*/ 453157 h 6900972"/>
              <a:gd name="connsiteX121" fmla="*/ 6483862 w 7990893"/>
              <a:gd name="connsiteY121" fmla="*/ 453801 h 6900972"/>
              <a:gd name="connsiteX122" fmla="*/ 7439737 w 7990893"/>
              <a:gd name="connsiteY122" fmla="*/ 1409676 h 6900972"/>
              <a:gd name="connsiteX123" fmla="*/ 7440380 w 7990893"/>
              <a:gd name="connsiteY123" fmla="*/ 1409034 h 6900972"/>
              <a:gd name="connsiteX124" fmla="*/ 7453899 w 7990893"/>
              <a:gd name="connsiteY124" fmla="*/ 1422552 h 6900972"/>
              <a:gd name="connsiteX125" fmla="*/ 7453256 w 7990893"/>
              <a:gd name="connsiteY125" fmla="*/ 1423195 h 6900972"/>
              <a:gd name="connsiteX126" fmla="*/ 7878734 w 7990893"/>
              <a:gd name="connsiteY126" fmla="*/ 1848673 h 6900972"/>
              <a:gd name="connsiteX127" fmla="*/ 7879379 w 7990893"/>
              <a:gd name="connsiteY127" fmla="*/ 1848027 h 6900972"/>
              <a:gd name="connsiteX128" fmla="*/ 7893541 w 7990893"/>
              <a:gd name="connsiteY128" fmla="*/ 1861544 h 6900972"/>
              <a:gd name="connsiteX129" fmla="*/ 7892573 w 7990893"/>
              <a:gd name="connsiteY129" fmla="*/ 1862512 h 6900972"/>
              <a:gd name="connsiteX130" fmla="*/ 7990893 w 7990893"/>
              <a:gd name="connsiteY130" fmla="*/ 1960832 h 6900972"/>
              <a:gd name="connsiteX131" fmla="*/ 7990893 w 7990893"/>
              <a:gd name="connsiteY131" fmla="*/ 1988511 h 6900972"/>
              <a:gd name="connsiteX132" fmla="*/ 7878734 w 7990893"/>
              <a:gd name="connsiteY132" fmla="*/ 1876352 h 6900972"/>
              <a:gd name="connsiteX133" fmla="*/ 7112747 w 7990893"/>
              <a:gd name="connsiteY133" fmla="*/ 2642336 h 6900972"/>
              <a:gd name="connsiteX134" fmla="*/ 7099228 w 7990893"/>
              <a:gd name="connsiteY134" fmla="*/ 2642336 h 6900972"/>
              <a:gd name="connsiteX135" fmla="*/ 6598235 w 7990893"/>
              <a:gd name="connsiteY135" fmla="*/ 2141344 h 6900972"/>
              <a:gd name="connsiteX136" fmla="*/ 6514921 w 7990893"/>
              <a:gd name="connsiteY136" fmla="*/ 2158204 h 6900972"/>
              <a:gd name="connsiteX137" fmla="*/ 6425288 w 7990893"/>
              <a:gd name="connsiteY137" fmla="*/ 2164077 h 6900972"/>
              <a:gd name="connsiteX138" fmla="*/ 5932867 w 7990893"/>
              <a:gd name="connsiteY138" fmla="*/ 1960674 h 6900972"/>
              <a:gd name="connsiteX139" fmla="*/ 5734901 w 7990893"/>
              <a:gd name="connsiteY139" fmla="*/ 1379721 h 6900972"/>
              <a:gd name="connsiteX140" fmla="*/ 5751578 w 7990893"/>
              <a:gd name="connsiteY140" fmla="*/ 1294686 h 6900972"/>
              <a:gd name="connsiteX141" fmla="*/ 5251203 w 7990893"/>
              <a:gd name="connsiteY141" fmla="*/ 794311 h 6900972"/>
              <a:gd name="connsiteX142" fmla="*/ 5251203 w 7990893"/>
              <a:gd name="connsiteY142" fmla="*/ 780792 h 6900972"/>
            </a:gdLst>
            <a:rect l="l" t="t" r="r" b="b"/>
            <a:pathLst>
              <a:path w="7990893" h="6900972">
                <a:moveTo>
                  <a:pt x="1803610" y="5134054"/>
                </a:moveTo>
                <a:lnTo>
                  <a:pt x="1459559" y="5478104"/>
                </a:lnTo>
                <a:lnTo>
                  <a:pt x="2415436" y="6433980"/>
                </a:lnTo>
                <a:lnTo>
                  <a:pt x="2759487" y="6089928"/>
                </a:lnTo>
                <a:close/>
                <a:moveTo>
                  <a:pt x="2303114" y="4774875"/>
                </a:moveTo>
                <a:lnTo>
                  <a:pt x="2303115" y="4774875"/>
                </a:lnTo>
                <a:lnTo>
                  <a:pt x="3118666" y="5590425"/>
                </a:lnTo>
                <a:lnTo>
                  <a:pt x="3118665" y="5590427"/>
                </a:lnTo>
                <a:close/>
                <a:moveTo>
                  <a:pt x="2463814" y="4737369"/>
                </a:moveTo>
                <a:cubicBezTo>
                  <a:pt x="2645274" y="4738063"/>
                  <a:pt x="2822569" y="4809633"/>
                  <a:pt x="2953882" y="4940946"/>
                </a:cubicBezTo>
                <a:cubicBezTo>
                  <a:pt x="3107079" y="5094144"/>
                  <a:pt x="3178961" y="5309930"/>
                  <a:pt x="3151846" y="5521896"/>
                </a:cubicBezTo>
                <a:lnTo>
                  <a:pt x="3135169" y="5606928"/>
                </a:lnTo>
                <a:lnTo>
                  <a:pt x="3118666" y="5590425"/>
                </a:lnTo>
                <a:lnTo>
                  <a:pt x="3133497" y="5504462"/>
                </a:lnTo>
                <a:cubicBezTo>
                  <a:pt x="3154944" y="5303091"/>
                  <a:pt x="3085033" y="5099133"/>
                  <a:pt x="2939719" y="4953819"/>
                </a:cubicBezTo>
                <a:cubicBezTo>
                  <a:pt x="2815166" y="4829266"/>
                  <a:pt x="2647527" y="4760109"/>
                  <a:pt x="2475360" y="4756399"/>
                </a:cubicBezTo>
                <a:cubicBezTo>
                  <a:pt x="2446666" y="4755780"/>
                  <a:pt x="2417846" y="4756980"/>
                  <a:pt x="2389079" y="4760044"/>
                </a:cubicBezTo>
                <a:lnTo>
                  <a:pt x="2303115" y="4774875"/>
                </a:lnTo>
                <a:lnTo>
                  <a:pt x="2287897" y="4759657"/>
                </a:lnTo>
                <a:lnTo>
                  <a:pt x="2372931" y="4742980"/>
                </a:lnTo>
                <a:cubicBezTo>
                  <a:pt x="2403212" y="4739107"/>
                  <a:pt x="2433571" y="4737253"/>
                  <a:pt x="2463814" y="4737369"/>
                </a:cubicBezTo>
                <a:close/>
                <a:moveTo>
                  <a:pt x="1779797" y="4279235"/>
                </a:moveTo>
                <a:lnTo>
                  <a:pt x="1020558" y="5039102"/>
                </a:lnTo>
                <a:lnTo>
                  <a:pt x="1446043" y="5464587"/>
                </a:lnTo>
                <a:lnTo>
                  <a:pt x="1796530" y="5114098"/>
                </a:lnTo>
                <a:lnTo>
                  <a:pt x="1810692" y="5114098"/>
                </a:lnTo>
                <a:lnTo>
                  <a:pt x="2779442" y="6082848"/>
                </a:lnTo>
                <a:lnTo>
                  <a:pt x="2779442" y="6097010"/>
                </a:lnTo>
                <a:lnTo>
                  <a:pt x="2428953" y="6447497"/>
                </a:lnTo>
                <a:lnTo>
                  <a:pt x="2854430" y="6872975"/>
                </a:lnTo>
                <a:lnTo>
                  <a:pt x="3614305" y="6113100"/>
                </a:lnTo>
                <a:close/>
                <a:moveTo>
                  <a:pt x="3906907" y="2877643"/>
                </a:moveTo>
                <a:lnTo>
                  <a:pt x="3812017" y="2993911"/>
                </a:lnTo>
                <a:cubicBezTo>
                  <a:pt x="3610099" y="3300218"/>
                  <a:pt x="3643752" y="3717781"/>
                  <a:pt x="3912976" y="3987002"/>
                </a:cubicBezTo>
                <a:cubicBezTo>
                  <a:pt x="4182198" y="4256224"/>
                  <a:pt x="4599760" y="4289877"/>
                  <a:pt x="4906068" y="4087960"/>
                </a:cubicBezTo>
                <a:lnTo>
                  <a:pt x="5022337" y="3993072"/>
                </a:lnTo>
                <a:close/>
                <a:moveTo>
                  <a:pt x="4471053" y="2639120"/>
                </a:moveTo>
                <a:cubicBezTo>
                  <a:pt x="4313189" y="2638639"/>
                  <a:pt x="4162203" y="2684863"/>
                  <a:pt x="4033577" y="2771007"/>
                </a:cubicBezTo>
                <a:lnTo>
                  <a:pt x="3920550" y="2863976"/>
                </a:lnTo>
                <a:lnTo>
                  <a:pt x="5035977" y="3979403"/>
                </a:lnTo>
                <a:lnTo>
                  <a:pt x="5130733" y="3863296"/>
                </a:lnTo>
                <a:cubicBezTo>
                  <a:pt x="5332650" y="3556990"/>
                  <a:pt x="5298998" y="3139426"/>
                  <a:pt x="5029775" y="2870206"/>
                </a:cubicBezTo>
                <a:cubicBezTo>
                  <a:pt x="4880439" y="2720870"/>
                  <a:pt x="4682181" y="2639120"/>
                  <a:pt x="4471053" y="2639120"/>
                </a:cubicBezTo>
                <a:close/>
                <a:moveTo>
                  <a:pt x="5767439" y="1310548"/>
                </a:moveTo>
                <a:cubicBezTo>
                  <a:pt x="5712725" y="1538414"/>
                  <a:pt x="5780313" y="1781083"/>
                  <a:pt x="5946383" y="1947154"/>
                </a:cubicBezTo>
                <a:cubicBezTo>
                  <a:pt x="6091695" y="2092467"/>
                  <a:pt x="6295655" y="2162377"/>
                  <a:pt x="6497027" y="2140931"/>
                </a:cubicBezTo>
                <a:lnTo>
                  <a:pt x="6582992" y="2126100"/>
                </a:lnTo>
                <a:lnTo>
                  <a:pt x="6295502" y="1838610"/>
                </a:lnTo>
                <a:close/>
                <a:moveTo>
                  <a:pt x="6470023" y="467641"/>
                </a:moveTo>
                <a:lnTo>
                  <a:pt x="6126616" y="811049"/>
                </a:lnTo>
                <a:lnTo>
                  <a:pt x="7082493" y="1766279"/>
                </a:lnTo>
                <a:lnTo>
                  <a:pt x="7425885" y="1423503"/>
                </a:lnTo>
                <a:close/>
                <a:moveTo>
                  <a:pt x="6030706" y="28324"/>
                </a:moveTo>
                <a:lnTo>
                  <a:pt x="5271800" y="787229"/>
                </a:lnTo>
                <a:lnTo>
                  <a:pt x="7106310" y="2621739"/>
                </a:lnTo>
                <a:lnTo>
                  <a:pt x="7864901" y="1862518"/>
                </a:lnTo>
                <a:lnTo>
                  <a:pt x="7439417" y="1437035"/>
                </a:lnTo>
                <a:lnTo>
                  <a:pt x="7089571" y="1786879"/>
                </a:lnTo>
                <a:lnTo>
                  <a:pt x="7075410" y="1786879"/>
                </a:lnTo>
                <a:lnTo>
                  <a:pt x="6106661" y="817485"/>
                </a:lnTo>
                <a:lnTo>
                  <a:pt x="6106661" y="803966"/>
                </a:lnTo>
                <a:lnTo>
                  <a:pt x="6456506" y="454124"/>
                </a:lnTo>
                <a:close/>
                <a:moveTo>
                  <a:pt x="4007410" y="25295"/>
                </a:moveTo>
                <a:lnTo>
                  <a:pt x="4034445" y="25295"/>
                </a:lnTo>
                <a:lnTo>
                  <a:pt x="2558156" y="1501583"/>
                </a:lnTo>
                <a:lnTo>
                  <a:pt x="3906682" y="2850108"/>
                </a:lnTo>
                <a:lnTo>
                  <a:pt x="4022815" y="2754672"/>
                </a:lnTo>
                <a:cubicBezTo>
                  <a:pt x="4154519" y="2666598"/>
                  <a:pt x="4309487" y="2619166"/>
                  <a:pt x="4471696" y="2619166"/>
                </a:cubicBezTo>
                <a:cubicBezTo>
                  <a:pt x="4687976" y="2619166"/>
                  <a:pt x="4890737" y="2703489"/>
                  <a:pt x="5043935" y="2856043"/>
                </a:cubicBezTo>
                <a:cubicBezTo>
                  <a:pt x="5319916" y="3132024"/>
                  <a:pt x="5354414" y="3559303"/>
                  <a:pt x="5147428" y="3873539"/>
                </a:cubicBezTo>
                <a:lnTo>
                  <a:pt x="5049844" y="3993270"/>
                </a:lnTo>
                <a:lnTo>
                  <a:pt x="6391960" y="5335386"/>
                </a:lnTo>
                <a:lnTo>
                  <a:pt x="7990893" y="3736453"/>
                </a:lnTo>
                <a:lnTo>
                  <a:pt x="7990893" y="3763487"/>
                </a:lnTo>
                <a:lnTo>
                  <a:pt x="6405477" y="5348903"/>
                </a:lnTo>
                <a:lnTo>
                  <a:pt x="6408961" y="5352387"/>
                </a:lnTo>
                <a:lnTo>
                  <a:pt x="6395306" y="5366041"/>
                </a:lnTo>
                <a:lnTo>
                  <a:pt x="6391823" y="5362558"/>
                </a:lnTo>
                <a:lnTo>
                  <a:pt x="4871085" y="6883295"/>
                </a:lnTo>
                <a:lnTo>
                  <a:pt x="4844051" y="6883295"/>
                </a:lnTo>
                <a:lnTo>
                  <a:pt x="6378306" y="5349041"/>
                </a:lnTo>
                <a:lnTo>
                  <a:pt x="5036146" y="4006881"/>
                </a:lnTo>
                <a:lnTo>
                  <a:pt x="4917139" y="4104063"/>
                </a:lnTo>
                <a:cubicBezTo>
                  <a:pt x="4782598" y="4192862"/>
                  <a:pt x="4627146" y="4237397"/>
                  <a:pt x="4471696" y="4237397"/>
                </a:cubicBezTo>
                <a:cubicBezTo>
                  <a:pt x="4264430" y="4237397"/>
                  <a:pt x="4057163" y="4158224"/>
                  <a:pt x="3899460" y="4000520"/>
                </a:cubicBezTo>
                <a:cubicBezTo>
                  <a:pt x="3623477" y="3724539"/>
                  <a:pt x="3588980" y="3297261"/>
                  <a:pt x="3795966" y="2983024"/>
                </a:cubicBezTo>
                <a:lnTo>
                  <a:pt x="3893105" y="2863840"/>
                </a:lnTo>
                <a:lnTo>
                  <a:pt x="2544502" y="1515237"/>
                </a:lnTo>
                <a:lnTo>
                  <a:pt x="20597" y="4039141"/>
                </a:lnTo>
                <a:lnTo>
                  <a:pt x="1006409" y="5024953"/>
                </a:lnTo>
                <a:lnTo>
                  <a:pt x="1773358" y="4258636"/>
                </a:lnTo>
                <a:lnTo>
                  <a:pt x="1786875" y="4258636"/>
                </a:lnTo>
                <a:lnTo>
                  <a:pt x="2287897" y="4759657"/>
                </a:lnTo>
                <a:lnTo>
                  <a:pt x="2282515" y="4760713"/>
                </a:lnTo>
                <a:lnTo>
                  <a:pt x="2278009" y="4776806"/>
                </a:lnTo>
                <a:lnTo>
                  <a:pt x="3117378" y="5616173"/>
                </a:lnTo>
                <a:lnTo>
                  <a:pt x="3134113" y="5612311"/>
                </a:lnTo>
                <a:lnTo>
                  <a:pt x="3135169" y="5606928"/>
                </a:lnTo>
                <a:lnTo>
                  <a:pt x="3634904" y="6106663"/>
                </a:lnTo>
                <a:lnTo>
                  <a:pt x="3634904" y="6120180"/>
                </a:lnTo>
                <a:lnTo>
                  <a:pt x="2854753" y="6900972"/>
                </a:lnTo>
                <a:lnTo>
                  <a:pt x="2840593" y="6886812"/>
                </a:lnTo>
                <a:lnTo>
                  <a:pt x="2844110" y="6883295"/>
                </a:lnTo>
                <a:lnTo>
                  <a:pt x="2837074" y="6883295"/>
                </a:lnTo>
                <a:lnTo>
                  <a:pt x="2415114" y="6461336"/>
                </a:lnTo>
                <a:lnTo>
                  <a:pt x="2415114" y="6461336"/>
                </a:lnTo>
                <a:lnTo>
                  <a:pt x="2401597" y="6447819"/>
                </a:lnTo>
                <a:lnTo>
                  <a:pt x="2401597" y="6447819"/>
                </a:lnTo>
                <a:lnTo>
                  <a:pt x="1445720" y="5491943"/>
                </a:lnTo>
                <a:lnTo>
                  <a:pt x="1445720" y="5491943"/>
                </a:lnTo>
                <a:lnTo>
                  <a:pt x="1432204" y="5478426"/>
                </a:lnTo>
                <a:lnTo>
                  <a:pt x="1432204" y="5478426"/>
                </a:lnTo>
                <a:lnTo>
                  <a:pt x="0" y="4046223"/>
                </a:lnTo>
                <a:lnTo>
                  <a:pt x="0" y="4032705"/>
                </a:lnTo>
                <a:close/>
                <a:moveTo>
                  <a:pt x="6031352" y="0"/>
                </a:moveTo>
                <a:lnTo>
                  <a:pt x="6045512" y="13517"/>
                </a:lnTo>
                <a:lnTo>
                  <a:pt x="6033734" y="25295"/>
                </a:lnTo>
                <a:lnTo>
                  <a:pt x="6055357" y="25295"/>
                </a:lnTo>
                <a:lnTo>
                  <a:pt x="6470345" y="440284"/>
                </a:lnTo>
                <a:lnTo>
                  <a:pt x="6470989" y="439640"/>
                </a:lnTo>
                <a:lnTo>
                  <a:pt x="6484506" y="453157"/>
                </a:lnTo>
                <a:lnTo>
                  <a:pt x="6483862" y="453801"/>
                </a:lnTo>
                <a:lnTo>
                  <a:pt x="7439737" y="1409676"/>
                </a:lnTo>
                <a:lnTo>
                  <a:pt x="7440380" y="1409034"/>
                </a:lnTo>
                <a:lnTo>
                  <a:pt x="7453899" y="1422552"/>
                </a:lnTo>
                <a:lnTo>
                  <a:pt x="7453256" y="1423195"/>
                </a:lnTo>
                <a:lnTo>
                  <a:pt x="7878734" y="1848673"/>
                </a:lnTo>
                <a:lnTo>
                  <a:pt x="7879379" y="1848027"/>
                </a:lnTo>
                <a:lnTo>
                  <a:pt x="7893541" y="1861544"/>
                </a:lnTo>
                <a:lnTo>
                  <a:pt x="7892573" y="1862512"/>
                </a:lnTo>
                <a:lnTo>
                  <a:pt x="7990893" y="1960832"/>
                </a:lnTo>
                <a:lnTo>
                  <a:pt x="7990893" y="1988511"/>
                </a:lnTo>
                <a:lnTo>
                  <a:pt x="7878734" y="1876352"/>
                </a:lnTo>
                <a:lnTo>
                  <a:pt x="7112747" y="2642336"/>
                </a:lnTo>
                <a:lnTo>
                  <a:pt x="7099228" y="2642336"/>
                </a:lnTo>
                <a:lnTo>
                  <a:pt x="6598235" y="2141344"/>
                </a:lnTo>
                <a:lnTo>
                  <a:pt x="6514921" y="2158204"/>
                </a:lnTo>
                <a:cubicBezTo>
                  <a:pt x="6485151" y="2162147"/>
                  <a:pt x="6455219" y="2164077"/>
                  <a:pt x="6425288" y="2164077"/>
                </a:cubicBezTo>
                <a:cubicBezTo>
                  <a:pt x="6243124" y="2164077"/>
                  <a:pt x="6064178" y="2092629"/>
                  <a:pt x="5932867" y="1960674"/>
                </a:cubicBezTo>
                <a:cubicBezTo>
                  <a:pt x="5779669" y="1807475"/>
                  <a:pt x="5707788" y="1591688"/>
                  <a:pt x="5734901" y="1379721"/>
                </a:cubicBezTo>
                <a:lnTo>
                  <a:pt x="5751578" y="1294686"/>
                </a:lnTo>
                <a:lnTo>
                  <a:pt x="5251203" y="794311"/>
                </a:lnTo>
                <a:lnTo>
                  <a:pt x="5251203" y="780792"/>
                </a:lnTo>
                <a:close/>
              </a:path>
            </a:pathLst>
          </a:custGeom>
          <a:solidFill>
            <a:schemeClr val="bg1"/>
          </a:solidFill>
          <a:ln w="313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618276" y="829467"/>
            <a:ext cx="5651482" cy="5718544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9" name="标题 1"/>
          <p:cNvSpPr txBox="1"/>
          <p:nvPr/>
        </p:nvSpPr>
        <p:spPr>
          <a:xfrm rot="0" flipH="0" flipV="0">
            <a:off x="11643864" y="3607460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643864" y="3167276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643864" y="3387367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60236" y="1770710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853097" y="1577849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0 w 9390"/>
              <a:gd name="connsiteY1" fmla="*/ 0 h 277332"/>
              <a:gd name="connsiteX2" fmla="*/ 9390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0" y="0"/>
                </a:lnTo>
                <a:lnTo>
                  <a:pt x="9390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034097" y="1396849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226960" y="1203988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07960" y="1022986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0 h 9390"/>
              <a:gd name="connsiteX3" fmla="*/ 0 w 277332"/>
              <a:gd name="connsiteY3" fmla="*/ 9390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0"/>
                </a:lnTo>
                <a:lnTo>
                  <a:pt x="0" y="9390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0821" y="830125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15317" y="4578657"/>
            <a:ext cx="3261788" cy="389504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23437" y="386550"/>
            <a:ext cx="1316795" cy="16351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554830" y="1028700"/>
            <a:ext cx="5280955" cy="313740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小学足球教学成功案例与经验分享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83770" y="4635903"/>
            <a:ext cx="810451" cy="2807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主讲人：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683731" y="4635903"/>
            <a:ext cx="691866" cy="2807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AiPPT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2521956" y="4645323"/>
            <a:ext cx="621111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时间：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3140539" y="4645323"/>
            <a:ext cx="742969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202X.X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任意多边形: 形状 1"/>
          <p:cNvSpPr txBox="1"/>
          <p:nvPr/>
        </p:nvSpPr>
        <p:spPr>
          <a:xfrm rot="0" flipH="0" flipV="0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0" scaled="0"/>
          </a:gra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任意多边形: 形状 2"/>
          <p:cNvSpPr txBox="1"/>
          <p:nvPr/>
        </p:nvSpPr>
        <p:spPr>
          <a:xfrm rot="0" flipH="0" flipV="0">
            <a:off x="3" y="0"/>
            <a:ext cx="11976097" cy="6858000"/>
          </a:xfrm>
          <a:custGeom>
            <a:avLst/>
            <a:gdLst>
              <a:gd name="connsiteX0" fmla="*/ 11683997 w 11976097"/>
              <a:gd name="connsiteY0" fmla="*/ 2 h 6858000"/>
              <a:gd name="connsiteX1" fmla="*/ 11976097 w 11976097"/>
              <a:gd name="connsiteY1" fmla="*/ 2 h 6858000"/>
              <a:gd name="connsiteX2" fmla="*/ 11976097 w 11976097"/>
              <a:gd name="connsiteY2" fmla="*/ 6858000 h 6858000"/>
              <a:gd name="connsiteX3" fmla="*/ 11683997 w 11976097"/>
              <a:gd name="connsiteY3" fmla="*/ 6858000 h 6858000"/>
              <a:gd name="connsiteX4" fmla="*/ 0 w 11976097"/>
              <a:gd name="connsiteY4" fmla="*/ 2 h 6858000"/>
              <a:gd name="connsiteX5" fmla="*/ 278131 w 11976097"/>
              <a:gd name="connsiteY5" fmla="*/ 2 h 6858000"/>
              <a:gd name="connsiteX6" fmla="*/ 278131 w 11976097"/>
              <a:gd name="connsiteY6" fmla="*/ 6858000 h 6858000"/>
              <a:gd name="connsiteX7" fmla="*/ 0 w 11976097"/>
              <a:gd name="connsiteY7" fmla="*/ 6858000 h 6858000"/>
              <a:gd name="connsiteX8" fmla="*/ 10952872 w 11976097"/>
              <a:gd name="connsiteY8" fmla="*/ 2 h 6858000"/>
              <a:gd name="connsiteX9" fmla="*/ 11244972 w 11976097"/>
              <a:gd name="connsiteY9" fmla="*/ 2 h 6858000"/>
              <a:gd name="connsiteX10" fmla="*/ 11244972 w 11976097"/>
              <a:gd name="connsiteY10" fmla="*/ 6858000 h 6858000"/>
              <a:gd name="connsiteX11" fmla="*/ 10952872 w 11976097"/>
              <a:gd name="connsiteY11" fmla="*/ 6858000 h 6858000"/>
              <a:gd name="connsiteX12" fmla="*/ 10221749 w 11976097"/>
              <a:gd name="connsiteY12" fmla="*/ 1 h 6858000"/>
              <a:gd name="connsiteX13" fmla="*/ 10513849 w 11976097"/>
              <a:gd name="connsiteY13" fmla="*/ 1 h 6858000"/>
              <a:gd name="connsiteX14" fmla="*/ 10513849 w 11976097"/>
              <a:gd name="connsiteY14" fmla="*/ 6858000 h 6858000"/>
              <a:gd name="connsiteX15" fmla="*/ 10221749 w 11976097"/>
              <a:gd name="connsiteY15" fmla="*/ 6858000 h 6858000"/>
              <a:gd name="connsiteX16" fmla="*/ 9490626 w 11976097"/>
              <a:gd name="connsiteY16" fmla="*/ 1 h 6858000"/>
              <a:gd name="connsiteX17" fmla="*/ 9782726 w 11976097"/>
              <a:gd name="connsiteY17" fmla="*/ 1 h 6858000"/>
              <a:gd name="connsiteX18" fmla="*/ 9782726 w 11976097"/>
              <a:gd name="connsiteY18" fmla="*/ 6858000 h 6858000"/>
              <a:gd name="connsiteX19" fmla="*/ 9490626 w 11976097"/>
              <a:gd name="connsiteY19" fmla="*/ 6858000 h 6858000"/>
              <a:gd name="connsiteX20" fmla="*/ 8759503 w 11976097"/>
              <a:gd name="connsiteY20" fmla="*/ 1 h 6858000"/>
              <a:gd name="connsiteX21" fmla="*/ 9051603 w 11976097"/>
              <a:gd name="connsiteY21" fmla="*/ 1 h 6858000"/>
              <a:gd name="connsiteX22" fmla="*/ 9051603 w 11976097"/>
              <a:gd name="connsiteY22" fmla="*/ 6858000 h 6858000"/>
              <a:gd name="connsiteX23" fmla="*/ 8759503 w 11976097"/>
              <a:gd name="connsiteY23" fmla="*/ 6858000 h 6858000"/>
              <a:gd name="connsiteX24" fmla="*/ 8028380 w 11976097"/>
              <a:gd name="connsiteY24" fmla="*/ 1 h 6858000"/>
              <a:gd name="connsiteX25" fmla="*/ 8320480 w 11976097"/>
              <a:gd name="connsiteY25" fmla="*/ 1 h 6858000"/>
              <a:gd name="connsiteX26" fmla="*/ 8320480 w 11976097"/>
              <a:gd name="connsiteY26" fmla="*/ 6858000 h 6858000"/>
              <a:gd name="connsiteX27" fmla="*/ 8028380 w 11976097"/>
              <a:gd name="connsiteY27" fmla="*/ 6858000 h 6858000"/>
              <a:gd name="connsiteX28" fmla="*/ 7297257 w 11976097"/>
              <a:gd name="connsiteY28" fmla="*/ 1 h 6858000"/>
              <a:gd name="connsiteX29" fmla="*/ 7589357 w 11976097"/>
              <a:gd name="connsiteY29" fmla="*/ 1 h 6858000"/>
              <a:gd name="connsiteX30" fmla="*/ 7589357 w 11976097"/>
              <a:gd name="connsiteY30" fmla="*/ 6858000 h 6858000"/>
              <a:gd name="connsiteX31" fmla="*/ 7297257 w 11976097"/>
              <a:gd name="connsiteY31" fmla="*/ 6858000 h 6858000"/>
              <a:gd name="connsiteX32" fmla="*/ 6566134 w 11976097"/>
              <a:gd name="connsiteY32" fmla="*/ 1 h 6858000"/>
              <a:gd name="connsiteX33" fmla="*/ 6858234 w 11976097"/>
              <a:gd name="connsiteY33" fmla="*/ 1 h 6858000"/>
              <a:gd name="connsiteX34" fmla="*/ 6858234 w 11976097"/>
              <a:gd name="connsiteY34" fmla="*/ 6858000 h 6858000"/>
              <a:gd name="connsiteX35" fmla="*/ 6566134 w 11976097"/>
              <a:gd name="connsiteY35" fmla="*/ 6858000 h 6858000"/>
              <a:gd name="connsiteX36" fmla="*/ 5835012 w 11976097"/>
              <a:gd name="connsiteY36" fmla="*/ 1 h 6858000"/>
              <a:gd name="connsiteX37" fmla="*/ 6127111 w 11976097"/>
              <a:gd name="connsiteY37" fmla="*/ 1 h 6858000"/>
              <a:gd name="connsiteX38" fmla="*/ 6127111 w 11976097"/>
              <a:gd name="connsiteY38" fmla="*/ 6858000 h 6858000"/>
              <a:gd name="connsiteX39" fmla="*/ 5835012 w 11976097"/>
              <a:gd name="connsiteY39" fmla="*/ 6858000 h 6858000"/>
              <a:gd name="connsiteX40" fmla="*/ 5103889 w 11976097"/>
              <a:gd name="connsiteY40" fmla="*/ 1 h 6858000"/>
              <a:gd name="connsiteX41" fmla="*/ 5395989 w 11976097"/>
              <a:gd name="connsiteY41" fmla="*/ 1 h 6858000"/>
              <a:gd name="connsiteX42" fmla="*/ 5395989 w 11976097"/>
              <a:gd name="connsiteY42" fmla="*/ 6858000 h 6858000"/>
              <a:gd name="connsiteX43" fmla="*/ 5103889 w 11976097"/>
              <a:gd name="connsiteY43" fmla="*/ 6858000 h 6858000"/>
              <a:gd name="connsiteX44" fmla="*/ 4372766 w 11976097"/>
              <a:gd name="connsiteY44" fmla="*/ 1 h 6858000"/>
              <a:gd name="connsiteX45" fmla="*/ 4664866 w 11976097"/>
              <a:gd name="connsiteY45" fmla="*/ 1 h 6858000"/>
              <a:gd name="connsiteX46" fmla="*/ 4664866 w 11976097"/>
              <a:gd name="connsiteY46" fmla="*/ 6858000 h 6858000"/>
              <a:gd name="connsiteX47" fmla="*/ 4372766 w 11976097"/>
              <a:gd name="connsiteY47" fmla="*/ 6858000 h 6858000"/>
              <a:gd name="connsiteX48" fmla="*/ 3641644 w 11976097"/>
              <a:gd name="connsiteY48" fmla="*/ 1 h 6858000"/>
              <a:gd name="connsiteX49" fmla="*/ 3933745 w 11976097"/>
              <a:gd name="connsiteY49" fmla="*/ 1 h 6858000"/>
              <a:gd name="connsiteX50" fmla="*/ 3933745 w 11976097"/>
              <a:gd name="connsiteY50" fmla="*/ 6858000 h 6858000"/>
              <a:gd name="connsiteX51" fmla="*/ 3641644 w 11976097"/>
              <a:gd name="connsiteY51" fmla="*/ 6858000 h 6858000"/>
              <a:gd name="connsiteX52" fmla="*/ 2910521 w 11976097"/>
              <a:gd name="connsiteY52" fmla="*/ 0 h 6858000"/>
              <a:gd name="connsiteX53" fmla="*/ 3202621 w 11976097"/>
              <a:gd name="connsiteY53" fmla="*/ 0 h 6858000"/>
              <a:gd name="connsiteX54" fmla="*/ 3202621 w 11976097"/>
              <a:gd name="connsiteY54" fmla="*/ 6858000 h 6858000"/>
              <a:gd name="connsiteX55" fmla="*/ 2910521 w 11976097"/>
              <a:gd name="connsiteY55" fmla="*/ 6858000 h 6858000"/>
              <a:gd name="connsiteX56" fmla="*/ 2179398 w 11976097"/>
              <a:gd name="connsiteY56" fmla="*/ 0 h 6858000"/>
              <a:gd name="connsiteX57" fmla="*/ 2471498 w 11976097"/>
              <a:gd name="connsiteY57" fmla="*/ 0 h 6858000"/>
              <a:gd name="connsiteX58" fmla="*/ 2471498 w 11976097"/>
              <a:gd name="connsiteY58" fmla="*/ 6858000 h 6858000"/>
              <a:gd name="connsiteX59" fmla="*/ 2179398 w 11976097"/>
              <a:gd name="connsiteY59" fmla="*/ 6858000 h 6858000"/>
              <a:gd name="connsiteX60" fmla="*/ 1448274 w 11976097"/>
              <a:gd name="connsiteY60" fmla="*/ 0 h 6858000"/>
              <a:gd name="connsiteX61" fmla="*/ 1740375 w 11976097"/>
              <a:gd name="connsiteY61" fmla="*/ 0 h 6858000"/>
              <a:gd name="connsiteX62" fmla="*/ 1740375 w 11976097"/>
              <a:gd name="connsiteY62" fmla="*/ 6858000 h 6858000"/>
              <a:gd name="connsiteX63" fmla="*/ 1448274 w 11976097"/>
              <a:gd name="connsiteY63" fmla="*/ 6858000 h 6858000"/>
              <a:gd name="connsiteX64" fmla="*/ 717152 w 11976097"/>
              <a:gd name="connsiteY64" fmla="*/ 0 h 6858000"/>
              <a:gd name="connsiteX65" fmla="*/ 1009251 w 11976097"/>
              <a:gd name="connsiteY65" fmla="*/ 0 h 6858000"/>
              <a:gd name="connsiteX66" fmla="*/ 1009251 w 11976097"/>
              <a:gd name="connsiteY66" fmla="*/ 6858000 h 6858000"/>
              <a:gd name="connsiteX67" fmla="*/ 717152 w 11976097"/>
              <a:gd name="connsiteY67" fmla="*/ 6858000 h 6858000"/>
            </a:gdLst>
            <a:rect l="l" t="t" r="r" b="b"/>
            <a:pathLst>
              <a:path w="11976097" h="6858000">
                <a:moveTo>
                  <a:pt x="11683997" y="2"/>
                </a:moveTo>
                <a:lnTo>
                  <a:pt x="11976097" y="2"/>
                </a:lnTo>
                <a:lnTo>
                  <a:pt x="11976097" y="6858000"/>
                </a:lnTo>
                <a:lnTo>
                  <a:pt x="11683997" y="6858000"/>
                </a:lnTo>
                <a:close/>
                <a:moveTo>
                  <a:pt x="0" y="2"/>
                </a:moveTo>
                <a:lnTo>
                  <a:pt x="278131" y="2"/>
                </a:lnTo>
                <a:lnTo>
                  <a:pt x="278131" y="6858000"/>
                </a:lnTo>
                <a:lnTo>
                  <a:pt x="0" y="6858000"/>
                </a:lnTo>
                <a:close/>
                <a:moveTo>
                  <a:pt x="10952872" y="2"/>
                </a:moveTo>
                <a:lnTo>
                  <a:pt x="11244972" y="2"/>
                </a:lnTo>
                <a:lnTo>
                  <a:pt x="11244972" y="6858000"/>
                </a:lnTo>
                <a:lnTo>
                  <a:pt x="10952872" y="6858000"/>
                </a:lnTo>
                <a:close/>
                <a:moveTo>
                  <a:pt x="10221749" y="1"/>
                </a:moveTo>
                <a:lnTo>
                  <a:pt x="10513849" y="1"/>
                </a:lnTo>
                <a:lnTo>
                  <a:pt x="10513849" y="6858000"/>
                </a:lnTo>
                <a:lnTo>
                  <a:pt x="10221749" y="6858000"/>
                </a:lnTo>
                <a:close/>
                <a:moveTo>
                  <a:pt x="9490626" y="1"/>
                </a:moveTo>
                <a:lnTo>
                  <a:pt x="9782726" y="1"/>
                </a:lnTo>
                <a:lnTo>
                  <a:pt x="9782726" y="6858000"/>
                </a:lnTo>
                <a:lnTo>
                  <a:pt x="9490626" y="6858000"/>
                </a:lnTo>
                <a:close/>
                <a:moveTo>
                  <a:pt x="8759503" y="1"/>
                </a:moveTo>
                <a:lnTo>
                  <a:pt x="9051603" y="1"/>
                </a:lnTo>
                <a:lnTo>
                  <a:pt x="9051603" y="6858000"/>
                </a:lnTo>
                <a:lnTo>
                  <a:pt x="8759503" y="6858000"/>
                </a:lnTo>
                <a:close/>
                <a:moveTo>
                  <a:pt x="8028380" y="1"/>
                </a:moveTo>
                <a:lnTo>
                  <a:pt x="8320480" y="1"/>
                </a:lnTo>
                <a:lnTo>
                  <a:pt x="8320480" y="6858000"/>
                </a:lnTo>
                <a:lnTo>
                  <a:pt x="8028380" y="6858000"/>
                </a:lnTo>
                <a:close/>
                <a:moveTo>
                  <a:pt x="7297257" y="1"/>
                </a:moveTo>
                <a:lnTo>
                  <a:pt x="7589357" y="1"/>
                </a:lnTo>
                <a:lnTo>
                  <a:pt x="7589357" y="6858000"/>
                </a:lnTo>
                <a:lnTo>
                  <a:pt x="7297257" y="6858000"/>
                </a:lnTo>
                <a:close/>
                <a:moveTo>
                  <a:pt x="6566134" y="1"/>
                </a:moveTo>
                <a:lnTo>
                  <a:pt x="6858234" y="1"/>
                </a:lnTo>
                <a:lnTo>
                  <a:pt x="6858234" y="6858000"/>
                </a:lnTo>
                <a:lnTo>
                  <a:pt x="6566134" y="6858000"/>
                </a:lnTo>
                <a:close/>
                <a:moveTo>
                  <a:pt x="5835012" y="1"/>
                </a:moveTo>
                <a:lnTo>
                  <a:pt x="6127111" y="1"/>
                </a:lnTo>
                <a:lnTo>
                  <a:pt x="6127111" y="6858000"/>
                </a:lnTo>
                <a:lnTo>
                  <a:pt x="5835012" y="6858000"/>
                </a:lnTo>
                <a:close/>
                <a:moveTo>
                  <a:pt x="5103889" y="1"/>
                </a:moveTo>
                <a:lnTo>
                  <a:pt x="5395989" y="1"/>
                </a:lnTo>
                <a:lnTo>
                  <a:pt x="5395989" y="6858000"/>
                </a:lnTo>
                <a:lnTo>
                  <a:pt x="5103889" y="6858000"/>
                </a:lnTo>
                <a:close/>
                <a:moveTo>
                  <a:pt x="4372766" y="1"/>
                </a:moveTo>
                <a:lnTo>
                  <a:pt x="4664866" y="1"/>
                </a:lnTo>
                <a:lnTo>
                  <a:pt x="4664866" y="6858000"/>
                </a:lnTo>
                <a:lnTo>
                  <a:pt x="4372766" y="6858000"/>
                </a:lnTo>
                <a:close/>
                <a:moveTo>
                  <a:pt x="3641644" y="1"/>
                </a:moveTo>
                <a:lnTo>
                  <a:pt x="3933745" y="1"/>
                </a:lnTo>
                <a:lnTo>
                  <a:pt x="3933745" y="6858000"/>
                </a:lnTo>
                <a:lnTo>
                  <a:pt x="3641644" y="6858000"/>
                </a:lnTo>
                <a:close/>
                <a:moveTo>
                  <a:pt x="2910521" y="0"/>
                </a:moveTo>
                <a:lnTo>
                  <a:pt x="3202621" y="0"/>
                </a:lnTo>
                <a:lnTo>
                  <a:pt x="3202621" y="6858000"/>
                </a:lnTo>
                <a:lnTo>
                  <a:pt x="2910521" y="6858000"/>
                </a:lnTo>
                <a:close/>
                <a:moveTo>
                  <a:pt x="2179398" y="0"/>
                </a:moveTo>
                <a:lnTo>
                  <a:pt x="2471498" y="0"/>
                </a:lnTo>
                <a:lnTo>
                  <a:pt x="2471498" y="6858000"/>
                </a:lnTo>
                <a:lnTo>
                  <a:pt x="2179398" y="6858000"/>
                </a:lnTo>
                <a:close/>
                <a:moveTo>
                  <a:pt x="1448274" y="0"/>
                </a:moveTo>
                <a:lnTo>
                  <a:pt x="1740375" y="0"/>
                </a:lnTo>
                <a:lnTo>
                  <a:pt x="1740375" y="6858000"/>
                </a:lnTo>
                <a:lnTo>
                  <a:pt x="1448274" y="6858000"/>
                </a:lnTo>
                <a:close/>
                <a:moveTo>
                  <a:pt x="717152" y="0"/>
                </a:moveTo>
                <a:lnTo>
                  <a:pt x="1009251" y="0"/>
                </a:lnTo>
                <a:lnTo>
                  <a:pt x="1009251" y="6858000"/>
                </a:lnTo>
                <a:lnTo>
                  <a:pt x="717152" y="6858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角 27"/>
          <p:cNvSpPr txBox="1"/>
          <p:nvPr/>
        </p:nvSpPr>
        <p:spPr>
          <a:xfrm rot="0" flipH="0" flipV="0">
            <a:off x="799501" y="2883508"/>
            <a:ext cx="2471092" cy="3506347"/>
          </a:xfrm>
          <a:prstGeom prst="roundRect">
            <a:avLst>
              <a:gd name="adj" fmla="val 7367"/>
            </a:avLst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0"/>
          </a:gradFill>
          <a:ln w="6350" cap="sq">
            <a:gradFill>
              <a:gsLst>
                <a:gs pos="0">
                  <a:schemeClr val="bg1">
                    <a:alpha val="75000"/>
                  </a:schemeClr>
                </a:gs>
                <a:gs pos="100000">
                  <a:schemeClr val="accent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角 28"/>
          <p:cNvSpPr txBox="1"/>
          <p:nvPr/>
        </p:nvSpPr>
        <p:spPr>
          <a:xfrm rot="0" flipH="0" flipV="0">
            <a:off x="3506803" y="2883508"/>
            <a:ext cx="2471092" cy="3506347"/>
          </a:xfrm>
          <a:prstGeom prst="roundRect">
            <a:avLst>
              <a:gd name="adj" fmla="val 7367"/>
            </a:avLst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0"/>
          </a:gradFill>
          <a:ln w="6350" cap="sq">
            <a:gradFill>
              <a:gsLst>
                <a:gs pos="0">
                  <a:schemeClr val="bg1">
                    <a:alpha val="75000"/>
                  </a:schemeClr>
                </a:gs>
                <a:gs pos="100000">
                  <a:schemeClr val="accent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矩形: 圆角 29"/>
          <p:cNvSpPr txBox="1"/>
          <p:nvPr/>
        </p:nvSpPr>
        <p:spPr>
          <a:xfrm rot="0" flipH="0" flipV="0">
            <a:off x="6214105" y="2883508"/>
            <a:ext cx="2471092" cy="3506347"/>
          </a:xfrm>
          <a:prstGeom prst="roundRect">
            <a:avLst>
              <a:gd name="adj" fmla="val 7367"/>
            </a:avLst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0"/>
          </a:gradFill>
          <a:ln w="6350" cap="sq">
            <a:gradFill>
              <a:gsLst>
                <a:gs pos="0">
                  <a:schemeClr val="bg1">
                    <a:alpha val="75000"/>
                  </a:schemeClr>
                </a:gs>
                <a:gs pos="100000">
                  <a:schemeClr val="accent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矩形: 圆角 30"/>
          <p:cNvSpPr txBox="1"/>
          <p:nvPr/>
        </p:nvSpPr>
        <p:spPr>
          <a:xfrm rot="0" flipH="0" flipV="0">
            <a:off x="8921407" y="2883508"/>
            <a:ext cx="2471092" cy="3506347"/>
          </a:xfrm>
          <a:prstGeom prst="roundRect">
            <a:avLst>
              <a:gd name="adj" fmla="val 7367"/>
            </a:avLst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0"/>
          </a:gradFill>
          <a:ln w="6350" cap="sq">
            <a:gradFill>
              <a:gsLst>
                <a:gs pos="0">
                  <a:schemeClr val="bg1">
                    <a:alpha val="75000"/>
                  </a:schemeClr>
                </a:gs>
                <a:gs pos="100000">
                  <a:schemeClr val="accent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文本框 31"/>
          <p:cNvSpPr txBox="1"/>
          <p:nvPr/>
        </p:nvSpPr>
        <p:spPr>
          <a:xfrm rot="0" flipH="0" flipV="0">
            <a:off x="4676817" y="1202964"/>
            <a:ext cx="2838366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erif SC Regular"/>
                <a:ea typeface="Source Han Serif SC Regular"/>
                <a:cs typeface="Source Han Serif SC Regular"/>
              </a:rPr>
              <a:t>目录</a:t>
            </a:r>
            <a:endParaRPr kumimoji="1" lang="zh-CN" altLang="en-US"/>
          </a:p>
        </p:txBody>
      </p:sp>
      <p:sp>
        <p:nvSpPr>
          <p:cNvPr id="10" name="文本框 32"/>
          <p:cNvSpPr txBox="1"/>
          <p:nvPr/>
        </p:nvSpPr>
        <p:spPr>
          <a:xfrm rot="0" flipH="0" flipV="0">
            <a:off x="4942467" y="2323962"/>
            <a:ext cx="2307066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70000"/>
                  </a:srgbClr>
                </a:solidFill>
                <a:latin typeface="Source Han Serif"/>
                <a:ea typeface="Source Han Serif"/>
                <a:cs typeface="Source Han Serif"/>
              </a:rPr>
              <a:t>CONTENTS</a:t>
            </a:r>
            <a:endParaRPr kumimoji="1" lang="zh-CN" altLang="en-US"/>
          </a:p>
        </p:txBody>
      </p:sp>
      <p:sp>
        <p:nvSpPr>
          <p:cNvPr id="11" name="椭圆 33"/>
          <p:cNvSpPr txBox="1"/>
          <p:nvPr/>
        </p:nvSpPr>
        <p:spPr>
          <a:xfrm rot="0" flipH="0" flipV="0">
            <a:off x="956898" y="411903"/>
            <a:ext cx="384482" cy="384482"/>
          </a:xfrm>
          <a:prstGeom prst="ellipse">
            <a:avLst/>
          </a:prstGeom>
          <a:solidFill>
            <a:schemeClr val="bg1">
              <a:alpha val="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椭圆 34"/>
          <p:cNvSpPr txBox="1"/>
          <p:nvPr/>
        </p:nvSpPr>
        <p:spPr>
          <a:xfrm rot="0" flipH="0" flipV="0">
            <a:off x="1454531" y="411903"/>
            <a:ext cx="384482" cy="384482"/>
          </a:xfrm>
          <a:prstGeom prst="ellipse">
            <a:avLst/>
          </a:prstGeom>
          <a:solidFill>
            <a:schemeClr val="bg1">
              <a:alpha val="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椭圆 35"/>
          <p:cNvSpPr txBox="1"/>
          <p:nvPr/>
        </p:nvSpPr>
        <p:spPr>
          <a:xfrm rot="0" flipH="0" flipV="0">
            <a:off x="1950817" y="411903"/>
            <a:ext cx="384482" cy="384482"/>
          </a:xfrm>
          <a:prstGeom prst="ellipse">
            <a:avLst/>
          </a:prstGeom>
          <a:solidFill>
            <a:schemeClr val="bg1">
              <a:alpha val="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椭圆 36"/>
          <p:cNvSpPr txBox="1"/>
          <p:nvPr/>
        </p:nvSpPr>
        <p:spPr>
          <a:xfrm rot="0" flipH="0" flipV="0">
            <a:off x="2447103" y="411903"/>
            <a:ext cx="384482" cy="384482"/>
          </a:xfrm>
          <a:prstGeom prst="ellipse">
            <a:avLst/>
          </a:prstGeom>
          <a:solidFill>
            <a:schemeClr val="bg1">
              <a:alpha val="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19"/>
          <p:cNvSpPr txBox="1"/>
          <p:nvPr/>
        </p:nvSpPr>
        <p:spPr>
          <a:xfrm rot="0" flipH="0" flipV="0">
            <a:off x="1072743" y="526401"/>
            <a:ext cx="155485" cy="155485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349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20"/>
          <p:cNvSpPr txBox="1"/>
          <p:nvPr/>
        </p:nvSpPr>
        <p:spPr>
          <a:xfrm rot="0" flipH="0" flipV="0">
            <a:off x="1557973" y="526401"/>
            <a:ext cx="177598" cy="155485"/>
          </a:xfrm>
          <a:custGeom>
            <a:avLst/>
            <a:gdLst>
              <a:gd name="connsiteX0" fmla="*/ 411293 w 822401"/>
              <a:gd name="connsiteY0" fmla="*/ 234366 h 720000"/>
              <a:gd name="connsiteX1" fmla="*/ 536928 w 822401"/>
              <a:gd name="connsiteY1" fmla="*/ 360000 h 720000"/>
              <a:gd name="connsiteX2" fmla="*/ 411293 w 822401"/>
              <a:gd name="connsiteY2" fmla="*/ 485635 h 720000"/>
              <a:gd name="connsiteX3" fmla="*/ 285659 w 822401"/>
              <a:gd name="connsiteY3" fmla="*/ 360000 h 720000"/>
              <a:gd name="connsiteX4" fmla="*/ 411293 w 822401"/>
              <a:gd name="connsiteY4" fmla="*/ 234366 h 720000"/>
              <a:gd name="connsiteX5" fmla="*/ 411293 w 822401"/>
              <a:gd name="connsiteY5" fmla="*/ 178938 h 720000"/>
              <a:gd name="connsiteX6" fmla="*/ 230231 w 822401"/>
              <a:gd name="connsiteY6" fmla="*/ 360000 h 720000"/>
              <a:gd name="connsiteX7" fmla="*/ 411293 w 822401"/>
              <a:gd name="connsiteY7" fmla="*/ 541063 h 720000"/>
              <a:gd name="connsiteX8" fmla="*/ 592355 w 822401"/>
              <a:gd name="connsiteY8" fmla="*/ 360000 h 720000"/>
              <a:gd name="connsiteX9" fmla="*/ 411293 w 822401"/>
              <a:gd name="connsiteY9" fmla="*/ 178938 h 720000"/>
              <a:gd name="connsiteX10" fmla="*/ 219884 w 822401"/>
              <a:gd name="connsiteY10" fmla="*/ 0 h 720000"/>
              <a:gd name="connsiteX11" fmla="*/ 602517 w 822401"/>
              <a:gd name="connsiteY11" fmla="*/ 0 h 720000"/>
              <a:gd name="connsiteX12" fmla="*/ 627275 w 822401"/>
              <a:gd name="connsiteY12" fmla="*/ 14319 h 720000"/>
              <a:gd name="connsiteX13" fmla="*/ 818591 w 822401"/>
              <a:gd name="connsiteY13" fmla="*/ 345682 h 720000"/>
              <a:gd name="connsiteX14" fmla="*/ 818591 w 822401"/>
              <a:gd name="connsiteY14" fmla="*/ 374319 h 720000"/>
              <a:gd name="connsiteX15" fmla="*/ 627367 w 822401"/>
              <a:gd name="connsiteY15" fmla="*/ 705682 h 720000"/>
              <a:gd name="connsiteX16" fmla="*/ 602609 w 822401"/>
              <a:gd name="connsiteY16" fmla="*/ 720000 h 720000"/>
              <a:gd name="connsiteX17" fmla="*/ 219977 w 822401"/>
              <a:gd name="connsiteY17" fmla="*/ 720000 h 720000"/>
              <a:gd name="connsiteX18" fmla="*/ 195219 w 822401"/>
              <a:gd name="connsiteY18" fmla="*/ 705682 h 720000"/>
              <a:gd name="connsiteX19" fmla="*/ 3811 w 822401"/>
              <a:gd name="connsiteY19" fmla="*/ 374319 h 720000"/>
              <a:gd name="connsiteX20" fmla="*/ 3811 w 822401"/>
              <a:gd name="connsiteY20" fmla="*/ 345682 h 720000"/>
              <a:gd name="connsiteX21" fmla="*/ 195127 w 822401"/>
              <a:gd name="connsiteY21" fmla="*/ 14319 h 720000"/>
              <a:gd name="connsiteX22" fmla="*/ 219884 w 822401"/>
              <a:gd name="connsiteY22" fmla="*/ 0 h 720000"/>
            </a:gdLst>
            <a:rect l="l" t="t" r="r" b="b"/>
            <a:pathLst>
              <a:path w="822401" h="720000">
                <a:moveTo>
                  <a:pt x="411293" y="234366"/>
                </a:moveTo>
                <a:cubicBezTo>
                  <a:pt x="480577" y="234366"/>
                  <a:pt x="536928" y="290716"/>
                  <a:pt x="536928" y="360000"/>
                </a:cubicBezTo>
                <a:cubicBezTo>
                  <a:pt x="536928" y="429284"/>
                  <a:pt x="480577" y="485635"/>
                  <a:pt x="411293" y="485635"/>
                </a:cubicBezTo>
                <a:cubicBezTo>
                  <a:pt x="342009" y="485635"/>
                  <a:pt x="285659" y="429284"/>
                  <a:pt x="285659" y="360000"/>
                </a:cubicBezTo>
                <a:cubicBezTo>
                  <a:pt x="285659" y="290716"/>
                  <a:pt x="342009" y="234366"/>
                  <a:pt x="411293" y="234366"/>
                </a:cubicBezTo>
                <a:close/>
                <a:moveTo>
                  <a:pt x="411293" y="178938"/>
                </a:moveTo>
                <a:cubicBezTo>
                  <a:pt x="311432" y="178938"/>
                  <a:pt x="230231" y="260139"/>
                  <a:pt x="230231" y="360000"/>
                </a:cubicBezTo>
                <a:cubicBezTo>
                  <a:pt x="230231" y="459862"/>
                  <a:pt x="311432" y="541063"/>
                  <a:pt x="411293" y="541063"/>
                </a:cubicBezTo>
                <a:cubicBezTo>
                  <a:pt x="511154" y="541063"/>
                  <a:pt x="592355" y="459862"/>
                  <a:pt x="592355" y="360000"/>
                </a:cubicBezTo>
                <a:cubicBezTo>
                  <a:pt x="592355" y="260139"/>
                  <a:pt x="511154" y="178938"/>
                  <a:pt x="411293" y="178938"/>
                </a:cubicBezTo>
                <a:close/>
                <a:moveTo>
                  <a:pt x="219884" y="0"/>
                </a:moveTo>
                <a:lnTo>
                  <a:pt x="602517" y="0"/>
                </a:lnTo>
                <a:cubicBezTo>
                  <a:pt x="612679" y="0"/>
                  <a:pt x="622194" y="5451"/>
                  <a:pt x="627275" y="14319"/>
                </a:cubicBezTo>
                <a:lnTo>
                  <a:pt x="818591" y="345682"/>
                </a:lnTo>
                <a:cubicBezTo>
                  <a:pt x="823672" y="354550"/>
                  <a:pt x="823672" y="365451"/>
                  <a:pt x="818591" y="374319"/>
                </a:cubicBezTo>
                <a:lnTo>
                  <a:pt x="627367" y="705682"/>
                </a:lnTo>
                <a:cubicBezTo>
                  <a:pt x="622286" y="714550"/>
                  <a:pt x="612771" y="720000"/>
                  <a:pt x="602609" y="720000"/>
                </a:cubicBezTo>
                <a:lnTo>
                  <a:pt x="219977" y="720000"/>
                </a:lnTo>
                <a:cubicBezTo>
                  <a:pt x="209815" y="720000"/>
                  <a:pt x="200300" y="714550"/>
                  <a:pt x="195219" y="705682"/>
                </a:cubicBezTo>
                <a:lnTo>
                  <a:pt x="3811" y="374319"/>
                </a:lnTo>
                <a:cubicBezTo>
                  <a:pt x="-1270" y="365543"/>
                  <a:pt x="-1270" y="354550"/>
                  <a:pt x="3811" y="345682"/>
                </a:cubicBezTo>
                <a:lnTo>
                  <a:pt x="195127" y="14319"/>
                </a:lnTo>
                <a:cubicBezTo>
                  <a:pt x="200208" y="5451"/>
                  <a:pt x="209723" y="0"/>
                  <a:pt x="219884" y="0"/>
                </a:cubicBezTo>
                <a:close/>
              </a:path>
            </a:pathLst>
          </a:custGeom>
          <a:solidFill>
            <a:schemeClr val="bg1"/>
          </a:solidFill>
          <a:ln w="349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21"/>
          <p:cNvSpPr txBox="1"/>
          <p:nvPr/>
        </p:nvSpPr>
        <p:spPr>
          <a:xfrm rot="0" flipH="0" flipV="0">
            <a:off x="2074982" y="526400"/>
            <a:ext cx="136150" cy="155487"/>
          </a:xfrm>
          <a:custGeom>
            <a:avLst/>
            <a:gdLst>
              <a:gd name="connsiteX0" fmla="*/ 361901 w 630455"/>
              <a:gd name="connsiteY0" fmla="*/ 82589 h 720001"/>
              <a:gd name="connsiteX1" fmla="*/ 361901 w 630455"/>
              <a:gd name="connsiteY1" fmla="*/ 203034 h 720001"/>
              <a:gd name="connsiteX2" fmla="*/ 427179 w 630455"/>
              <a:gd name="connsiteY2" fmla="*/ 268312 h 720001"/>
              <a:gd name="connsiteX3" fmla="*/ 547624 w 630455"/>
              <a:gd name="connsiteY3" fmla="*/ 268312 h 720001"/>
              <a:gd name="connsiteX4" fmla="*/ 113812 w 630455"/>
              <a:gd name="connsiteY4" fmla="*/ 0 h 720001"/>
              <a:gd name="connsiteX5" fmla="*/ 338847 w 630455"/>
              <a:gd name="connsiteY5" fmla="*/ 0 h 720001"/>
              <a:gd name="connsiteX6" fmla="*/ 340465 w 630455"/>
              <a:gd name="connsiteY6" fmla="*/ 162 h 720001"/>
              <a:gd name="connsiteX7" fmla="*/ 340789 w 630455"/>
              <a:gd name="connsiteY7" fmla="*/ 162 h 720001"/>
              <a:gd name="connsiteX8" fmla="*/ 344106 w 630455"/>
              <a:gd name="connsiteY8" fmla="*/ 809 h 720001"/>
              <a:gd name="connsiteX9" fmla="*/ 344186 w 630455"/>
              <a:gd name="connsiteY9" fmla="*/ 809 h 720001"/>
              <a:gd name="connsiteX10" fmla="*/ 347422 w 630455"/>
              <a:gd name="connsiteY10" fmla="*/ 1942 h 720001"/>
              <a:gd name="connsiteX11" fmla="*/ 347503 w 630455"/>
              <a:gd name="connsiteY11" fmla="*/ 1942 h 720001"/>
              <a:gd name="connsiteX12" fmla="*/ 349040 w 630455"/>
              <a:gd name="connsiteY12" fmla="*/ 2670 h 720001"/>
              <a:gd name="connsiteX13" fmla="*/ 349121 w 630455"/>
              <a:gd name="connsiteY13" fmla="*/ 2670 h 720001"/>
              <a:gd name="connsiteX14" fmla="*/ 350576 w 630455"/>
              <a:gd name="connsiteY14" fmla="*/ 3479 h 720001"/>
              <a:gd name="connsiteX15" fmla="*/ 350819 w 630455"/>
              <a:gd name="connsiteY15" fmla="*/ 3640 h 720001"/>
              <a:gd name="connsiteX16" fmla="*/ 352033 w 630455"/>
              <a:gd name="connsiteY16" fmla="*/ 4449 h 720001"/>
              <a:gd name="connsiteX17" fmla="*/ 352194 w 630455"/>
              <a:gd name="connsiteY17" fmla="*/ 4530 h 720001"/>
              <a:gd name="connsiteX18" fmla="*/ 353408 w 630455"/>
              <a:gd name="connsiteY18" fmla="*/ 5501 h 720001"/>
              <a:gd name="connsiteX19" fmla="*/ 353651 w 630455"/>
              <a:gd name="connsiteY19" fmla="*/ 5743 h 720001"/>
              <a:gd name="connsiteX20" fmla="*/ 354864 w 630455"/>
              <a:gd name="connsiteY20" fmla="*/ 6876 h 720001"/>
              <a:gd name="connsiteX21" fmla="*/ 623418 w 630455"/>
              <a:gd name="connsiteY21" fmla="*/ 275430 h 720001"/>
              <a:gd name="connsiteX22" fmla="*/ 624551 w 630455"/>
              <a:gd name="connsiteY22" fmla="*/ 276643 h 720001"/>
              <a:gd name="connsiteX23" fmla="*/ 624793 w 630455"/>
              <a:gd name="connsiteY23" fmla="*/ 276886 h 720001"/>
              <a:gd name="connsiteX24" fmla="*/ 625764 w 630455"/>
              <a:gd name="connsiteY24" fmla="*/ 278180 h 720001"/>
              <a:gd name="connsiteX25" fmla="*/ 625845 w 630455"/>
              <a:gd name="connsiteY25" fmla="*/ 278342 h 720001"/>
              <a:gd name="connsiteX26" fmla="*/ 626734 w 630455"/>
              <a:gd name="connsiteY26" fmla="*/ 279637 h 720001"/>
              <a:gd name="connsiteX27" fmla="*/ 626896 w 630455"/>
              <a:gd name="connsiteY27" fmla="*/ 279798 h 720001"/>
              <a:gd name="connsiteX28" fmla="*/ 627705 w 630455"/>
              <a:gd name="connsiteY28" fmla="*/ 281254 h 720001"/>
              <a:gd name="connsiteX29" fmla="*/ 628433 w 630455"/>
              <a:gd name="connsiteY29" fmla="*/ 282791 h 720001"/>
              <a:gd name="connsiteX30" fmla="*/ 629646 w 630455"/>
              <a:gd name="connsiteY30" fmla="*/ 286107 h 720001"/>
              <a:gd name="connsiteX31" fmla="*/ 630293 w 630455"/>
              <a:gd name="connsiteY31" fmla="*/ 289424 h 720001"/>
              <a:gd name="connsiteX32" fmla="*/ 630293 w 630455"/>
              <a:gd name="connsiteY32" fmla="*/ 289667 h 720001"/>
              <a:gd name="connsiteX33" fmla="*/ 630455 w 630455"/>
              <a:gd name="connsiteY33" fmla="*/ 291285 h 720001"/>
              <a:gd name="connsiteX34" fmla="*/ 630455 w 630455"/>
              <a:gd name="connsiteY34" fmla="*/ 292579 h 720001"/>
              <a:gd name="connsiteX35" fmla="*/ 630455 w 630455"/>
              <a:gd name="connsiteY35" fmla="*/ 606189 h 720001"/>
              <a:gd name="connsiteX36" fmla="*/ 516644 w 630455"/>
              <a:gd name="connsiteY36" fmla="*/ 720001 h 720001"/>
              <a:gd name="connsiteX37" fmla="*/ 113812 w 630455"/>
              <a:gd name="connsiteY37" fmla="*/ 720001 h 720001"/>
              <a:gd name="connsiteX38" fmla="*/ 0 w 630455"/>
              <a:gd name="connsiteY38" fmla="*/ 606189 h 720001"/>
              <a:gd name="connsiteX39" fmla="*/ 0 w 630455"/>
              <a:gd name="connsiteY39" fmla="*/ 113812 h 720001"/>
              <a:gd name="connsiteX40" fmla="*/ 113812 w 630455"/>
              <a:gd name="connsiteY40" fmla="*/ 0 h 720001"/>
            </a:gdLst>
            <a:rect l="l" t="t" r="r" b="b"/>
            <a:pathLst>
              <a:path w="630455" h="720001">
                <a:moveTo>
                  <a:pt x="361901" y="82589"/>
                </a:moveTo>
                <a:lnTo>
                  <a:pt x="361901" y="203034"/>
                </a:lnTo>
                <a:cubicBezTo>
                  <a:pt x="361901" y="239030"/>
                  <a:pt x="391183" y="268312"/>
                  <a:pt x="427179" y="268312"/>
                </a:cubicBezTo>
                <a:lnTo>
                  <a:pt x="547624" y="268312"/>
                </a:lnTo>
                <a:close/>
                <a:moveTo>
                  <a:pt x="113812" y="0"/>
                </a:moveTo>
                <a:lnTo>
                  <a:pt x="338847" y="0"/>
                </a:lnTo>
                <a:cubicBezTo>
                  <a:pt x="339414" y="81"/>
                  <a:pt x="339899" y="81"/>
                  <a:pt x="340465" y="162"/>
                </a:cubicBezTo>
                <a:lnTo>
                  <a:pt x="340789" y="162"/>
                </a:lnTo>
                <a:cubicBezTo>
                  <a:pt x="341922" y="324"/>
                  <a:pt x="343054" y="485"/>
                  <a:pt x="344106" y="809"/>
                </a:cubicBezTo>
                <a:lnTo>
                  <a:pt x="344186" y="809"/>
                </a:lnTo>
                <a:cubicBezTo>
                  <a:pt x="345238" y="1052"/>
                  <a:pt x="346371" y="1456"/>
                  <a:pt x="347422" y="1942"/>
                </a:cubicBezTo>
                <a:lnTo>
                  <a:pt x="347503" y="1942"/>
                </a:lnTo>
                <a:cubicBezTo>
                  <a:pt x="348069" y="2184"/>
                  <a:pt x="348555" y="2427"/>
                  <a:pt x="349040" y="2670"/>
                </a:cubicBezTo>
                <a:lnTo>
                  <a:pt x="349121" y="2670"/>
                </a:lnTo>
                <a:cubicBezTo>
                  <a:pt x="349606" y="2912"/>
                  <a:pt x="350091" y="3155"/>
                  <a:pt x="350576" y="3479"/>
                </a:cubicBezTo>
                <a:cubicBezTo>
                  <a:pt x="350657" y="3560"/>
                  <a:pt x="350739" y="3560"/>
                  <a:pt x="350819" y="3640"/>
                </a:cubicBezTo>
                <a:cubicBezTo>
                  <a:pt x="351224" y="3883"/>
                  <a:pt x="351628" y="4126"/>
                  <a:pt x="352033" y="4449"/>
                </a:cubicBezTo>
                <a:cubicBezTo>
                  <a:pt x="352113" y="4449"/>
                  <a:pt x="352113" y="4530"/>
                  <a:pt x="352194" y="4530"/>
                </a:cubicBezTo>
                <a:lnTo>
                  <a:pt x="353408" y="5501"/>
                </a:lnTo>
                <a:lnTo>
                  <a:pt x="353651" y="5743"/>
                </a:lnTo>
                <a:cubicBezTo>
                  <a:pt x="354055" y="6148"/>
                  <a:pt x="354459" y="6472"/>
                  <a:pt x="354864" y="6876"/>
                </a:cubicBezTo>
                <a:lnTo>
                  <a:pt x="623418" y="275430"/>
                </a:lnTo>
                <a:cubicBezTo>
                  <a:pt x="623822" y="275835"/>
                  <a:pt x="624227" y="276239"/>
                  <a:pt x="624551" y="276643"/>
                </a:cubicBezTo>
                <a:lnTo>
                  <a:pt x="624793" y="276886"/>
                </a:lnTo>
                <a:cubicBezTo>
                  <a:pt x="625117" y="277291"/>
                  <a:pt x="625440" y="277776"/>
                  <a:pt x="625764" y="278180"/>
                </a:cubicBezTo>
                <a:cubicBezTo>
                  <a:pt x="625764" y="278261"/>
                  <a:pt x="625845" y="278342"/>
                  <a:pt x="625845" y="278342"/>
                </a:cubicBezTo>
                <a:cubicBezTo>
                  <a:pt x="626168" y="278747"/>
                  <a:pt x="626491" y="279232"/>
                  <a:pt x="626734" y="279637"/>
                </a:cubicBezTo>
                <a:cubicBezTo>
                  <a:pt x="626815" y="279637"/>
                  <a:pt x="626815" y="279717"/>
                  <a:pt x="626896" y="279798"/>
                </a:cubicBezTo>
                <a:cubicBezTo>
                  <a:pt x="627139" y="280284"/>
                  <a:pt x="627462" y="280769"/>
                  <a:pt x="627705" y="281254"/>
                </a:cubicBezTo>
                <a:cubicBezTo>
                  <a:pt x="627948" y="281739"/>
                  <a:pt x="628190" y="282225"/>
                  <a:pt x="628433" y="282791"/>
                </a:cubicBezTo>
                <a:cubicBezTo>
                  <a:pt x="628918" y="283843"/>
                  <a:pt x="629323" y="284975"/>
                  <a:pt x="629646" y="286107"/>
                </a:cubicBezTo>
                <a:cubicBezTo>
                  <a:pt x="629889" y="287159"/>
                  <a:pt x="630132" y="288291"/>
                  <a:pt x="630293" y="289424"/>
                </a:cubicBezTo>
                <a:lnTo>
                  <a:pt x="630293" y="289667"/>
                </a:lnTo>
                <a:cubicBezTo>
                  <a:pt x="630374" y="290152"/>
                  <a:pt x="630455" y="290718"/>
                  <a:pt x="630455" y="291285"/>
                </a:cubicBezTo>
                <a:lnTo>
                  <a:pt x="630455" y="292579"/>
                </a:lnTo>
                <a:lnTo>
                  <a:pt x="630455" y="606189"/>
                </a:lnTo>
                <a:cubicBezTo>
                  <a:pt x="630455" y="668959"/>
                  <a:pt x="579414" y="720001"/>
                  <a:pt x="516644" y="720001"/>
                </a:cubicBezTo>
                <a:lnTo>
                  <a:pt x="113812" y="720001"/>
                </a:lnTo>
                <a:cubicBezTo>
                  <a:pt x="51042" y="720001"/>
                  <a:pt x="0" y="668959"/>
                  <a:pt x="0" y="606189"/>
                </a:cubicBezTo>
                <a:lnTo>
                  <a:pt x="0" y="113812"/>
                </a:lnTo>
                <a:cubicBezTo>
                  <a:pt x="0" y="51042"/>
                  <a:pt x="51042" y="0"/>
                  <a:pt x="113812" y="0"/>
                </a:cubicBezTo>
                <a:close/>
              </a:path>
            </a:pathLst>
          </a:custGeom>
          <a:solidFill>
            <a:schemeClr val="bg1"/>
          </a:solidFill>
          <a:ln w="349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22"/>
          <p:cNvSpPr txBox="1"/>
          <p:nvPr/>
        </p:nvSpPr>
        <p:spPr>
          <a:xfrm rot="0" flipH="0" flipV="0">
            <a:off x="2561600" y="526400"/>
            <a:ext cx="155487" cy="155487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80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405022 w 720001"/>
              <a:gd name="connsiteY7" fmla="*/ 0 h 720001"/>
              <a:gd name="connsiteX8" fmla="*/ 720001 w 720001"/>
              <a:gd name="connsiteY8" fmla="*/ 314979 h 720001"/>
              <a:gd name="connsiteX9" fmla="*/ 405022 w 720001"/>
              <a:gd name="connsiteY9" fmla="*/ 314979 h 720001"/>
              <a:gd name="connsiteX10" fmla="*/ 360000 w 720001"/>
              <a:gd name="connsiteY10" fmla="*/ 0 h 720001"/>
              <a:gd name="connsiteX11" fmla="*/ 360000 w 720001"/>
              <a:gd name="connsiteY11" fmla="*/ 360000 h 720001"/>
              <a:gd name="connsiteX12" fmla="*/ 720000 w 720001"/>
              <a:gd name="connsiteY12" fmla="*/ 360000 h 720001"/>
              <a:gd name="connsiteX13" fmla="*/ 360000 w 720001"/>
              <a:gd name="connsiteY13" fmla="*/ 720001 h 720001"/>
              <a:gd name="connsiteX14" fmla="*/ 0 w 720001"/>
              <a:gd name="connsiteY14" fmla="*/ 360000 h 720001"/>
              <a:gd name="connsiteX15" fmla="*/ 360000 w 720001"/>
              <a:gd name="connsiteY15" fmla="*/ 0 h 720001"/>
            </a:gdLst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80"/>
                </a:cubicBezTo>
                <a:cubicBezTo>
                  <a:pt x="566806" y="104878"/>
                  <a:pt x="538699" y="85967"/>
                  <a:pt x="507383" y="72694"/>
                </a:cubicBezTo>
                <a:cubicBezTo>
                  <a:pt x="491075" y="65755"/>
                  <a:pt x="474246" y="60637"/>
                  <a:pt x="457070" y="57166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0" y="360000"/>
                </a:lnTo>
                <a:cubicBezTo>
                  <a:pt x="720000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349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19" name="直接连接符 41"/>
          <p:cNvCxnSpPr/>
          <p:nvPr/>
        </p:nvCxnSpPr>
        <p:spPr>
          <a:xfrm rot="0" flipH="0" flipV="0">
            <a:off x="3038009" y="604144"/>
            <a:ext cx="7339367" cy="0"/>
          </a:xfrm>
          <a:prstGeom prst="line">
            <a:avLst/>
          </a:prstGeom>
          <a:noFill/>
          <a:ln w="6350" cap="flat">
            <a:solidFill>
              <a:schemeClr val="bg1">
                <a:alpha val="20000"/>
              </a:schemeClr>
            </a:solidFill>
            <a:prstDash val="solid"/>
            <a:miter/>
          </a:ln>
        </p:spPr>
      </p:cxnSp>
      <p:sp>
        <p:nvSpPr>
          <p:cNvPr id="20" name="文本框 42"/>
          <p:cNvSpPr txBox="1"/>
          <p:nvPr/>
        </p:nvSpPr>
        <p:spPr>
          <a:xfrm rot="0" flipH="0" flipV="0">
            <a:off x="10377376" y="411903"/>
            <a:ext cx="8577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erif"/>
                <a:ea typeface="Source Han Serif"/>
                <a:cs typeface="Source Han Serif"/>
              </a:rPr>
              <a:t>202X</a:t>
            </a:r>
            <a:endParaRPr kumimoji="1" lang="zh-CN" altLang="en-US"/>
          </a:p>
        </p:txBody>
      </p:sp>
      <p:sp>
        <p:nvSpPr>
          <p:cNvPr id="21" name="文本框 46"/>
          <p:cNvSpPr txBox="1"/>
          <p:nvPr/>
        </p:nvSpPr>
        <p:spPr>
          <a:xfrm rot="0" flipH="0" flipV="0">
            <a:off x="1054392" y="2611367"/>
            <a:ext cx="1481807" cy="11977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gradFill>
                  <a:gsLst>
                    <a:gs pos="5000">
                      <a:srgbClr val="FFFFFF">
                        <a:alpha val="76000"/>
                      </a:srgbClr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atin typeface="Source Han Serif SC Regular"/>
                <a:ea typeface="Source Han Serif SC Regular"/>
                <a:cs typeface="Source Han Serif SC Regular"/>
              </a:rPr>
              <a:t>01</a:t>
            </a:r>
            <a:endParaRPr kumimoji="1" lang="zh-CN" altLang="en-US"/>
          </a:p>
        </p:txBody>
      </p:sp>
      <p:sp>
        <p:nvSpPr>
          <p:cNvPr id="22" name="文本框 48"/>
          <p:cNvSpPr txBox="1"/>
          <p:nvPr/>
        </p:nvSpPr>
        <p:spPr>
          <a:xfrm rot="0" flipH="0" flipV="0">
            <a:off x="3837894" y="2611367"/>
            <a:ext cx="1481807" cy="11977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gradFill>
                  <a:gsLst>
                    <a:gs pos="5000">
                      <a:srgbClr val="FFFFFF">
                        <a:alpha val="76000"/>
                      </a:srgbClr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atin typeface="Source Han Serif SC Regular"/>
                <a:ea typeface="Source Han Serif SC Regular"/>
                <a:cs typeface="Source Han Serif SC Regular"/>
              </a:rPr>
              <a:t>02</a:t>
            </a:r>
            <a:endParaRPr kumimoji="1" lang="zh-CN" altLang="en-US"/>
          </a:p>
        </p:txBody>
      </p:sp>
      <p:sp>
        <p:nvSpPr>
          <p:cNvPr id="23" name="文本框 50"/>
          <p:cNvSpPr txBox="1"/>
          <p:nvPr/>
        </p:nvSpPr>
        <p:spPr>
          <a:xfrm rot="0" flipH="0" flipV="0">
            <a:off x="6468996" y="2611367"/>
            <a:ext cx="1481807" cy="11977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gradFill>
                  <a:gsLst>
                    <a:gs pos="5000">
                      <a:srgbClr val="FFFFFF">
                        <a:alpha val="76000"/>
                      </a:srgbClr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atin typeface="Source Han Serif SC Regular"/>
                <a:ea typeface="Source Han Serif SC Regular"/>
                <a:cs typeface="Source Han Serif SC Regular"/>
              </a:rPr>
              <a:t>03</a:t>
            </a:r>
            <a:endParaRPr kumimoji="1" lang="zh-CN" altLang="en-US"/>
          </a:p>
        </p:txBody>
      </p:sp>
      <p:sp>
        <p:nvSpPr>
          <p:cNvPr id="24" name="文本框 52"/>
          <p:cNvSpPr txBox="1"/>
          <p:nvPr/>
        </p:nvSpPr>
        <p:spPr>
          <a:xfrm rot="0" flipH="0" flipV="0">
            <a:off x="9176298" y="2611367"/>
            <a:ext cx="1481807" cy="11977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gradFill>
                  <a:gsLst>
                    <a:gs pos="5000">
                      <a:srgbClr val="FFFFFF">
                        <a:alpha val="76000"/>
                      </a:srgbClr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atin typeface="Source Han Serif SC Regular"/>
                <a:ea typeface="Source Han Serif SC Regular"/>
                <a:cs typeface="Source Han Serif SC Regular"/>
              </a:rPr>
              <a:t>04</a:t>
            </a:r>
            <a:endParaRPr kumimoji="1" lang="zh-CN" altLang="en-US"/>
          </a:p>
        </p:txBody>
      </p:sp>
      <p:sp>
        <p:nvSpPr>
          <p:cNvPr id="25" name="文本框 45"/>
          <p:cNvSpPr txBox="1"/>
          <p:nvPr/>
        </p:nvSpPr>
        <p:spPr>
          <a:xfrm rot="0" flipH="0" flipV="0">
            <a:off x="1063378" y="3599684"/>
            <a:ext cx="2041305" cy="17597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教学开端：兴趣激发与基础搭建</a:t>
            </a:r>
            <a:endParaRPr kumimoji="1" lang="zh-CN" altLang="en-US"/>
          </a:p>
        </p:txBody>
      </p:sp>
      <p:sp>
        <p:nvSpPr>
          <p:cNvPr id="26" name="文本框 47"/>
          <p:cNvSpPr txBox="1"/>
          <p:nvPr/>
        </p:nvSpPr>
        <p:spPr>
          <a:xfrm rot="0" flipH="0" flipV="0">
            <a:off x="3770680" y="3599684"/>
            <a:ext cx="2041305" cy="17597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教学过程：技能提升与团队协作</a:t>
            </a:r>
            <a:endParaRPr kumimoji="1" lang="zh-CN" altLang="en-US"/>
          </a:p>
        </p:txBody>
      </p:sp>
      <p:sp>
        <p:nvSpPr>
          <p:cNvPr id="27" name="文本框 49"/>
          <p:cNvSpPr txBox="1"/>
          <p:nvPr/>
        </p:nvSpPr>
        <p:spPr>
          <a:xfrm rot="0" flipH="0" flipV="0">
            <a:off x="6477982" y="3599684"/>
            <a:ext cx="2041305" cy="17597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教学挑战：问题解决与个性发展</a:t>
            </a:r>
            <a:endParaRPr kumimoji="1" lang="zh-CN" altLang="en-US"/>
          </a:p>
        </p:txBody>
      </p:sp>
      <p:sp>
        <p:nvSpPr>
          <p:cNvPr id="28" name="文本框 51"/>
          <p:cNvSpPr txBox="1"/>
          <p:nvPr/>
        </p:nvSpPr>
        <p:spPr>
          <a:xfrm rot="0" flipH="0" flipV="0">
            <a:off x="9185284" y="3599684"/>
            <a:ext cx="2041305" cy="17597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教学成果：成效展示与经验总结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666833" y="-2666833"/>
            <a:ext cx="6857999" cy="12191664"/>
          </a:xfrm>
          <a:custGeom>
            <a:avLst/>
            <a:gdLst>
              <a:gd name="connsiteX0" fmla="*/ 6857999 w 6857999"/>
              <a:gd name="connsiteY0" fmla="*/ 0 h 12191664"/>
              <a:gd name="connsiteX1" fmla="*/ 6857999 w 6857999"/>
              <a:gd name="connsiteY1" fmla="*/ 12191664 h 12191664"/>
              <a:gd name="connsiteX2" fmla="*/ 0 w 6857999"/>
              <a:gd name="connsiteY2" fmla="*/ 12191664 h 12191664"/>
              <a:gd name="connsiteX3" fmla="*/ 0 w 6857999"/>
              <a:gd name="connsiteY3" fmla="*/ 0 h 12191664"/>
            </a:gdLst>
            <a:rect l="l" t="t" r="r" b="b"/>
            <a:pathLst>
              <a:path w="6857999" h="12191664">
                <a:moveTo>
                  <a:pt x="6857999" y="0"/>
                </a:moveTo>
                <a:lnTo>
                  <a:pt x="6857999" y="12191664"/>
                </a:lnTo>
                <a:lnTo>
                  <a:pt x="0" y="121916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94467" y="38100"/>
            <a:ext cx="10802322" cy="6858000"/>
          </a:xfrm>
          <a:custGeom>
            <a:avLst/>
            <a:gdLst>
              <a:gd name="connsiteX0" fmla="*/ 10212424 w 10802322"/>
              <a:gd name="connsiteY0" fmla="*/ 1 h 6858000"/>
              <a:gd name="connsiteX1" fmla="*/ 10802322 w 10802322"/>
              <a:gd name="connsiteY1" fmla="*/ 1 h 6858000"/>
              <a:gd name="connsiteX2" fmla="*/ 10802322 w 10802322"/>
              <a:gd name="connsiteY2" fmla="*/ 6858000 h 6858000"/>
              <a:gd name="connsiteX3" fmla="*/ 10212424 w 10802322"/>
              <a:gd name="connsiteY3" fmla="*/ 6858000 h 6858000"/>
              <a:gd name="connsiteX4" fmla="*/ 8936110 w 10802322"/>
              <a:gd name="connsiteY4" fmla="*/ 1 h 6858000"/>
              <a:gd name="connsiteX5" fmla="*/ 9526008 w 10802322"/>
              <a:gd name="connsiteY5" fmla="*/ 1 h 6858000"/>
              <a:gd name="connsiteX6" fmla="*/ 9526008 w 10802322"/>
              <a:gd name="connsiteY6" fmla="*/ 6858000 h 6858000"/>
              <a:gd name="connsiteX7" fmla="*/ 8936110 w 10802322"/>
              <a:gd name="connsiteY7" fmla="*/ 6858000 h 6858000"/>
              <a:gd name="connsiteX8" fmla="*/ 7659159 w 10802322"/>
              <a:gd name="connsiteY8" fmla="*/ 1 h 6858000"/>
              <a:gd name="connsiteX9" fmla="*/ 8249059 w 10802322"/>
              <a:gd name="connsiteY9" fmla="*/ 1 h 6858000"/>
              <a:gd name="connsiteX10" fmla="*/ 8249059 w 10802322"/>
              <a:gd name="connsiteY10" fmla="*/ 6858000 h 6858000"/>
              <a:gd name="connsiteX11" fmla="*/ 7659159 w 10802322"/>
              <a:gd name="connsiteY11" fmla="*/ 6858000 h 6858000"/>
              <a:gd name="connsiteX12" fmla="*/ 6382846 w 10802322"/>
              <a:gd name="connsiteY12" fmla="*/ 1 h 6858000"/>
              <a:gd name="connsiteX13" fmla="*/ 6972746 w 10802322"/>
              <a:gd name="connsiteY13" fmla="*/ 1 h 6858000"/>
              <a:gd name="connsiteX14" fmla="*/ 6972746 w 10802322"/>
              <a:gd name="connsiteY14" fmla="*/ 6858000 h 6858000"/>
              <a:gd name="connsiteX15" fmla="*/ 6382846 w 10802322"/>
              <a:gd name="connsiteY15" fmla="*/ 6858000 h 6858000"/>
              <a:gd name="connsiteX16" fmla="*/ 5106530 w 10802322"/>
              <a:gd name="connsiteY16" fmla="*/ 1 h 6858000"/>
              <a:gd name="connsiteX17" fmla="*/ 5696430 w 10802322"/>
              <a:gd name="connsiteY17" fmla="*/ 1 h 6858000"/>
              <a:gd name="connsiteX18" fmla="*/ 5696430 w 10802322"/>
              <a:gd name="connsiteY18" fmla="*/ 6858000 h 6858000"/>
              <a:gd name="connsiteX19" fmla="*/ 5106530 w 10802322"/>
              <a:gd name="connsiteY19" fmla="*/ 6858000 h 6858000"/>
              <a:gd name="connsiteX20" fmla="*/ 3829579 w 10802322"/>
              <a:gd name="connsiteY20" fmla="*/ 0 h 6858000"/>
              <a:gd name="connsiteX21" fmla="*/ 4419479 w 10802322"/>
              <a:gd name="connsiteY21" fmla="*/ 0 h 6858000"/>
              <a:gd name="connsiteX22" fmla="*/ 4419479 w 10802322"/>
              <a:gd name="connsiteY22" fmla="*/ 6858000 h 6858000"/>
              <a:gd name="connsiteX23" fmla="*/ 3829579 w 10802322"/>
              <a:gd name="connsiteY23" fmla="*/ 6858000 h 6858000"/>
              <a:gd name="connsiteX24" fmla="*/ 2553265 w 10802322"/>
              <a:gd name="connsiteY24" fmla="*/ 0 h 6858000"/>
              <a:gd name="connsiteX25" fmla="*/ 3143165 w 10802322"/>
              <a:gd name="connsiteY25" fmla="*/ 0 h 6858000"/>
              <a:gd name="connsiteX26" fmla="*/ 3143165 w 10802322"/>
              <a:gd name="connsiteY26" fmla="*/ 6858000 h 6858000"/>
              <a:gd name="connsiteX27" fmla="*/ 2553265 w 10802322"/>
              <a:gd name="connsiteY27" fmla="*/ 6858000 h 6858000"/>
              <a:gd name="connsiteX28" fmla="*/ 1276949 w 10802322"/>
              <a:gd name="connsiteY28" fmla="*/ 0 h 6858000"/>
              <a:gd name="connsiteX29" fmla="*/ 1866847 w 10802322"/>
              <a:gd name="connsiteY29" fmla="*/ 0 h 6858000"/>
              <a:gd name="connsiteX30" fmla="*/ 1866847 w 10802322"/>
              <a:gd name="connsiteY30" fmla="*/ 6858000 h 6858000"/>
              <a:gd name="connsiteX31" fmla="*/ 1276949 w 10802322"/>
              <a:gd name="connsiteY31" fmla="*/ 6858000 h 6858000"/>
              <a:gd name="connsiteX32" fmla="*/ 0 w 10802322"/>
              <a:gd name="connsiteY32" fmla="*/ 0 h 6858000"/>
              <a:gd name="connsiteX33" fmla="*/ 589900 w 10802322"/>
              <a:gd name="connsiteY33" fmla="*/ 0 h 6858000"/>
              <a:gd name="connsiteX34" fmla="*/ 589900 w 10802322"/>
              <a:gd name="connsiteY34" fmla="*/ 6858000 h 6858000"/>
              <a:gd name="connsiteX35" fmla="*/ 0 w 10802322"/>
              <a:gd name="connsiteY35" fmla="*/ 6858000 h 6858000"/>
            </a:gdLst>
            <a:rect l="l" t="t" r="r" b="b"/>
            <a:pathLst>
              <a:path w="10802322" h="6858000">
                <a:moveTo>
                  <a:pt x="10212424" y="1"/>
                </a:moveTo>
                <a:lnTo>
                  <a:pt x="10802322" y="1"/>
                </a:lnTo>
                <a:lnTo>
                  <a:pt x="10802322" y="6858000"/>
                </a:lnTo>
                <a:lnTo>
                  <a:pt x="10212424" y="6858000"/>
                </a:lnTo>
                <a:close/>
                <a:moveTo>
                  <a:pt x="8936110" y="1"/>
                </a:moveTo>
                <a:lnTo>
                  <a:pt x="9526008" y="1"/>
                </a:lnTo>
                <a:lnTo>
                  <a:pt x="9526008" y="6858000"/>
                </a:lnTo>
                <a:lnTo>
                  <a:pt x="8936110" y="6858000"/>
                </a:lnTo>
                <a:close/>
                <a:moveTo>
                  <a:pt x="7659159" y="1"/>
                </a:moveTo>
                <a:lnTo>
                  <a:pt x="8249059" y="1"/>
                </a:lnTo>
                <a:lnTo>
                  <a:pt x="8249059" y="6858000"/>
                </a:lnTo>
                <a:lnTo>
                  <a:pt x="7659159" y="6858000"/>
                </a:lnTo>
                <a:close/>
                <a:moveTo>
                  <a:pt x="6382846" y="1"/>
                </a:moveTo>
                <a:lnTo>
                  <a:pt x="6972746" y="1"/>
                </a:lnTo>
                <a:lnTo>
                  <a:pt x="6972746" y="6858000"/>
                </a:lnTo>
                <a:lnTo>
                  <a:pt x="6382846" y="6858000"/>
                </a:lnTo>
                <a:close/>
                <a:moveTo>
                  <a:pt x="5106530" y="1"/>
                </a:moveTo>
                <a:lnTo>
                  <a:pt x="5696430" y="1"/>
                </a:lnTo>
                <a:lnTo>
                  <a:pt x="5696430" y="6858000"/>
                </a:lnTo>
                <a:lnTo>
                  <a:pt x="5106530" y="6858000"/>
                </a:lnTo>
                <a:close/>
                <a:moveTo>
                  <a:pt x="3829579" y="0"/>
                </a:moveTo>
                <a:lnTo>
                  <a:pt x="4419479" y="0"/>
                </a:lnTo>
                <a:lnTo>
                  <a:pt x="4419479" y="6858000"/>
                </a:lnTo>
                <a:lnTo>
                  <a:pt x="3829579" y="6858000"/>
                </a:lnTo>
                <a:close/>
                <a:moveTo>
                  <a:pt x="2553265" y="0"/>
                </a:moveTo>
                <a:lnTo>
                  <a:pt x="3143165" y="0"/>
                </a:lnTo>
                <a:lnTo>
                  <a:pt x="3143165" y="6858000"/>
                </a:lnTo>
                <a:lnTo>
                  <a:pt x="2553265" y="6858000"/>
                </a:lnTo>
                <a:close/>
                <a:moveTo>
                  <a:pt x="1276949" y="0"/>
                </a:moveTo>
                <a:lnTo>
                  <a:pt x="1866847" y="0"/>
                </a:lnTo>
                <a:lnTo>
                  <a:pt x="1866847" y="6858000"/>
                </a:lnTo>
                <a:lnTo>
                  <a:pt x="1276949" y="6858000"/>
                </a:lnTo>
                <a:close/>
                <a:moveTo>
                  <a:pt x="0" y="0"/>
                </a:moveTo>
                <a:lnTo>
                  <a:pt x="589900" y="0"/>
                </a:lnTo>
                <a:lnTo>
                  <a:pt x="589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"/>
          <p:cNvGrpSpPr/>
          <p:nvPr/>
        </p:nvGrpSpPr>
        <p:grpSpPr>
          <a:xfrm>
            <a:off x="7154078" y="1351227"/>
            <a:ext cx="4224121" cy="4224779"/>
            <a:chOff x="7154078" y="1351227"/>
            <a:chExt cx="4224121" cy="4224779"/>
          </a:xfrm>
        </p:grpSpPr>
        <p:sp>
          <p:nvSpPr>
            <p:cNvPr id="5" name="标题 1"/>
            <p:cNvSpPr txBox="1"/>
            <p:nvPr/>
          </p:nvSpPr>
          <p:spPr>
            <a:xfrm rot="0" flipH="0" flipV="0">
              <a:off x="7777474" y="1975210"/>
              <a:ext cx="3600725" cy="3600796"/>
            </a:xfrm>
            <a:custGeom>
              <a:avLst/>
              <a:gdLst>
                <a:gd name="connsiteX0" fmla="*/ 1587621 w 1920371"/>
                <a:gd name="connsiteY0" fmla="*/ 0 h 1920409"/>
                <a:gd name="connsiteX1" fmla="*/ 1238608 w 1920371"/>
                <a:gd name="connsiteY1" fmla="*/ 349014 h 1920409"/>
                <a:gd name="connsiteX2" fmla="*/ 1247372 w 1920371"/>
                <a:gd name="connsiteY2" fmla="*/ 1247371 h 1920409"/>
                <a:gd name="connsiteX3" fmla="*/ 349014 w 1920371"/>
                <a:gd name="connsiteY3" fmla="*/ 1238607 h 1920409"/>
                <a:gd name="connsiteX4" fmla="*/ 0 w 1920371"/>
                <a:gd name="connsiteY4" fmla="*/ 1587621 h 1920409"/>
                <a:gd name="connsiteX5" fmla="*/ 1587308 w 1920371"/>
                <a:gd name="connsiteY5" fmla="*/ 1587621 h 1920409"/>
                <a:gd name="connsiteX6" fmla="*/ 1587621 w 1920371"/>
                <a:gd name="connsiteY6" fmla="*/ 0 h 1920409"/>
              </a:gdLst>
              <a:rect l="l" t="t" r="r" b="b"/>
              <a:pathLst>
                <a:path w="1920371" h="1920409">
                  <a:moveTo>
                    <a:pt x="1587621" y="0"/>
                  </a:moveTo>
                  <a:lnTo>
                    <a:pt x="1238608" y="349014"/>
                  </a:lnTo>
                  <a:cubicBezTo>
                    <a:pt x="1511245" y="621651"/>
                    <a:pt x="1495907" y="998836"/>
                    <a:pt x="1247372" y="1247371"/>
                  </a:cubicBezTo>
                  <a:cubicBezTo>
                    <a:pt x="998837" y="1495907"/>
                    <a:pt x="621651" y="1511245"/>
                    <a:pt x="349014" y="1238607"/>
                  </a:cubicBezTo>
                  <a:lnTo>
                    <a:pt x="0" y="1587621"/>
                  </a:lnTo>
                  <a:cubicBezTo>
                    <a:pt x="449179" y="2036800"/>
                    <a:pt x="1149085" y="2025844"/>
                    <a:pt x="1587308" y="1587621"/>
                  </a:cubicBezTo>
                  <a:cubicBezTo>
                    <a:pt x="2025845" y="1149397"/>
                    <a:pt x="2036800" y="449179"/>
                    <a:pt x="1587621" y="0"/>
                  </a:cubicBezTo>
                  <a:close/>
                </a:path>
              </a:pathLst>
            </a:custGeom>
            <a:solidFill>
              <a:schemeClr val="accent3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7154078" y="1351227"/>
              <a:ext cx="3600210" cy="3600210"/>
            </a:xfrm>
            <a:custGeom>
              <a:avLst/>
              <a:gdLst>
                <a:gd name="connsiteX0" fmla="*/ 672725 w 1920096"/>
                <a:gd name="connsiteY0" fmla="*/ 673038 h 1920096"/>
                <a:gd name="connsiteX1" fmla="*/ 1571083 w 1920096"/>
                <a:gd name="connsiteY1" fmla="*/ 681802 h 1920096"/>
                <a:gd name="connsiteX2" fmla="*/ 1920097 w 1920096"/>
                <a:gd name="connsiteY2" fmla="*/ 332789 h 1920096"/>
                <a:gd name="connsiteX3" fmla="*/ 332789 w 1920096"/>
                <a:gd name="connsiteY3" fmla="*/ 332789 h 1920096"/>
                <a:gd name="connsiteX4" fmla="*/ 332789 w 1920096"/>
                <a:gd name="connsiteY4" fmla="*/ 1920096 h 1920096"/>
                <a:gd name="connsiteX5" fmla="*/ 681802 w 1920096"/>
                <a:gd name="connsiteY5" fmla="*/ 1571083 h 1920096"/>
                <a:gd name="connsiteX6" fmla="*/ 672725 w 1920096"/>
                <a:gd name="connsiteY6" fmla="*/ 673038 h 1920096"/>
              </a:gdLst>
              <a:rect l="l" t="t" r="r" b="b"/>
              <a:pathLst>
                <a:path w="1920096" h="1920096">
                  <a:moveTo>
                    <a:pt x="672725" y="673038"/>
                  </a:moveTo>
                  <a:cubicBezTo>
                    <a:pt x="921260" y="424502"/>
                    <a:pt x="1298445" y="409165"/>
                    <a:pt x="1571083" y="681802"/>
                  </a:cubicBezTo>
                  <a:lnTo>
                    <a:pt x="1920097" y="332789"/>
                  </a:lnTo>
                  <a:cubicBezTo>
                    <a:pt x="1470918" y="-116390"/>
                    <a:pt x="771012" y="-105435"/>
                    <a:pt x="332789" y="332789"/>
                  </a:cubicBezTo>
                  <a:cubicBezTo>
                    <a:pt x="-105435" y="771012"/>
                    <a:pt x="-116390" y="1470917"/>
                    <a:pt x="332789" y="1920096"/>
                  </a:cubicBezTo>
                  <a:lnTo>
                    <a:pt x="681802" y="1571083"/>
                  </a:lnTo>
                  <a:cubicBezTo>
                    <a:pt x="408852" y="1298758"/>
                    <a:pt x="424189" y="921573"/>
                    <a:pt x="672725" y="673038"/>
                  </a:cubicBezTo>
                  <a:close/>
                </a:path>
              </a:pathLst>
            </a:custGeom>
            <a:solidFill>
              <a:schemeClr val="accent2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 rot="0" flipH="0" flipV="0">
            <a:off x="5332747" y="-25295"/>
            <a:ext cx="7990893" cy="6900972"/>
          </a:xfrm>
          <a:custGeom>
            <a:avLst/>
            <a:gdLst>
              <a:gd name="connsiteX0" fmla="*/ 1803610 w 7990893"/>
              <a:gd name="connsiteY0" fmla="*/ 5134054 h 6900972"/>
              <a:gd name="connsiteX1" fmla="*/ 1459559 w 7990893"/>
              <a:gd name="connsiteY1" fmla="*/ 5478104 h 6900972"/>
              <a:gd name="connsiteX2" fmla="*/ 2415436 w 7990893"/>
              <a:gd name="connsiteY2" fmla="*/ 6433980 h 6900972"/>
              <a:gd name="connsiteX3" fmla="*/ 2759487 w 7990893"/>
              <a:gd name="connsiteY3" fmla="*/ 6089928 h 6900972"/>
              <a:gd name="connsiteX4" fmla="*/ 2303114 w 7990893"/>
              <a:gd name="connsiteY4" fmla="*/ 4774875 h 6900972"/>
              <a:gd name="connsiteX5" fmla="*/ 2303115 w 7990893"/>
              <a:gd name="connsiteY5" fmla="*/ 4774875 h 6900972"/>
              <a:gd name="connsiteX6" fmla="*/ 3118666 w 7990893"/>
              <a:gd name="connsiteY6" fmla="*/ 5590425 h 6900972"/>
              <a:gd name="connsiteX7" fmla="*/ 3118665 w 7990893"/>
              <a:gd name="connsiteY7" fmla="*/ 5590427 h 6900972"/>
              <a:gd name="connsiteX8" fmla="*/ 2463814 w 7990893"/>
              <a:gd name="connsiteY8" fmla="*/ 4737369 h 6900972"/>
              <a:gd name="connsiteX9" fmla="*/ 2953882 w 7990893"/>
              <a:gd name="connsiteY9" fmla="*/ 4940946 h 6900972"/>
              <a:gd name="connsiteX10" fmla="*/ 3151846 w 7990893"/>
              <a:gd name="connsiteY10" fmla="*/ 5521896 h 6900972"/>
              <a:gd name="connsiteX11" fmla="*/ 3135169 w 7990893"/>
              <a:gd name="connsiteY11" fmla="*/ 5606928 h 6900972"/>
              <a:gd name="connsiteX12" fmla="*/ 3118666 w 7990893"/>
              <a:gd name="connsiteY12" fmla="*/ 5590425 h 6900972"/>
              <a:gd name="connsiteX13" fmla="*/ 3133497 w 7990893"/>
              <a:gd name="connsiteY13" fmla="*/ 5504462 h 6900972"/>
              <a:gd name="connsiteX14" fmla="*/ 2939719 w 7990893"/>
              <a:gd name="connsiteY14" fmla="*/ 4953819 h 6900972"/>
              <a:gd name="connsiteX15" fmla="*/ 2475360 w 7990893"/>
              <a:gd name="connsiteY15" fmla="*/ 4756399 h 6900972"/>
              <a:gd name="connsiteX16" fmla="*/ 2389079 w 7990893"/>
              <a:gd name="connsiteY16" fmla="*/ 4760044 h 6900972"/>
              <a:gd name="connsiteX17" fmla="*/ 2303115 w 7990893"/>
              <a:gd name="connsiteY17" fmla="*/ 4774875 h 6900972"/>
              <a:gd name="connsiteX18" fmla="*/ 2287897 w 7990893"/>
              <a:gd name="connsiteY18" fmla="*/ 4759657 h 6900972"/>
              <a:gd name="connsiteX19" fmla="*/ 2372931 w 7990893"/>
              <a:gd name="connsiteY19" fmla="*/ 4742980 h 6900972"/>
              <a:gd name="connsiteX20" fmla="*/ 2463814 w 7990893"/>
              <a:gd name="connsiteY20" fmla="*/ 4737369 h 6900972"/>
              <a:gd name="connsiteX21" fmla="*/ 1779797 w 7990893"/>
              <a:gd name="connsiteY21" fmla="*/ 4279235 h 6900972"/>
              <a:gd name="connsiteX22" fmla="*/ 1020558 w 7990893"/>
              <a:gd name="connsiteY22" fmla="*/ 5039102 h 6900972"/>
              <a:gd name="connsiteX23" fmla="*/ 1446043 w 7990893"/>
              <a:gd name="connsiteY23" fmla="*/ 5464587 h 6900972"/>
              <a:gd name="connsiteX24" fmla="*/ 1796530 w 7990893"/>
              <a:gd name="connsiteY24" fmla="*/ 5114098 h 6900972"/>
              <a:gd name="connsiteX25" fmla="*/ 1810692 w 7990893"/>
              <a:gd name="connsiteY25" fmla="*/ 5114098 h 6900972"/>
              <a:gd name="connsiteX26" fmla="*/ 2779442 w 7990893"/>
              <a:gd name="connsiteY26" fmla="*/ 6082848 h 6900972"/>
              <a:gd name="connsiteX27" fmla="*/ 2779442 w 7990893"/>
              <a:gd name="connsiteY27" fmla="*/ 6097010 h 6900972"/>
              <a:gd name="connsiteX28" fmla="*/ 2428953 w 7990893"/>
              <a:gd name="connsiteY28" fmla="*/ 6447497 h 6900972"/>
              <a:gd name="connsiteX29" fmla="*/ 2854430 w 7990893"/>
              <a:gd name="connsiteY29" fmla="*/ 6872975 h 6900972"/>
              <a:gd name="connsiteX30" fmla="*/ 3614305 w 7990893"/>
              <a:gd name="connsiteY30" fmla="*/ 6113100 h 6900972"/>
              <a:gd name="connsiteX31" fmla="*/ 3906907 w 7990893"/>
              <a:gd name="connsiteY31" fmla="*/ 2877643 h 6900972"/>
              <a:gd name="connsiteX32" fmla="*/ 3812017 w 7990893"/>
              <a:gd name="connsiteY32" fmla="*/ 2993911 h 6900972"/>
              <a:gd name="connsiteX33" fmla="*/ 3912976 w 7990893"/>
              <a:gd name="connsiteY33" fmla="*/ 3987002 h 6900972"/>
              <a:gd name="connsiteX34" fmla="*/ 4906068 w 7990893"/>
              <a:gd name="connsiteY34" fmla="*/ 4087960 h 6900972"/>
              <a:gd name="connsiteX35" fmla="*/ 5022337 w 7990893"/>
              <a:gd name="connsiteY35" fmla="*/ 3993072 h 6900972"/>
              <a:gd name="connsiteX36" fmla="*/ 4471053 w 7990893"/>
              <a:gd name="connsiteY36" fmla="*/ 2639120 h 6900972"/>
              <a:gd name="connsiteX37" fmla="*/ 4033577 w 7990893"/>
              <a:gd name="connsiteY37" fmla="*/ 2771007 h 6900972"/>
              <a:gd name="connsiteX38" fmla="*/ 3920550 w 7990893"/>
              <a:gd name="connsiteY38" fmla="*/ 2863976 h 6900972"/>
              <a:gd name="connsiteX39" fmla="*/ 5035977 w 7990893"/>
              <a:gd name="connsiteY39" fmla="*/ 3979403 h 6900972"/>
              <a:gd name="connsiteX40" fmla="*/ 5130733 w 7990893"/>
              <a:gd name="connsiteY40" fmla="*/ 3863296 h 6900972"/>
              <a:gd name="connsiteX41" fmla="*/ 5029775 w 7990893"/>
              <a:gd name="connsiteY41" fmla="*/ 2870206 h 6900972"/>
              <a:gd name="connsiteX42" fmla="*/ 4471053 w 7990893"/>
              <a:gd name="connsiteY42" fmla="*/ 2639120 h 6900972"/>
              <a:gd name="connsiteX43" fmla="*/ 5767439 w 7990893"/>
              <a:gd name="connsiteY43" fmla="*/ 1310548 h 6900972"/>
              <a:gd name="connsiteX44" fmla="*/ 5946383 w 7990893"/>
              <a:gd name="connsiteY44" fmla="*/ 1947154 h 6900972"/>
              <a:gd name="connsiteX45" fmla="*/ 6497027 w 7990893"/>
              <a:gd name="connsiteY45" fmla="*/ 2140931 h 6900972"/>
              <a:gd name="connsiteX46" fmla="*/ 6582992 w 7990893"/>
              <a:gd name="connsiteY46" fmla="*/ 2126100 h 6900972"/>
              <a:gd name="connsiteX47" fmla="*/ 6295502 w 7990893"/>
              <a:gd name="connsiteY47" fmla="*/ 1838610 h 6900972"/>
              <a:gd name="connsiteX48" fmla="*/ 6470023 w 7990893"/>
              <a:gd name="connsiteY48" fmla="*/ 467641 h 6900972"/>
              <a:gd name="connsiteX49" fmla="*/ 6126616 w 7990893"/>
              <a:gd name="connsiteY49" fmla="*/ 811049 h 6900972"/>
              <a:gd name="connsiteX50" fmla="*/ 7082493 w 7990893"/>
              <a:gd name="connsiteY50" fmla="*/ 1766279 h 6900972"/>
              <a:gd name="connsiteX51" fmla="*/ 7425885 w 7990893"/>
              <a:gd name="connsiteY51" fmla="*/ 1423503 h 6900972"/>
              <a:gd name="connsiteX52" fmla="*/ 6030706 w 7990893"/>
              <a:gd name="connsiteY52" fmla="*/ 28324 h 6900972"/>
              <a:gd name="connsiteX53" fmla="*/ 5271800 w 7990893"/>
              <a:gd name="connsiteY53" fmla="*/ 787229 h 6900972"/>
              <a:gd name="connsiteX54" fmla="*/ 7106310 w 7990893"/>
              <a:gd name="connsiteY54" fmla="*/ 2621739 h 6900972"/>
              <a:gd name="connsiteX55" fmla="*/ 7864901 w 7990893"/>
              <a:gd name="connsiteY55" fmla="*/ 1862518 h 6900972"/>
              <a:gd name="connsiteX56" fmla="*/ 7439417 w 7990893"/>
              <a:gd name="connsiteY56" fmla="*/ 1437035 h 6900972"/>
              <a:gd name="connsiteX57" fmla="*/ 7089571 w 7990893"/>
              <a:gd name="connsiteY57" fmla="*/ 1786879 h 6900972"/>
              <a:gd name="connsiteX58" fmla="*/ 7075410 w 7990893"/>
              <a:gd name="connsiteY58" fmla="*/ 1786879 h 6900972"/>
              <a:gd name="connsiteX59" fmla="*/ 6106661 w 7990893"/>
              <a:gd name="connsiteY59" fmla="*/ 817485 h 6900972"/>
              <a:gd name="connsiteX60" fmla="*/ 6106661 w 7990893"/>
              <a:gd name="connsiteY60" fmla="*/ 803966 h 6900972"/>
              <a:gd name="connsiteX61" fmla="*/ 6456506 w 7990893"/>
              <a:gd name="connsiteY61" fmla="*/ 454124 h 6900972"/>
              <a:gd name="connsiteX62" fmla="*/ 4007410 w 7990893"/>
              <a:gd name="connsiteY62" fmla="*/ 25295 h 6900972"/>
              <a:gd name="connsiteX63" fmla="*/ 4034445 w 7990893"/>
              <a:gd name="connsiteY63" fmla="*/ 25295 h 6900972"/>
              <a:gd name="connsiteX64" fmla="*/ 2558156 w 7990893"/>
              <a:gd name="connsiteY64" fmla="*/ 1501583 h 6900972"/>
              <a:gd name="connsiteX65" fmla="*/ 3906682 w 7990893"/>
              <a:gd name="connsiteY65" fmla="*/ 2850108 h 6900972"/>
              <a:gd name="connsiteX66" fmla="*/ 4022815 w 7990893"/>
              <a:gd name="connsiteY66" fmla="*/ 2754672 h 6900972"/>
              <a:gd name="connsiteX67" fmla="*/ 4471696 w 7990893"/>
              <a:gd name="connsiteY67" fmla="*/ 2619166 h 6900972"/>
              <a:gd name="connsiteX68" fmla="*/ 5043935 w 7990893"/>
              <a:gd name="connsiteY68" fmla="*/ 2856043 h 6900972"/>
              <a:gd name="connsiteX69" fmla="*/ 5147428 w 7990893"/>
              <a:gd name="connsiteY69" fmla="*/ 3873539 h 6900972"/>
              <a:gd name="connsiteX70" fmla="*/ 5049844 w 7990893"/>
              <a:gd name="connsiteY70" fmla="*/ 3993270 h 6900972"/>
              <a:gd name="connsiteX71" fmla="*/ 6391960 w 7990893"/>
              <a:gd name="connsiteY71" fmla="*/ 5335386 h 6900972"/>
              <a:gd name="connsiteX72" fmla="*/ 7990893 w 7990893"/>
              <a:gd name="connsiteY72" fmla="*/ 3736453 h 6900972"/>
              <a:gd name="connsiteX73" fmla="*/ 7990893 w 7990893"/>
              <a:gd name="connsiteY73" fmla="*/ 3763487 h 6900972"/>
              <a:gd name="connsiteX74" fmla="*/ 6405477 w 7990893"/>
              <a:gd name="connsiteY74" fmla="*/ 5348903 h 6900972"/>
              <a:gd name="connsiteX75" fmla="*/ 6408961 w 7990893"/>
              <a:gd name="connsiteY75" fmla="*/ 5352387 h 6900972"/>
              <a:gd name="connsiteX76" fmla="*/ 6395306 w 7990893"/>
              <a:gd name="connsiteY76" fmla="*/ 5366041 h 6900972"/>
              <a:gd name="connsiteX77" fmla="*/ 6391823 w 7990893"/>
              <a:gd name="connsiteY77" fmla="*/ 5362558 h 6900972"/>
              <a:gd name="connsiteX78" fmla="*/ 4871085 w 7990893"/>
              <a:gd name="connsiteY78" fmla="*/ 6883295 h 6900972"/>
              <a:gd name="connsiteX79" fmla="*/ 4844051 w 7990893"/>
              <a:gd name="connsiteY79" fmla="*/ 6883295 h 6900972"/>
              <a:gd name="connsiteX80" fmla="*/ 6378306 w 7990893"/>
              <a:gd name="connsiteY80" fmla="*/ 5349041 h 6900972"/>
              <a:gd name="connsiteX81" fmla="*/ 5036146 w 7990893"/>
              <a:gd name="connsiteY81" fmla="*/ 4006881 h 6900972"/>
              <a:gd name="connsiteX82" fmla="*/ 4917139 w 7990893"/>
              <a:gd name="connsiteY82" fmla="*/ 4104063 h 6900972"/>
              <a:gd name="connsiteX83" fmla="*/ 4471696 w 7990893"/>
              <a:gd name="connsiteY83" fmla="*/ 4237397 h 6900972"/>
              <a:gd name="connsiteX84" fmla="*/ 3899460 w 7990893"/>
              <a:gd name="connsiteY84" fmla="*/ 4000520 h 6900972"/>
              <a:gd name="connsiteX85" fmla="*/ 3795966 w 7990893"/>
              <a:gd name="connsiteY85" fmla="*/ 2983024 h 6900972"/>
              <a:gd name="connsiteX86" fmla="*/ 3893105 w 7990893"/>
              <a:gd name="connsiteY86" fmla="*/ 2863840 h 6900972"/>
              <a:gd name="connsiteX87" fmla="*/ 2544502 w 7990893"/>
              <a:gd name="connsiteY87" fmla="*/ 1515237 h 6900972"/>
              <a:gd name="connsiteX88" fmla="*/ 20597 w 7990893"/>
              <a:gd name="connsiteY88" fmla="*/ 4039141 h 6900972"/>
              <a:gd name="connsiteX89" fmla="*/ 1006409 w 7990893"/>
              <a:gd name="connsiteY89" fmla="*/ 5024953 h 6900972"/>
              <a:gd name="connsiteX90" fmla="*/ 1773358 w 7990893"/>
              <a:gd name="connsiteY90" fmla="*/ 4258636 h 6900972"/>
              <a:gd name="connsiteX91" fmla="*/ 1786875 w 7990893"/>
              <a:gd name="connsiteY91" fmla="*/ 4258636 h 6900972"/>
              <a:gd name="connsiteX92" fmla="*/ 2287897 w 7990893"/>
              <a:gd name="connsiteY92" fmla="*/ 4759657 h 6900972"/>
              <a:gd name="connsiteX93" fmla="*/ 2282515 w 7990893"/>
              <a:gd name="connsiteY93" fmla="*/ 4760713 h 6900972"/>
              <a:gd name="connsiteX94" fmla="*/ 2278009 w 7990893"/>
              <a:gd name="connsiteY94" fmla="*/ 4776806 h 6900972"/>
              <a:gd name="connsiteX95" fmla="*/ 3117378 w 7990893"/>
              <a:gd name="connsiteY95" fmla="*/ 5616173 h 6900972"/>
              <a:gd name="connsiteX96" fmla="*/ 3134113 w 7990893"/>
              <a:gd name="connsiteY96" fmla="*/ 5612311 h 6900972"/>
              <a:gd name="connsiteX97" fmla="*/ 3135169 w 7990893"/>
              <a:gd name="connsiteY97" fmla="*/ 5606928 h 6900972"/>
              <a:gd name="connsiteX98" fmla="*/ 3634904 w 7990893"/>
              <a:gd name="connsiteY98" fmla="*/ 6106663 h 6900972"/>
              <a:gd name="connsiteX99" fmla="*/ 3634904 w 7990893"/>
              <a:gd name="connsiteY99" fmla="*/ 6120180 h 6900972"/>
              <a:gd name="connsiteX100" fmla="*/ 2854753 w 7990893"/>
              <a:gd name="connsiteY100" fmla="*/ 6900972 h 6900972"/>
              <a:gd name="connsiteX101" fmla="*/ 2840593 w 7990893"/>
              <a:gd name="connsiteY101" fmla="*/ 6886812 h 6900972"/>
              <a:gd name="connsiteX102" fmla="*/ 2844110 w 7990893"/>
              <a:gd name="connsiteY102" fmla="*/ 6883295 h 6900972"/>
              <a:gd name="connsiteX103" fmla="*/ 2837074 w 7990893"/>
              <a:gd name="connsiteY103" fmla="*/ 6883295 h 6900972"/>
              <a:gd name="connsiteX104" fmla="*/ 2415114 w 7990893"/>
              <a:gd name="connsiteY104" fmla="*/ 6461336 h 6900972"/>
              <a:gd name="connsiteX105" fmla="*/ 2415114 w 7990893"/>
              <a:gd name="connsiteY105" fmla="*/ 6461336 h 6900972"/>
              <a:gd name="connsiteX106" fmla="*/ 2401597 w 7990893"/>
              <a:gd name="connsiteY106" fmla="*/ 6447819 h 6900972"/>
              <a:gd name="connsiteX107" fmla="*/ 2401597 w 7990893"/>
              <a:gd name="connsiteY107" fmla="*/ 6447819 h 6900972"/>
              <a:gd name="connsiteX108" fmla="*/ 1445720 w 7990893"/>
              <a:gd name="connsiteY108" fmla="*/ 5491943 h 6900972"/>
              <a:gd name="connsiteX109" fmla="*/ 1445720 w 7990893"/>
              <a:gd name="connsiteY109" fmla="*/ 5491943 h 6900972"/>
              <a:gd name="connsiteX110" fmla="*/ 1432204 w 7990893"/>
              <a:gd name="connsiteY110" fmla="*/ 5478426 h 6900972"/>
              <a:gd name="connsiteX111" fmla="*/ 1432204 w 7990893"/>
              <a:gd name="connsiteY111" fmla="*/ 5478426 h 6900972"/>
              <a:gd name="connsiteX112" fmla="*/ 0 w 7990893"/>
              <a:gd name="connsiteY112" fmla="*/ 4046223 h 6900972"/>
              <a:gd name="connsiteX113" fmla="*/ 0 w 7990893"/>
              <a:gd name="connsiteY113" fmla="*/ 4032705 h 6900972"/>
              <a:gd name="connsiteX114" fmla="*/ 6031352 w 7990893"/>
              <a:gd name="connsiteY114" fmla="*/ 0 h 6900972"/>
              <a:gd name="connsiteX115" fmla="*/ 6045512 w 7990893"/>
              <a:gd name="connsiteY115" fmla="*/ 13517 h 6900972"/>
              <a:gd name="connsiteX116" fmla="*/ 6033734 w 7990893"/>
              <a:gd name="connsiteY116" fmla="*/ 25295 h 6900972"/>
              <a:gd name="connsiteX117" fmla="*/ 6055357 w 7990893"/>
              <a:gd name="connsiteY117" fmla="*/ 25295 h 6900972"/>
              <a:gd name="connsiteX118" fmla="*/ 6470345 w 7990893"/>
              <a:gd name="connsiteY118" fmla="*/ 440284 h 6900972"/>
              <a:gd name="connsiteX119" fmla="*/ 6470989 w 7990893"/>
              <a:gd name="connsiteY119" fmla="*/ 439640 h 6900972"/>
              <a:gd name="connsiteX120" fmla="*/ 6484506 w 7990893"/>
              <a:gd name="connsiteY120" fmla="*/ 453157 h 6900972"/>
              <a:gd name="connsiteX121" fmla="*/ 6483862 w 7990893"/>
              <a:gd name="connsiteY121" fmla="*/ 453801 h 6900972"/>
              <a:gd name="connsiteX122" fmla="*/ 7439737 w 7990893"/>
              <a:gd name="connsiteY122" fmla="*/ 1409676 h 6900972"/>
              <a:gd name="connsiteX123" fmla="*/ 7440380 w 7990893"/>
              <a:gd name="connsiteY123" fmla="*/ 1409034 h 6900972"/>
              <a:gd name="connsiteX124" fmla="*/ 7453899 w 7990893"/>
              <a:gd name="connsiteY124" fmla="*/ 1422552 h 6900972"/>
              <a:gd name="connsiteX125" fmla="*/ 7453256 w 7990893"/>
              <a:gd name="connsiteY125" fmla="*/ 1423195 h 6900972"/>
              <a:gd name="connsiteX126" fmla="*/ 7878734 w 7990893"/>
              <a:gd name="connsiteY126" fmla="*/ 1848673 h 6900972"/>
              <a:gd name="connsiteX127" fmla="*/ 7879379 w 7990893"/>
              <a:gd name="connsiteY127" fmla="*/ 1848027 h 6900972"/>
              <a:gd name="connsiteX128" fmla="*/ 7893541 w 7990893"/>
              <a:gd name="connsiteY128" fmla="*/ 1861544 h 6900972"/>
              <a:gd name="connsiteX129" fmla="*/ 7892573 w 7990893"/>
              <a:gd name="connsiteY129" fmla="*/ 1862512 h 6900972"/>
              <a:gd name="connsiteX130" fmla="*/ 7990893 w 7990893"/>
              <a:gd name="connsiteY130" fmla="*/ 1960832 h 6900972"/>
              <a:gd name="connsiteX131" fmla="*/ 7990893 w 7990893"/>
              <a:gd name="connsiteY131" fmla="*/ 1988511 h 6900972"/>
              <a:gd name="connsiteX132" fmla="*/ 7878734 w 7990893"/>
              <a:gd name="connsiteY132" fmla="*/ 1876352 h 6900972"/>
              <a:gd name="connsiteX133" fmla="*/ 7112747 w 7990893"/>
              <a:gd name="connsiteY133" fmla="*/ 2642336 h 6900972"/>
              <a:gd name="connsiteX134" fmla="*/ 7099228 w 7990893"/>
              <a:gd name="connsiteY134" fmla="*/ 2642336 h 6900972"/>
              <a:gd name="connsiteX135" fmla="*/ 6598235 w 7990893"/>
              <a:gd name="connsiteY135" fmla="*/ 2141344 h 6900972"/>
              <a:gd name="connsiteX136" fmla="*/ 6514921 w 7990893"/>
              <a:gd name="connsiteY136" fmla="*/ 2158204 h 6900972"/>
              <a:gd name="connsiteX137" fmla="*/ 6425288 w 7990893"/>
              <a:gd name="connsiteY137" fmla="*/ 2164077 h 6900972"/>
              <a:gd name="connsiteX138" fmla="*/ 5932867 w 7990893"/>
              <a:gd name="connsiteY138" fmla="*/ 1960674 h 6900972"/>
              <a:gd name="connsiteX139" fmla="*/ 5734901 w 7990893"/>
              <a:gd name="connsiteY139" fmla="*/ 1379721 h 6900972"/>
              <a:gd name="connsiteX140" fmla="*/ 5751578 w 7990893"/>
              <a:gd name="connsiteY140" fmla="*/ 1294686 h 6900972"/>
              <a:gd name="connsiteX141" fmla="*/ 5251203 w 7990893"/>
              <a:gd name="connsiteY141" fmla="*/ 794311 h 6900972"/>
              <a:gd name="connsiteX142" fmla="*/ 5251203 w 7990893"/>
              <a:gd name="connsiteY142" fmla="*/ 780792 h 6900972"/>
            </a:gdLst>
            <a:rect l="l" t="t" r="r" b="b"/>
            <a:pathLst>
              <a:path w="7990893" h="6900972">
                <a:moveTo>
                  <a:pt x="1803610" y="5134054"/>
                </a:moveTo>
                <a:lnTo>
                  <a:pt x="1459559" y="5478104"/>
                </a:lnTo>
                <a:lnTo>
                  <a:pt x="2415436" y="6433980"/>
                </a:lnTo>
                <a:lnTo>
                  <a:pt x="2759487" y="6089928"/>
                </a:lnTo>
                <a:close/>
                <a:moveTo>
                  <a:pt x="2303114" y="4774875"/>
                </a:moveTo>
                <a:lnTo>
                  <a:pt x="2303115" y="4774875"/>
                </a:lnTo>
                <a:lnTo>
                  <a:pt x="3118666" y="5590425"/>
                </a:lnTo>
                <a:lnTo>
                  <a:pt x="3118665" y="5590427"/>
                </a:lnTo>
                <a:close/>
                <a:moveTo>
                  <a:pt x="2463814" y="4737369"/>
                </a:moveTo>
                <a:cubicBezTo>
                  <a:pt x="2645274" y="4738063"/>
                  <a:pt x="2822569" y="4809633"/>
                  <a:pt x="2953882" y="4940946"/>
                </a:cubicBezTo>
                <a:cubicBezTo>
                  <a:pt x="3107079" y="5094144"/>
                  <a:pt x="3178961" y="5309930"/>
                  <a:pt x="3151846" y="5521896"/>
                </a:cubicBezTo>
                <a:lnTo>
                  <a:pt x="3135169" y="5606928"/>
                </a:lnTo>
                <a:lnTo>
                  <a:pt x="3118666" y="5590425"/>
                </a:lnTo>
                <a:lnTo>
                  <a:pt x="3133497" y="5504462"/>
                </a:lnTo>
                <a:cubicBezTo>
                  <a:pt x="3154944" y="5303091"/>
                  <a:pt x="3085033" y="5099133"/>
                  <a:pt x="2939719" y="4953819"/>
                </a:cubicBezTo>
                <a:cubicBezTo>
                  <a:pt x="2815166" y="4829266"/>
                  <a:pt x="2647527" y="4760109"/>
                  <a:pt x="2475360" y="4756399"/>
                </a:cubicBezTo>
                <a:cubicBezTo>
                  <a:pt x="2446666" y="4755780"/>
                  <a:pt x="2417846" y="4756980"/>
                  <a:pt x="2389079" y="4760044"/>
                </a:cubicBezTo>
                <a:lnTo>
                  <a:pt x="2303115" y="4774875"/>
                </a:lnTo>
                <a:lnTo>
                  <a:pt x="2287897" y="4759657"/>
                </a:lnTo>
                <a:lnTo>
                  <a:pt x="2372931" y="4742980"/>
                </a:lnTo>
                <a:cubicBezTo>
                  <a:pt x="2403212" y="4739107"/>
                  <a:pt x="2433571" y="4737253"/>
                  <a:pt x="2463814" y="4737369"/>
                </a:cubicBezTo>
                <a:close/>
                <a:moveTo>
                  <a:pt x="1779797" y="4279235"/>
                </a:moveTo>
                <a:lnTo>
                  <a:pt x="1020558" y="5039102"/>
                </a:lnTo>
                <a:lnTo>
                  <a:pt x="1446043" y="5464587"/>
                </a:lnTo>
                <a:lnTo>
                  <a:pt x="1796530" y="5114098"/>
                </a:lnTo>
                <a:lnTo>
                  <a:pt x="1810692" y="5114098"/>
                </a:lnTo>
                <a:lnTo>
                  <a:pt x="2779442" y="6082848"/>
                </a:lnTo>
                <a:lnTo>
                  <a:pt x="2779442" y="6097010"/>
                </a:lnTo>
                <a:lnTo>
                  <a:pt x="2428953" y="6447497"/>
                </a:lnTo>
                <a:lnTo>
                  <a:pt x="2854430" y="6872975"/>
                </a:lnTo>
                <a:lnTo>
                  <a:pt x="3614305" y="6113100"/>
                </a:lnTo>
                <a:close/>
                <a:moveTo>
                  <a:pt x="3906907" y="2877643"/>
                </a:moveTo>
                <a:lnTo>
                  <a:pt x="3812017" y="2993911"/>
                </a:lnTo>
                <a:cubicBezTo>
                  <a:pt x="3610099" y="3300218"/>
                  <a:pt x="3643752" y="3717781"/>
                  <a:pt x="3912976" y="3987002"/>
                </a:cubicBezTo>
                <a:cubicBezTo>
                  <a:pt x="4182198" y="4256224"/>
                  <a:pt x="4599760" y="4289877"/>
                  <a:pt x="4906068" y="4087960"/>
                </a:cubicBezTo>
                <a:lnTo>
                  <a:pt x="5022337" y="3993072"/>
                </a:lnTo>
                <a:close/>
                <a:moveTo>
                  <a:pt x="4471053" y="2639120"/>
                </a:moveTo>
                <a:cubicBezTo>
                  <a:pt x="4313189" y="2638639"/>
                  <a:pt x="4162203" y="2684863"/>
                  <a:pt x="4033577" y="2771007"/>
                </a:cubicBezTo>
                <a:lnTo>
                  <a:pt x="3920550" y="2863976"/>
                </a:lnTo>
                <a:lnTo>
                  <a:pt x="5035977" y="3979403"/>
                </a:lnTo>
                <a:lnTo>
                  <a:pt x="5130733" y="3863296"/>
                </a:lnTo>
                <a:cubicBezTo>
                  <a:pt x="5332650" y="3556990"/>
                  <a:pt x="5298998" y="3139426"/>
                  <a:pt x="5029775" y="2870206"/>
                </a:cubicBezTo>
                <a:cubicBezTo>
                  <a:pt x="4880439" y="2720870"/>
                  <a:pt x="4682181" y="2639120"/>
                  <a:pt x="4471053" y="2639120"/>
                </a:cubicBezTo>
                <a:close/>
                <a:moveTo>
                  <a:pt x="5767439" y="1310548"/>
                </a:moveTo>
                <a:cubicBezTo>
                  <a:pt x="5712725" y="1538414"/>
                  <a:pt x="5780313" y="1781083"/>
                  <a:pt x="5946383" y="1947154"/>
                </a:cubicBezTo>
                <a:cubicBezTo>
                  <a:pt x="6091695" y="2092467"/>
                  <a:pt x="6295655" y="2162377"/>
                  <a:pt x="6497027" y="2140931"/>
                </a:cubicBezTo>
                <a:lnTo>
                  <a:pt x="6582992" y="2126100"/>
                </a:lnTo>
                <a:lnTo>
                  <a:pt x="6295502" y="1838610"/>
                </a:lnTo>
                <a:close/>
                <a:moveTo>
                  <a:pt x="6470023" y="467641"/>
                </a:moveTo>
                <a:lnTo>
                  <a:pt x="6126616" y="811049"/>
                </a:lnTo>
                <a:lnTo>
                  <a:pt x="7082493" y="1766279"/>
                </a:lnTo>
                <a:lnTo>
                  <a:pt x="7425885" y="1423503"/>
                </a:lnTo>
                <a:close/>
                <a:moveTo>
                  <a:pt x="6030706" y="28324"/>
                </a:moveTo>
                <a:lnTo>
                  <a:pt x="5271800" y="787229"/>
                </a:lnTo>
                <a:lnTo>
                  <a:pt x="7106310" y="2621739"/>
                </a:lnTo>
                <a:lnTo>
                  <a:pt x="7864901" y="1862518"/>
                </a:lnTo>
                <a:lnTo>
                  <a:pt x="7439417" y="1437035"/>
                </a:lnTo>
                <a:lnTo>
                  <a:pt x="7089571" y="1786879"/>
                </a:lnTo>
                <a:lnTo>
                  <a:pt x="7075410" y="1786879"/>
                </a:lnTo>
                <a:lnTo>
                  <a:pt x="6106661" y="817485"/>
                </a:lnTo>
                <a:lnTo>
                  <a:pt x="6106661" y="803966"/>
                </a:lnTo>
                <a:lnTo>
                  <a:pt x="6456506" y="454124"/>
                </a:lnTo>
                <a:close/>
                <a:moveTo>
                  <a:pt x="4007410" y="25295"/>
                </a:moveTo>
                <a:lnTo>
                  <a:pt x="4034445" y="25295"/>
                </a:lnTo>
                <a:lnTo>
                  <a:pt x="2558156" y="1501583"/>
                </a:lnTo>
                <a:lnTo>
                  <a:pt x="3906682" y="2850108"/>
                </a:lnTo>
                <a:lnTo>
                  <a:pt x="4022815" y="2754672"/>
                </a:lnTo>
                <a:cubicBezTo>
                  <a:pt x="4154519" y="2666598"/>
                  <a:pt x="4309487" y="2619166"/>
                  <a:pt x="4471696" y="2619166"/>
                </a:cubicBezTo>
                <a:cubicBezTo>
                  <a:pt x="4687976" y="2619166"/>
                  <a:pt x="4890737" y="2703489"/>
                  <a:pt x="5043935" y="2856043"/>
                </a:cubicBezTo>
                <a:cubicBezTo>
                  <a:pt x="5319916" y="3132024"/>
                  <a:pt x="5354414" y="3559303"/>
                  <a:pt x="5147428" y="3873539"/>
                </a:cubicBezTo>
                <a:lnTo>
                  <a:pt x="5049844" y="3993270"/>
                </a:lnTo>
                <a:lnTo>
                  <a:pt x="6391960" y="5335386"/>
                </a:lnTo>
                <a:lnTo>
                  <a:pt x="7990893" y="3736453"/>
                </a:lnTo>
                <a:lnTo>
                  <a:pt x="7990893" y="3763487"/>
                </a:lnTo>
                <a:lnTo>
                  <a:pt x="6405477" y="5348903"/>
                </a:lnTo>
                <a:lnTo>
                  <a:pt x="6408961" y="5352387"/>
                </a:lnTo>
                <a:lnTo>
                  <a:pt x="6395306" y="5366041"/>
                </a:lnTo>
                <a:lnTo>
                  <a:pt x="6391823" y="5362558"/>
                </a:lnTo>
                <a:lnTo>
                  <a:pt x="4871085" y="6883295"/>
                </a:lnTo>
                <a:lnTo>
                  <a:pt x="4844051" y="6883295"/>
                </a:lnTo>
                <a:lnTo>
                  <a:pt x="6378306" y="5349041"/>
                </a:lnTo>
                <a:lnTo>
                  <a:pt x="5036146" y="4006881"/>
                </a:lnTo>
                <a:lnTo>
                  <a:pt x="4917139" y="4104063"/>
                </a:lnTo>
                <a:cubicBezTo>
                  <a:pt x="4782598" y="4192862"/>
                  <a:pt x="4627146" y="4237397"/>
                  <a:pt x="4471696" y="4237397"/>
                </a:cubicBezTo>
                <a:cubicBezTo>
                  <a:pt x="4264430" y="4237397"/>
                  <a:pt x="4057163" y="4158224"/>
                  <a:pt x="3899460" y="4000520"/>
                </a:cubicBezTo>
                <a:cubicBezTo>
                  <a:pt x="3623477" y="3724539"/>
                  <a:pt x="3588980" y="3297261"/>
                  <a:pt x="3795966" y="2983024"/>
                </a:cubicBezTo>
                <a:lnTo>
                  <a:pt x="3893105" y="2863840"/>
                </a:lnTo>
                <a:lnTo>
                  <a:pt x="2544502" y="1515237"/>
                </a:lnTo>
                <a:lnTo>
                  <a:pt x="20597" y="4039141"/>
                </a:lnTo>
                <a:lnTo>
                  <a:pt x="1006409" y="5024953"/>
                </a:lnTo>
                <a:lnTo>
                  <a:pt x="1773358" y="4258636"/>
                </a:lnTo>
                <a:lnTo>
                  <a:pt x="1786875" y="4258636"/>
                </a:lnTo>
                <a:lnTo>
                  <a:pt x="2287897" y="4759657"/>
                </a:lnTo>
                <a:lnTo>
                  <a:pt x="2282515" y="4760713"/>
                </a:lnTo>
                <a:lnTo>
                  <a:pt x="2278009" y="4776806"/>
                </a:lnTo>
                <a:lnTo>
                  <a:pt x="3117378" y="5616173"/>
                </a:lnTo>
                <a:lnTo>
                  <a:pt x="3134113" y="5612311"/>
                </a:lnTo>
                <a:lnTo>
                  <a:pt x="3135169" y="5606928"/>
                </a:lnTo>
                <a:lnTo>
                  <a:pt x="3634904" y="6106663"/>
                </a:lnTo>
                <a:lnTo>
                  <a:pt x="3634904" y="6120180"/>
                </a:lnTo>
                <a:lnTo>
                  <a:pt x="2854753" y="6900972"/>
                </a:lnTo>
                <a:lnTo>
                  <a:pt x="2840593" y="6886812"/>
                </a:lnTo>
                <a:lnTo>
                  <a:pt x="2844110" y="6883295"/>
                </a:lnTo>
                <a:lnTo>
                  <a:pt x="2837074" y="6883295"/>
                </a:lnTo>
                <a:lnTo>
                  <a:pt x="2415114" y="6461336"/>
                </a:lnTo>
                <a:lnTo>
                  <a:pt x="2415114" y="6461336"/>
                </a:lnTo>
                <a:lnTo>
                  <a:pt x="2401597" y="6447819"/>
                </a:lnTo>
                <a:lnTo>
                  <a:pt x="2401597" y="6447819"/>
                </a:lnTo>
                <a:lnTo>
                  <a:pt x="1445720" y="5491943"/>
                </a:lnTo>
                <a:lnTo>
                  <a:pt x="1445720" y="5491943"/>
                </a:lnTo>
                <a:lnTo>
                  <a:pt x="1432204" y="5478426"/>
                </a:lnTo>
                <a:lnTo>
                  <a:pt x="1432204" y="5478426"/>
                </a:lnTo>
                <a:lnTo>
                  <a:pt x="0" y="4046223"/>
                </a:lnTo>
                <a:lnTo>
                  <a:pt x="0" y="4032705"/>
                </a:lnTo>
                <a:close/>
                <a:moveTo>
                  <a:pt x="6031352" y="0"/>
                </a:moveTo>
                <a:lnTo>
                  <a:pt x="6045512" y="13517"/>
                </a:lnTo>
                <a:lnTo>
                  <a:pt x="6033734" y="25295"/>
                </a:lnTo>
                <a:lnTo>
                  <a:pt x="6055357" y="25295"/>
                </a:lnTo>
                <a:lnTo>
                  <a:pt x="6470345" y="440284"/>
                </a:lnTo>
                <a:lnTo>
                  <a:pt x="6470989" y="439640"/>
                </a:lnTo>
                <a:lnTo>
                  <a:pt x="6484506" y="453157"/>
                </a:lnTo>
                <a:lnTo>
                  <a:pt x="6483862" y="453801"/>
                </a:lnTo>
                <a:lnTo>
                  <a:pt x="7439737" y="1409676"/>
                </a:lnTo>
                <a:lnTo>
                  <a:pt x="7440380" y="1409034"/>
                </a:lnTo>
                <a:lnTo>
                  <a:pt x="7453899" y="1422552"/>
                </a:lnTo>
                <a:lnTo>
                  <a:pt x="7453256" y="1423195"/>
                </a:lnTo>
                <a:lnTo>
                  <a:pt x="7878734" y="1848673"/>
                </a:lnTo>
                <a:lnTo>
                  <a:pt x="7879379" y="1848027"/>
                </a:lnTo>
                <a:lnTo>
                  <a:pt x="7893541" y="1861544"/>
                </a:lnTo>
                <a:lnTo>
                  <a:pt x="7892573" y="1862512"/>
                </a:lnTo>
                <a:lnTo>
                  <a:pt x="7990893" y="1960832"/>
                </a:lnTo>
                <a:lnTo>
                  <a:pt x="7990893" y="1988511"/>
                </a:lnTo>
                <a:lnTo>
                  <a:pt x="7878734" y="1876352"/>
                </a:lnTo>
                <a:lnTo>
                  <a:pt x="7112747" y="2642336"/>
                </a:lnTo>
                <a:lnTo>
                  <a:pt x="7099228" y="2642336"/>
                </a:lnTo>
                <a:lnTo>
                  <a:pt x="6598235" y="2141344"/>
                </a:lnTo>
                <a:lnTo>
                  <a:pt x="6514921" y="2158204"/>
                </a:lnTo>
                <a:cubicBezTo>
                  <a:pt x="6485151" y="2162147"/>
                  <a:pt x="6455219" y="2164077"/>
                  <a:pt x="6425288" y="2164077"/>
                </a:cubicBezTo>
                <a:cubicBezTo>
                  <a:pt x="6243124" y="2164077"/>
                  <a:pt x="6064178" y="2092629"/>
                  <a:pt x="5932867" y="1960674"/>
                </a:cubicBezTo>
                <a:cubicBezTo>
                  <a:pt x="5779669" y="1807475"/>
                  <a:pt x="5707788" y="1591688"/>
                  <a:pt x="5734901" y="1379721"/>
                </a:cubicBezTo>
                <a:lnTo>
                  <a:pt x="5751578" y="1294686"/>
                </a:lnTo>
                <a:lnTo>
                  <a:pt x="5251203" y="794311"/>
                </a:lnTo>
                <a:lnTo>
                  <a:pt x="5251203" y="780792"/>
                </a:lnTo>
                <a:close/>
              </a:path>
            </a:pathLst>
          </a:custGeom>
          <a:solidFill>
            <a:schemeClr val="bg1"/>
          </a:solidFill>
          <a:ln w="313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618276" y="829467"/>
            <a:ext cx="5651482" cy="5718544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9" name="标题 1"/>
          <p:cNvSpPr txBox="1"/>
          <p:nvPr/>
        </p:nvSpPr>
        <p:spPr>
          <a:xfrm rot="0" flipH="0" flipV="0">
            <a:off x="11643864" y="3607460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643864" y="3167276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643864" y="3387367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60236" y="1770710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853097" y="1577849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0 w 9390"/>
              <a:gd name="connsiteY1" fmla="*/ 0 h 277332"/>
              <a:gd name="connsiteX2" fmla="*/ 9390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0" y="0"/>
                </a:lnTo>
                <a:lnTo>
                  <a:pt x="9390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034097" y="1396849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226960" y="1203988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07960" y="1022986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0 h 9390"/>
              <a:gd name="connsiteX3" fmla="*/ 0 w 277332"/>
              <a:gd name="connsiteY3" fmla="*/ 9390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0"/>
                </a:lnTo>
                <a:lnTo>
                  <a:pt x="0" y="9390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0821" y="830125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23437" y="386550"/>
            <a:ext cx="1316795" cy="16351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784859" y="1135918"/>
            <a:ext cx="2161119" cy="15638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01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84803" y="5147967"/>
            <a:ext cx="955429" cy="84928"/>
          </a:xfrm>
          <a:prstGeom prst="rect">
            <a:avLst/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93245" y="2839767"/>
            <a:ext cx="5065055" cy="197866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教学开端：兴趣激发与基础搭建</a:t>
            </a:r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629912" y="3154680"/>
            <a:ext cx="3322337" cy="3114040"/>
          </a:xfrm>
          <a:prstGeom prst="roundRect">
            <a:avLst>
              <a:gd name="adj" fmla="val 8640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8249912" y="1353669"/>
            <a:ext cx="3319788" cy="3111651"/>
          </a:xfrm>
          <a:prstGeom prst="roundRect">
            <a:avLst>
              <a:gd name="adj" fmla="val 8640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4277360" y="1399540"/>
            <a:ext cx="3670300" cy="4836160"/>
          </a:xfrm>
          <a:prstGeom prst="roundRect">
            <a:avLst>
              <a:gd name="adj" fmla="val 5318"/>
            </a:avLst>
          </a:prstGeom>
          <a:solidFill>
            <a:schemeClr val="accent1">
              <a:lumMod val="20000"/>
              <a:lumOff val="80000"/>
              <a:alpha val="52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20104" t="0" r="20104" b="0"/>
          <a:stretch>
            <a:fillRect/>
          </a:stretch>
        </p:blipFill>
        <p:spPr>
          <a:xfrm rot="0" flipH="0" flipV="0">
            <a:off x="673100" y="3197860"/>
            <a:ext cx="3241040" cy="3037840"/>
          </a:xfrm>
          <a:custGeom>
            <a:avLst/>
            <a:gdLst>
              <a:gd name="connsiteX0" fmla="*/ 262469 w 3241040"/>
              <a:gd name="connsiteY0" fmla="*/ 0 h 3037840"/>
              <a:gd name="connsiteX1" fmla="*/ 2978571 w 3241040"/>
              <a:gd name="connsiteY1" fmla="*/ 0 h 3037840"/>
              <a:gd name="connsiteX2" fmla="*/ 3241040 w 3241040"/>
              <a:gd name="connsiteY2" fmla="*/ 262469 h 3037840"/>
              <a:gd name="connsiteX3" fmla="*/ 3241040 w 3241040"/>
              <a:gd name="connsiteY3" fmla="*/ 2775371 h 3037840"/>
              <a:gd name="connsiteX4" fmla="*/ 2978571 w 3241040"/>
              <a:gd name="connsiteY4" fmla="*/ 3037840 h 3037840"/>
              <a:gd name="connsiteX5" fmla="*/ 262469 w 3241040"/>
              <a:gd name="connsiteY5" fmla="*/ 3037840 h 3037840"/>
              <a:gd name="connsiteX6" fmla="*/ 0 w 3241040"/>
              <a:gd name="connsiteY6" fmla="*/ 2775371 h 3037840"/>
              <a:gd name="connsiteX7" fmla="*/ 0 w 3241040"/>
              <a:gd name="connsiteY7" fmla="*/ 262469 h 3037840"/>
              <a:gd name="connsiteX8" fmla="*/ 262469 w 3241040"/>
              <a:gd name="connsiteY8" fmla="*/ 0 h 3037840"/>
            </a:gdLst>
            <a:rect l="l" t="t" r="r" b="b"/>
            <a:pathLst>
              <a:path w="3241040" h="3037840">
                <a:moveTo>
                  <a:pt x="262469" y="0"/>
                </a:moveTo>
                <a:lnTo>
                  <a:pt x="2978571" y="0"/>
                </a:lnTo>
                <a:cubicBezTo>
                  <a:pt x="3123529" y="0"/>
                  <a:pt x="3241040" y="117511"/>
                  <a:pt x="3241040" y="262469"/>
                </a:cubicBezTo>
                <a:lnTo>
                  <a:pt x="3241040" y="2775371"/>
                </a:lnTo>
                <a:cubicBezTo>
                  <a:pt x="3241040" y="2920329"/>
                  <a:pt x="3123529" y="3037840"/>
                  <a:pt x="2978571" y="3037840"/>
                </a:cubicBezTo>
                <a:lnTo>
                  <a:pt x="262469" y="3037840"/>
                </a:lnTo>
                <a:cubicBezTo>
                  <a:pt x="117511" y="3037840"/>
                  <a:pt x="0" y="2920329"/>
                  <a:pt x="0" y="2775371"/>
                </a:cubicBezTo>
                <a:lnTo>
                  <a:pt x="0" y="262469"/>
                </a:lnTo>
                <a:cubicBezTo>
                  <a:pt x="0" y="117511"/>
                  <a:pt x="117511" y="0"/>
                  <a:pt x="26246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 rot="0" flipH="0" flipV="0">
            <a:off x="673100" y="3197860"/>
            <a:ext cx="3241040" cy="3037840"/>
          </a:xfrm>
          <a:prstGeom prst="roundRect">
            <a:avLst>
              <a:gd name="adj" fmla="val 8640"/>
            </a:avLst>
          </a:prstGeom>
          <a:gradFill>
            <a:gsLst>
              <a:gs pos="1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189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949688" y="1473218"/>
            <a:ext cx="2701406" cy="4689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球星故事与视频展示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949687" y="1878286"/>
            <a:ext cx="2717303" cy="933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收集C罗、梅西等球星的成长故事和精彩进球视频，在课堂播放讲解，以球星魅力点燃学生对足球的热爱与向往。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949688" y="4777758"/>
            <a:ext cx="2701406" cy="53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亲子足球活动开展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949687" y="5263883"/>
            <a:ext cx="2717303" cy="933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组织亲子足球赛、足球亲子训练营等活动，增进亲子间在足球运动中的互动，让家长带动孩子爱上足球。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949688" y="3075845"/>
            <a:ext cx="2701406" cy="53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校园足球文化营造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949687" y="3575006"/>
            <a:ext cx="2717303" cy="933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在校园设置足球文化长廊，展示足球知识、赛事海报等，举办足球文化节，营造浓厚的校园足球氛围，感染学生参与。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814298" y="4777758"/>
            <a:ext cx="2701406" cy="53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足球主题班会设计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814297" y="5263883"/>
            <a:ext cx="2717303" cy="933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开展“我心中的足球梦”主题班会，让学生分享想法、交流感受，增强对足球的认知和归属感，激发参与热情。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085078" y="1409718"/>
            <a:ext cx="2701406" cy="53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趣味足球游戏引入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85077" y="1903686"/>
            <a:ext cx="2717303" cy="933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通过“足球保龄球”“抢圈夺球”等趣味游戏，让学生在欢乐中接触足球，消除陌生感，快速激发他们对足球的兴趣。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544704" y="1592702"/>
            <a:ext cx="395120" cy="3951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114300" dir="5400000" sx="100000" sy="100000" kx="0" ky="0" algn="t" rotWithShape="0">
              <a:srgbClr val="000000">
                <a:alpha val="22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537710" y="1675962"/>
            <a:ext cx="415448" cy="228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02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4544704" y="3272082"/>
            <a:ext cx="395120" cy="3951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114300" dir="5400000" sx="100000" sy="100000" kx="0" ky="0" algn="t" rotWithShape="0">
              <a:srgbClr val="000000">
                <a:alpha val="22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4537710" y="3355342"/>
            <a:ext cx="415448" cy="228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03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544704" y="4960742"/>
            <a:ext cx="395120" cy="3951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114300" dir="5400000" sx="100000" sy="100000" kx="0" ky="0" algn="t" rotWithShape="0">
              <a:srgbClr val="000000">
                <a:alpha val="22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4537710" y="5044002"/>
            <a:ext cx="415448" cy="228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04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8409314" y="4960742"/>
            <a:ext cx="395120" cy="3951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114300" dir="5400000" sx="100000" sy="100000" kx="0" ky="0" algn="t" rotWithShape="0">
              <a:srgbClr val="000000">
                <a:alpha val="22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8402320" y="5044002"/>
            <a:ext cx="415448" cy="228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05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0094" y="1592702"/>
            <a:ext cx="395120" cy="3951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114300" dir="5400000" sx="100000" sy="100000" kx="0" ky="0" algn="t" rotWithShape="0">
              <a:srgbClr val="000000">
                <a:alpha val="22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673100" y="1675962"/>
            <a:ext cx="415448" cy="228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01</a:t>
            </a:r>
            <a:endParaRPr kumimoji="1" lang="zh-CN" altLang="en-US"/>
          </a:p>
        </p:txBody>
      </p:sp>
      <p:pic>
        <p:nvPicPr>
          <p:cNvPr id="28" name="图片"/>
          <p:cNvPicPr>
            <a:picLocks noChangeAspect="1"/>
          </p:cNvPicPr>
          <p:nvPr/>
        </p:nvPicPr>
        <p:blipFill>
          <a:blip r:embed="rId4">
            <a:alphaModFix amt="100000"/>
          </a:blip>
          <a:srcRect l="19994" t="0" r="19994" b="0"/>
          <a:stretch>
            <a:fillRect/>
          </a:stretch>
        </p:blipFill>
        <p:spPr>
          <a:xfrm rot="0" flipH="0" flipV="0">
            <a:off x="8290560" y="1389380"/>
            <a:ext cx="3241040" cy="3037840"/>
          </a:xfrm>
          <a:custGeom>
            <a:avLst/>
            <a:gdLst>
              <a:gd name="connsiteX0" fmla="*/ 262469 w 3241040"/>
              <a:gd name="connsiteY0" fmla="*/ 0 h 3037840"/>
              <a:gd name="connsiteX1" fmla="*/ 2978571 w 3241040"/>
              <a:gd name="connsiteY1" fmla="*/ 0 h 3037840"/>
              <a:gd name="connsiteX2" fmla="*/ 3241040 w 3241040"/>
              <a:gd name="connsiteY2" fmla="*/ 262469 h 3037840"/>
              <a:gd name="connsiteX3" fmla="*/ 3241040 w 3241040"/>
              <a:gd name="connsiteY3" fmla="*/ 2775371 h 3037840"/>
              <a:gd name="connsiteX4" fmla="*/ 2978571 w 3241040"/>
              <a:gd name="connsiteY4" fmla="*/ 3037840 h 3037840"/>
              <a:gd name="connsiteX5" fmla="*/ 262469 w 3241040"/>
              <a:gd name="connsiteY5" fmla="*/ 3037840 h 3037840"/>
              <a:gd name="connsiteX6" fmla="*/ 0 w 3241040"/>
              <a:gd name="connsiteY6" fmla="*/ 2775371 h 3037840"/>
              <a:gd name="connsiteX7" fmla="*/ 0 w 3241040"/>
              <a:gd name="connsiteY7" fmla="*/ 262469 h 3037840"/>
              <a:gd name="connsiteX8" fmla="*/ 262469 w 3241040"/>
              <a:gd name="connsiteY8" fmla="*/ 0 h 3037840"/>
            </a:gdLst>
            <a:rect l="l" t="t" r="r" b="b"/>
            <a:pathLst>
              <a:path w="3241040" h="3037840">
                <a:moveTo>
                  <a:pt x="262469" y="0"/>
                </a:moveTo>
                <a:lnTo>
                  <a:pt x="2978571" y="0"/>
                </a:lnTo>
                <a:cubicBezTo>
                  <a:pt x="3123529" y="0"/>
                  <a:pt x="3241040" y="117511"/>
                  <a:pt x="3241040" y="262469"/>
                </a:cubicBezTo>
                <a:lnTo>
                  <a:pt x="3241040" y="2775371"/>
                </a:lnTo>
                <a:cubicBezTo>
                  <a:pt x="3241040" y="2920329"/>
                  <a:pt x="3123529" y="3037840"/>
                  <a:pt x="2978571" y="3037840"/>
                </a:cubicBezTo>
                <a:lnTo>
                  <a:pt x="262469" y="3037840"/>
                </a:lnTo>
                <a:cubicBezTo>
                  <a:pt x="117511" y="3037840"/>
                  <a:pt x="0" y="2920329"/>
                  <a:pt x="0" y="2775371"/>
                </a:cubicBezTo>
                <a:lnTo>
                  <a:pt x="0" y="262469"/>
                </a:lnTo>
                <a:cubicBezTo>
                  <a:pt x="0" y="117511"/>
                  <a:pt x="117511" y="0"/>
                  <a:pt x="26246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9" name="标题 1"/>
          <p:cNvSpPr txBox="1"/>
          <p:nvPr/>
        </p:nvSpPr>
        <p:spPr>
          <a:xfrm rot="0" flipH="0" flipV="0">
            <a:off x="1049020" y="5804939"/>
            <a:ext cx="155442" cy="207241"/>
          </a:xfrm>
          <a:custGeom>
            <a:avLst/>
            <a:gdLst>
              <a:gd name="T0" fmla="*/ 648 w 7770"/>
              <a:gd name="T1" fmla="*/ 0 h 10360"/>
              <a:gd name="T2" fmla="*/ 7123 w 7770"/>
              <a:gd name="T3" fmla="*/ 0 h 10360"/>
              <a:gd name="T4" fmla="*/ 7770 w 7770"/>
              <a:gd name="T5" fmla="*/ 647 h 10360"/>
              <a:gd name="T6" fmla="*/ 7770 w 7770"/>
              <a:gd name="T7" fmla="*/ 9712 h 10360"/>
              <a:gd name="T8" fmla="*/ 7123 w 7770"/>
              <a:gd name="T9" fmla="*/ 10360 h 10360"/>
              <a:gd name="T10" fmla="*/ 648 w 7770"/>
              <a:gd name="T11" fmla="*/ 10360 h 10360"/>
              <a:gd name="T12" fmla="*/ 0 w 7770"/>
              <a:gd name="T13" fmla="*/ 9712 h 10360"/>
              <a:gd name="T14" fmla="*/ 0 w 7770"/>
              <a:gd name="T15" fmla="*/ 647 h 10360"/>
              <a:gd name="T16" fmla="*/ 648 w 7770"/>
              <a:gd name="T17" fmla="*/ 0 h 10360"/>
              <a:gd name="T18" fmla="*/ 1295 w 7770"/>
              <a:gd name="T19" fmla="*/ 1293 h 10360"/>
              <a:gd name="T20" fmla="*/ 1295 w 7770"/>
              <a:gd name="T21" fmla="*/ 8416 h 10360"/>
              <a:gd name="T22" fmla="*/ 6475 w 7770"/>
              <a:gd name="T23" fmla="*/ 8416 h 10360"/>
              <a:gd name="T24" fmla="*/ 6475 w 7770"/>
              <a:gd name="T25" fmla="*/ 1293 h 10360"/>
              <a:gd name="T26" fmla="*/ 1295 w 7770"/>
              <a:gd name="T27" fmla="*/ 1293 h 10360"/>
              <a:gd name="T28" fmla="*/ 3890 w 7770"/>
              <a:gd name="T29" fmla="*/ 8902 h 10360"/>
              <a:gd name="T30" fmla="*/ 3405 w 7770"/>
              <a:gd name="T31" fmla="*/ 9387 h 10360"/>
              <a:gd name="T32" fmla="*/ 3890 w 7770"/>
              <a:gd name="T33" fmla="*/ 9872 h 10360"/>
              <a:gd name="T34" fmla="*/ 4375 w 7770"/>
              <a:gd name="T35" fmla="*/ 9387 h 10360"/>
              <a:gd name="T36" fmla="*/ 3890 w 7770"/>
              <a:gd name="T37" fmla="*/ 8902 h 10360"/>
              <a:gd name="T38" fmla="*/ 3413 w 7770"/>
              <a:gd name="T39" fmla="*/ 5486 h 10360"/>
              <a:gd name="T40" fmla="*/ 5026 w 7770"/>
              <a:gd name="T41" fmla="*/ 3825 h 10360"/>
              <a:gd name="T42" fmla="*/ 5683 w 7770"/>
              <a:gd name="T43" fmla="*/ 3815 h 10360"/>
              <a:gd name="T44" fmla="*/ 5688 w 7770"/>
              <a:gd name="T45" fmla="*/ 3820 h 10360"/>
              <a:gd name="T46" fmla="*/ 5692 w 7770"/>
              <a:gd name="T47" fmla="*/ 4491 h 10360"/>
              <a:gd name="T48" fmla="*/ 3769 w 7770"/>
              <a:gd name="T49" fmla="*/ 6472 h 10360"/>
              <a:gd name="T50" fmla="*/ 3636 w 7770"/>
              <a:gd name="T51" fmla="*/ 6567 h 10360"/>
              <a:gd name="T52" fmla="*/ 3081 w 7770"/>
              <a:gd name="T53" fmla="*/ 6485 h 10360"/>
              <a:gd name="T54" fmla="*/ 2081 w 7770"/>
              <a:gd name="T55" fmla="*/ 5486 h 10360"/>
              <a:gd name="T56" fmla="*/ 2103 w 7770"/>
              <a:gd name="T57" fmla="*/ 4820 h 10360"/>
              <a:gd name="T58" fmla="*/ 2748 w 7770"/>
              <a:gd name="T59" fmla="*/ 4820 h 10360"/>
              <a:gd name="T60" fmla="*/ 3413 w 7770"/>
              <a:gd name="T61" fmla="*/ 5486 h 10360"/>
            </a:gdLst>
            <a:rect l="0" t="0" r="r" b="b"/>
            <a:pathLst>
              <a:path w="7770" h="10360">
                <a:moveTo>
                  <a:pt x="648" y="0"/>
                </a:moveTo>
                <a:lnTo>
                  <a:pt x="7123" y="0"/>
                </a:lnTo>
                <a:cubicBezTo>
                  <a:pt x="7480" y="0"/>
                  <a:pt x="7770" y="290"/>
                  <a:pt x="7770" y="647"/>
                </a:cubicBezTo>
                <a:lnTo>
                  <a:pt x="7770" y="9712"/>
                </a:lnTo>
                <a:cubicBezTo>
                  <a:pt x="7770" y="10070"/>
                  <a:pt x="7480" y="10360"/>
                  <a:pt x="7123" y="10360"/>
                </a:cubicBezTo>
                <a:lnTo>
                  <a:pt x="648" y="10360"/>
                </a:lnTo>
                <a:cubicBezTo>
                  <a:pt x="290" y="10360"/>
                  <a:pt x="0" y="10070"/>
                  <a:pt x="0" y="9712"/>
                </a:cubicBezTo>
                <a:lnTo>
                  <a:pt x="0" y="647"/>
                </a:lnTo>
                <a:cubicBezTo>
                  <a:pt x="0" y="288"/>
                  <a:pt x="290" y="0"/>
                  <a:pt x="648" y="0"/>
                </a:cubicBezTo>
                <a:close/>
                <a:moveTo>
                  <a:pt x="1295" y="1293"/>
                </a:moveTo>
                <a:lnTo>
                  <a:pt x="1295" y="8416"/>
                </a:lnTo>
                <a:lnTo>
                  <a:pt x="6475" y="8416"/>
                </a:lnTo>
                <a:lnTo>
                  <a:pt x="6475" y="1293"/>
                </a:lnTo>
                <a:lnTo>
                  <a:pt x="1295" y="1293"/>
                </a:lnTo>
                <a:close/>
                <a:moveTo>
                  <a:pt x="3890" y="8902"/>
                </a:moveTo>
                <a:cubicBezTo>
                  <a:pt x="3621" y="8902"/>
                  <a:pt x="3405" y="9120"/>
                  <a:pt x="3405" y="9387"/>
                </a:cubicBezTo>
                <a:cubicBezTo>
                  <a:pt x="3405" y="9656"/>
                  <a:pt x="3622" y="9872"/>
                  <a:pt x="3890" y="9872"/>
                </a:cubicBezTo>
                <a:cubicBezTo>
                  <a:pt x="4157" y="9872"/>
                  <a:pt x="4375" y="9655"/>
                  <a:pt x="4375" y="9387"/>
                </a:cubicBezTo>
                <a:cubicBezTo>
                  <a:pt x="4376" y="9120"/>
                  <a:pt x="4159" y="8902"/>
                  <a:pt x="3890" y="8902"/>
                </a:cubicBezTo>
                <a:close/>
                <a:moveTo>
                  <a:pt x="3413" y="5486"/>
                </a:moveTo>
                <a:lnTo>
                  <a:pt x="5026" y="3825"/>
                </a:lnTo>
                <a:cubicBezTo>
                  <a:pt x="5205" y="3641"/>
                  <a:pt x="5499" y="3636"/>
                  <a:pt x="5683" y="3815"/>
                </a:cubicBezTo>
                <a:lnTo>
                  <a:pt x="5688" y="3820"/>
                </a:lnTo>
                <a:cubicBezTo>
                  <a:pt x="5872" y="4005"/>
                  <a:pt x="5874" y="4303"/>
                  <a:pt x="5692" y="4491"/>
                </a:cubicBezTo>
                <a:lnTo>
                  <a:pt x="3769" y="6472"/>
                </a:lnTo>
                <a:cubicBezTo>
                  <a:pt x="3730" y="6511"/>
                  <a:pt x="3685" y="6543"/>
                  <a:pt x="3636" y="6567"/>
                </a:cubicBezTo>
                <a:cubicBezTo>
                  <a:pt x="3453" y="6665"/>
                  <a:pt x="3228" y="6631"/>
                  <a:pt x="3081" y="6485"/>
                </a:cubicBezTo>
                <a:lnTo>
                  <a:pt x="2081" y="5486"/>
                </a:lnTo>
                <a:cubicBezTo>
                  <a:pt x="1904" y="5296"/>
                  <a:pt x="1913" y="4997"/>
                  <a:pt x="2103" y="4820"/>
                </a:cubicBezTo>
                <a:cubicBezTo>
                  <a:pt x="2284" y="4650"/>
                  <a:pt x="2566" y="4650"/>
                  <a:pt x="2748" y="4820"/>
                </a:cubicBezTo>
                <a:lnTo>
                  <a:pt x="3413" y="5486"/>
                </a:ln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1526061" y="5805057"/>
            <a:ext cx="207242" cy="207004"/>
          </a:xfrm>
          <a:custGeom>
            <a:avLst/>
            <a:gdLst>
              <a:gd name="T0" fmla="*/ 10906 w 12797"/>
              <a:gd name="T1" fmla="*/ 1875 h 12781"/>
              <a:gd name="T2" fmla="*/ 6391 w 12797"/>
              <a:gd name="T3" fmla="*/ 0 h 12781"/>
              <a:gd name="T4" fmla="*/ 1875 w 12797"/>
              <a:gd name="T5" fmla="*/ 1875 h 12781"/>
              <a:gd name="T6" fmla="*/ 1234 w 12797"/>
              <a:gd name="T7" fmla="*/ 2625 h 12781"/>
              <a:gd name="T8" fmla="*/ 0 w 12797"/>
              <a:gd name="T9" fmla="*/ 6391 h 12781"/>
              <a:gd name="T10" fmla="*/ 1875 w 12797"/>
              <a:gd name="T11" fmla="*/ 10906 h 12781"/>
              <a:gd name="T12" fmla="*/ 6391 w 12797"/>
              <a:gd name="T13" fmla="*/ 12781 h 12781"/>
              <a:gd name="T14" fmla="*/ 10906 w 12797"/>
              <a:gd name="T15" fmla="*/ 10906 h 12781"/>
              <a:gd name="T16" fmla="*/ 12781 w 12797"/>
              <a:gd name="T17" fmla="*/ 6391 h 12781"/>
              <a:gd name="T18" fmla="*/ 11219 w 12797"/>
              <a:gd name="T19" fmla="*/ 9484 h 12781"/>
              <a:gd name="T20" fmla="*/ 9906 w 12797"/>
              <a:gd name="T21" fmla="*/ 6719 h 12781"/>
              <a:gd name="T22" fmla="*/ 11219 w 12797"/>
              <a:gd name="T23" fmla="*/ 9484 h 12781"/>
              <a:gd name="T24" fmla="*/ 2891 w 12797"/>
              <a:gd name="T25" fmla="*/ 6734 h 12781"/>
              <a:gd name="T26" fmla="*/ 1578 w 12797"/>
              <a:gd name="T27" fmla="*/ 9500 h 12781"/>
              <a:gd name="T28" fmla="*/ 1609 w 12797"/>
              <a:gd name="T29" fmla="*/ 3250 h 12781"/>
              <a:gd name="T30" fmla="*/ 2891 w 12797"/>
              <a:gd name="T31" fmla="*/ 6063 h 12781"/>
              <a:gd name="T32" fmla="*/ 1609 w 12797"/>
              <a:gd name="T33" fmla="*/ 3250 h 12781"/>
              <a:gd name="T34" fmla="*/ 3563 w 12797"/>
              <a:gd name="T35" fmla="*/ 6063 h 12781"/>
              <a:gd name="T36" fmla="*/ 6063 w 12797"/>
              <a:gd name="T37" fmla="*/ 4203 h 12781"/>
              <a:gd name="T38" fmla="*/ 6063 w 12797"/>
              <a:gd name="T39" fmla="*/ 6734 h 12781"/>
              <a:gd name="T40" fmla="*/ 3813 w 12797"/>
              <a:gd name="T41" fmla="*/ 8750 h 12781"/>
              <a:gd name="T42" fmla="*/ 6063 w 12797"/>
              <a:gd name="T43" fmla="*/ 6734 h 12781"/>
              <a:gd name="T44" fmla="*/ 9234 w 12797"/>
              <a:gd name="T45" fmla="*/ 6734 h 12781"/>
              <a:gd name="T46" fmla="*/ 6734 w 12797"/>
              <a:gd name="T47" fmla="*/ 8516 h 12781"/>
              <a:gd name="T48" fmla="*/ 6734 w 12797"/>
              <a:gd name="T49" fmla="*/ 6063 h 12781"/>
              <a:gd name="T50" fmla="*/ 8969 w 12797"/>
              <a:gd name="T51" fmla="*/ 3969 h 12781"/>
              <a:gd name="T52" fmla="*/ 6734 w 12797"/>
              <a:gd name="T53" fmla="*/ 6063 h 12781"/>
              <a:gd name="T54" fmla="*/ 6734 w 12797"/>
              <a:gd name="T55" fmla="*/ 719 h 12781"/>
              <a:gd name="T56" fmla="*/ 8344 w 12797"/>
              <a:gd name="T57" fmla="*/ 2266 h 12781"/>
              <a:gd name="T58" fmla="*/ 6734 w 12797"/>
              <a:gd name="T59" fmla="*/ 3531 h 12781"/>
              <a:gd name="T60" fmla="*/ 6063 w 12797"/>
              <a:gd name="T61" fmla="*/ 719 h 12781"/>
              <a:gd name="T62" fmla="*/ 4016 w 12797"/>
              <a:gd name="T63" fmla="*/ 3313 h 12781"/>
              <a:gd name="T64" fmla="*/ 5375 w 12797"/>
              <a:gd name="T65" fmla="*/ 1078 h 12781"/>
              <a:gd name="T66" fmla="*/ 6063 w 12797"/>
              <a:gd name="T67" fmla="*/ 12078 h 12781"/>
              <a:gd name="T68" fmla="*/ 4453 w 12797"/>
              <a:gd name="T69" fmla="*/ 10531 h 12781"/>
              <a:gd name="T70" fmla="*/ 6063 w 12797"/>
              <a:gd name="T71" fmla="*/ 9188 h 12781"/>
              <a:gd name="T72" fmla="*/ 6734 w 12797"/>
              <a:gd name="T73" fmla="*/ 12078 h 12781"/>
              <a:gd name="T74" fmla="*/ 8797 w 12797"/>
              <a:gd name="T75" fmla="*/ 9406 h 12781"/>
              <a:gd name="T76" fmla="*/ 7422 w 12797"/>
              <a:gd name="T77" fmla="*/ 11719 h 12781"/>
              <a:gd name="T78" fmla="*/ 9625 w 12797"/>
              <a:gd name="T79" fmla="*/ 3828 h 12781"/>
              <a:gd name="T80" fmla="*/ 12125 w 12797"/>
              <a:gd name="T81" fmla="*/ 6063 h 12781"/>
              <a:gd name="T82" fmla="*/ 10438 w 12797"/>
              <a:gd name="T83" fmla="*/ 2344 h 12781"/>
              <a:gd name="T84" fmla="*/ 9438 w 12797"/>
              <a:gd name="T85" fmla="*/ 3172 h 12781"/>
              <a:gd name="T86" fmla="*/ 8297 w 12797"/>
              <a:gd name="T87" fmla="*/ 1000 h 12781"/>
              <a:gd name="T88" fmla="*/ 4484 w 12797"/>
              <a:gd name="T89" fmla="*/ 1000 h 12781"/>
              <a:gd name="T90" fmla="*/ 3344 w 12797"/>
              <a:gd name="T91" fmla="*/ 3172 h 12781"/>
              <a:gd name="T92" fmla="*/ 2344 w 12797"/>
              <a:gd name="T93" fmla="*/ 2344 h 12781"/>
              <a:gd name="T94" fmla="*/ 2344 w 12797"/>
              <a:gd name="T95" fmla="*/ 10438 h 12781"/>
              <a:gd name="T96" fmla="*/ 3328 w 12797"/>
              <a:gd name="T97" fmla="*/ 9547 h 12781"/>
              <a:gd name="T98" fmla="*/ 4484 w 12797"/>
              <a:gd name="T99" fmla="*/ 11781 h 12781"/>
              <a:gd name="T100" fmla="*/ 8297 w 12797"/>
              <a:gd name="T101" fmla="*/ 11797 h 12781"/>
              <a:gd name="T102" fmla="*/ 9453 w 12797"/>
              <a:gd name="T103" fmla="*/ 9563 h 12781"/>
              <a:gd name="T104" fmla="*/ 10438 w 12797"/>
              <a:gd name="T105" fmla="*/ 10453 h 12781"/>
            </a:gdLst>
            <a:rect l="0" t="0" r="r" b="b"/>
            <a:pathLst>
              <a:path w="12797" h="12781">
                <a:moveTo>
                  <a:pt x="12281" y="3906"/>
                </a:moveTo>
                <a:cubicBezTo>
                  <a:pt x="11953" y="3141"/>
                  <a:pt x="11500" y="2453"/>
                  <a:pt x="10906" y="1875"/>
                </a:cubicBezTo>
                <a:cubicBezTo>
                  <a:pt x="10313" y="1281"/>
                  <a:pt x="9641" y="828"/>
                  <a:pt x="8875" y="500"/>
                </a:cubicBezTo>
                <a:cubicBezTo>
                  <a:pt x="8094" y="172"/>
                  <a:pt x="7266" y="0"/>
                  <a:pt x="6391" y="0"/>
                </a:cubicBezTo>
                <a:cubicBezTo>
                  <a:pt x="5531" y="0"/>
                  <a:pt x="4688" y="172"/>
                  <a:pt x="3906" y="500"/>
                </a:cubicBezTo>
                <a:cubicBezTo>
                  <a:pt x="3141" y="828"/>
                  <a:pt x="2453" y="1281"/>
                  <a:pt x="1875" y="1875"/>
                </a:cubicBezTo>
                <a:cubicBezTo>
                  <a:pt x="1641" y="2109"/>
                  <a:pt x="1438" y="2344"/>
                  <a:pt x="1250" y="2594"/>
                </a:cubicBezTo>
                <a:cubicBezTo>
                  <a:pt x="1250" y="2594"/>
                  <a:pt x="1234" y="2609"/>
                  <a:pt x="1234" y="2625"/>
                </a:cubicBezTo>
                <a:cubicBezTo>
                  <a:pt x="938" y="3016"/>
                  <a:pt x="703" y="3453"/>
                  <a:pt x="500" y="3906"/>
                </a:cubicBezTo>
                <a:cubicBezTo>
                  <a:pt x="172" y="4688"/>
                  <a:pt x="0" y="5531"/>
                  <a:pt x="0" y="6391"/>
                </a:cubicBezTo>
                <a:cubicBezTo>
                  <a:pt x="0" y="7250"/>
                  <a:pt x="172" y="8094"/>
                  <a:pt x="500" y="8875"/>
                </a:cubicBezTo>
                <a:cubicBezTo>
                  <a:pt x="828" y="9641"/>
                  <a:pt x="1281" y="10328"/>
                  <a:pt x="1875" y="10906"/>
                </a:cubicBezTo>
                <a:cubicBezTo>
                  <a:pt x="2469" y="11484"/>
                  <a:pt x="3141" y="11953"/>
                  <a:pt x="3906" y="12281"/>
                </a:cubicBezTo>
                <a:cubicBezTo>
                  <a:pt x="4688" y="12609"/>
                  <a:pt x="5531" y="12781"/>
                  <a:pt x="6391" y="12781"/>
                </a:cubicBezTo>
                <a:cubicBezTo>
                  <a:pt x="7250" y="12781"/>
                  <a:pt x="8094" y="12609"/>
                  <a:pt x="8875" y="12281"/>
                </a:cubicBezTo>
                <a:cubicBezTo>
                  <a:pt x="9641" y="11953"/>
                  <a:pt x="10328" y="11500"/>
                  <a:pt x="10906" y="10906"/>
                </a:cubicBezTo>
                <a:cubicBezTo>
                  <a:pt x="11500" y="10313"/>
                  <a:pt x="11953" y="9641"/>
                  <a:pt x="12281" y="8875"/>
                </a:cubicBezTo>
                <a:cubicBezTo>
                  <a:pt x="12609" y="8094"/>
                  <a:pt x="12781" y="7250"/>
                  <a:pt x="12781" y="6391"/>
                </a:cubicBezTo>
                <a:cubicBezTo>
                  <a:pt x="12797" y="5531"/>
                  <a:pt x="12625" y="4688"/>
                  <a:pt x="12281" y="3906"/>
                </a:cubicBezTo>
                <a:close/>
                <a:moveTo>
                  <a:pt x="11219" y="9484"/>
                </a:moveTo>
                <a:cubicBezTo>
                  <a:pt x="10766" y="9250"/>
                  <a:pt x="10234" y="9047"/>
                  <a:pt x="9641" y="8891"/>
                </a:cubicBezTo>
                <a:cubicBezTo>
                  <a:pt x="9797" y="8203"/>
                  <a:pt x="9891" y="7469"/>
                  <a:pt x="9906" y="6719"/>
                </a:cubicBezTo>
                <a:lnTo>
                  <a:pt x="12109" y="6719"/>
                </a:lnTo>
                <a:cubicBezTo>
                  <a:pt x="12047" y="7719"/>
                  <a:pt x="11734" y="8672"/>
                  <a:pt x="11219" y="9484"/>
                </a:cubicBezTo>
                <a:close/>
                <a:moveTo>
                  <a:pt x="688" y="6734"/>
                </a:moveTo>
                <a:lnTo>
                  <a:pt x="2891" y="6734"/>
                </a:lnTo>
                <a:cubicBezTo>
                  <a:pt x="2906" y="7484"/>
                  <a:pt x="3000" y="8219"/>
                  <a:pt x="3156" y="8906"/>
                </a:cubicBezTo>
                <a:cubicBezTo>
                  <a:pt x="2563" y="9063"/>
                  <a:pt x="2031" y="9266"/>
                  <a:pt x="1578" y="9500"/>
                </a:cubicBezTo>
                <a:cubicBezTo>
                  <a:pt x="1047" y="8672"/>
                  <a:pt x="734" y="7719"/>
                  <a:pt x="688" y="6734"/>
                </a:cubicBezTo>
                <a:close/>
                <a:moveTo>
                  <a:pt x="1609" y="3250"/>
                </a:moveTo>
                <a:cubicBezTo>
                  <a:pt x="2063" y="3484"/>
                  <a:pt x="2578" y="3672"/>
                  <a:pt x="3172" y="3828"/>
                </a:cubicBezTo>
                <a:cubicBezTo>
                  <a:pt x="3000" y="4531"/>
                  <a:pt x="2906" y="5281"/>
                  <a:pt x="2891" y="6063"/>
                </a:cubicBezTo>
                <a:lnTo>
                  <a:pt x="688" y="6063"/>
                </a:lnTo>
                <a:cubicBezTo>
                  <a:pt x="734" y="5047"/>
                  <a:pt x="1063" y="4078"/>
                  <a:pt x="1609" y="3250"/>
                </a:cubicBezTo>
                <a:close/>
                <a:moveTo>
                  <a:pt x="6063" y="6063"/>
                </a:moveTo>
                <a:lnTo>
                  <a:pt x="3563" y="6063"/>
                </a:lnTo>
                <a:cubicBezTo>
                  <a:pt x="3578" y="5328"/>
                  <a:pt x="3672" y="4625"/>
                  <a:pt x="3828" y="3969"/>
                </a:cubicBezTo>
                <a:cubicBezTo>
                  <a:pt x="4531" y="4109"/>
                  <a:pt x="5281" y="4188"/>
                  <a:pt x="6063" y="4203"/>
                </a:cubicBezTo>
                <a:lnTo>
                  <a:pt x="6063" y="6063"/>
                </a:lnTo>
                <a:close/>
                <a:moveTo>
                  <a:pt x="6063" y="6734"/>
                </a:moveTo>
                <a:lnTo>
                  <a:pt x="6063" y="8516"/>
                </a:lnTo>
                <a:cubicBezTo>
                  <a:pt x="5281" y="8531"/>
                  <a:pt x="4531" y="8609"/>
                  <a:pt x="3813" y="8750"/>
                </a:cubicBezTo>
                <a:cubicBezTo>
                  <a:pt x="3672" y="8125"/>
                  <a:pt x="3578" y="7438"/>
                  <a:pt x="3563" y="6734"/>
                </a:cubicBezTo>
                <a:lnTo>
                  <a:pt x="6063" y="6734"/>
                </a:lnTo>
                <a:close/>
                <a:moveTo>
                  <a:pt x="6734" y="6734"/>
                </a:moveTo>
                <a:lnTo>
                  <a:pt x="9234" y="6734"/>
                </a:lnTo>
                <a:cubicBezTo>
                  <a:pt x="9219" y="7438"/>
                  <a:pt x="9125" y="8125"/>
                  <a:pt x="8984" y="8750"/>
                </a:cubicBezTo>
                <a:cubicBezTo>
                  <a:pt x="8281" y="8609"/>
                  <a:pt x="7516" y="8531"/>
                  <a:pt x="6734" y="8516"/>
                </a:cubicBezTo>
                <a:lnTo>
                  <a:pt x="6734" y="6734"/>
                </a:lnTo>
                <a:close/>
                <a:moveTo>
                  <a:pt x="6734" y="6063"/>
                </a:moveTo>
                <a:lnTo>
                  <a:pt x="6734" y="4203"/>
                </a:lnTo>
                <a:cubicBezTo>
                  <a:pt x="7516" y="4188"/>
                  <a:pt x="8266" y="4109"/>
                  <a:pt x="8969" y="3969"/>
                </a:cubicBezTo>
                <a:cubicBezTo>
                  <a:pt x="9125" y="4625"/>
                  <a:pt x="9219" y="5328"/>
                  <a:pt x="9234" y="6063"/>
                </a:cubicBezTo>
                <a:lnTo>
                  <a:pt x="6734" y="6063"/>
                </a:lnTo>
                <a:close/>
                <a:moveTo>
                  <a:pt x="6734" y="3531"/>
                </a:moveTo>
                <a:lnTo>
                  <a:pt x="6734" y="719"/>
                </a:lnTo>
                <a:cubicBezTo>
                  <a:pt x="6969" y="781"/>
                  <a:pt x="7203" y="891"/>
                  <a:pt x="7422" y="1078"/>
                </a:cubicBezTo>
                <a:cubicBezTo>
                  <a:pt x="7766" y="1359"/>
                  <a:pt x="8078" y="1750"/>
                  <a:pt x="8344" y="2266"/>
                </a:cubicBezTo>
                <a:cubicBezTo>
                  <a:pt x="8516" y="2594"/>
                  <a:pt x="8656" y="2938"/>
                  <a:pt x="8781" y="3313"/>
                </a:cubicBezTo>
                <a:cubicBezTo>
                  <a:pt x="8141" y="3438"/>
                  <a:pt x="7453" y="3516"/>
                  <a:pt x="6734" y="3531"/>
                </a:cubicBezTo>
                <a:close/>
                <a:moveTo>
                  <a:pt x="5375" y="1078"/>
                </a:moveTo>
                <a:cubicBezTo>
                  <a:pt x="5594" y="891"/>
                  <a:pt x="5828" y="781"/>
                  <a:pt x="6063" y="719"/>
                </a:cubicBezTo>
                <a:lnTo>
                  <a:pt x="6063" y="3531"/>
                </a:lnTo>
                <a:cubicBezTo>
                  <a:pt x="5344" y="3516"/>
                  <a:pt x="4656" y="3438"/>
                  <a:pt x="4016" y="3313"/>
                </a:cubicBezTo>
                <a:cubicBezTo>
                  <a:pt x="4141" y="2938"/>
                  <a:pt x="4281" y="2578"/>
                  <a:pt x="4453" y="2266"/>
                </a:cubicBezTo>
                <a:cubicBezTo>
                  <a:pt x="4719" y="1750"/>
                  <a:pt x="5031" y="1344"/>
                  <a:pt x="5375" y="1078"/>
                </a:cubicBezTo>
                <a:close/>
                <a:moveTo>
                  <a:pt x="6063" y="9188"/>
                </a:moveTo>
                <a:lnTo>
                  <a:pt x="6063" y="12078"/>
                </a:lnTo>
                <a:cubicBezTo>
                  <a:pt x="5828" y="12016"/>
                  <a:pt x="5594" y="11906"/>
                  <a:pt x="5375" y="11719"/>
                </a:cubicBezTo>
                <a:cubicBezTo>
                  <a:pt x="5031" y="11438"/>
                  <a:pt x="4719" y="11047"/>
                  <a:pt x="4453" y="10531"/>
                </a:cubicBezTo>
                <a:cubicBezTo>
                  <a:pt x="4281" y="10188"/>
                  <a:pt x="4125" y="9813"/>
                  <a:pt x="4000" y="9406"/>
                </a:cubicBezTo>
                <a:cubicBezTo>
                  <a:pt x="4641" y="9281"/>
                  <a:pt x="5344" y="9203"/>
                  <a:pt x="6063" y="9188"/>
                </a:cubicBezTo>
                <a:close/>
                <a:moveTo>
                  <a:pt x="7422" y="11719"/>
                </a:moveTo>
                <a:cubicBezTo>
                  <a:pt x="7203" y="11906"/>
                  <a:pt x="6969" y="12016"/>
                  <a:pt x="6734" y="12078"/>
                </a:cubicBezTo>
                <a:lnTo>
                  <a:pt x="6734" y="9188"/>
                </a:lnTo>
                <a:cubicBezTo>
                  <a:pt x="7453" y="9203"/>
                  <a:pt x="8156" y="9281"/>
                  <a:pt x="8797" y="9406"/>
                </a:cubicBezTo>
                <a:cubicBezTo>
                  <a:pt x="8672" y="9813"/>
                  <a:pt x="8516" y="10188"/>
                  <a:pt x="8344" y="10531"/>
                </a:cubicBezTo>
                <a:cubicBezTo>
                  <a:pt x="8078" y="11047"/>
                  <a:pt x="7766" y="11438"/>
                  <a:pt x="7422" y="11719"/>
                </a:cubicBezTo>
                <a:close/>
                <a:moveTo>
                  <a:pt x="9906" y="6063"/>
                </a:moveTo>
                <a:cubicBezTo>
                  <a:pt x="9891" y="5281"/>
                  <a:pt x="9781" y="4531"/>
                  <a:pt x="9625" y="3828"/>
                </a:cubicBezTo>
                <a:cubicBezTo>
                  <a:pt x="10203" y="3672"/>
                  <a:pt x="10734" y="3484"/>
                  <a:pt x="11188" y="3250"/>
                </a:cubicBezTo>
                <a:cubicBezTo>
                  <a:pt x="11734" y="4078"/>
                  <a:pt x="12063" y="5047"/>
                  <a:pt x="12125" y="6063"/>
                </a:cubicBezTo>
                <a:lnTo>
                  <a:pt x="9906" y="6063"/>
                </a:lnTo>
                <a:close/>
                <a:moveTo>
                  <a:pt x="10438" y="2344"/>
                </a:moveTo>
                <a:cubicBezTo>
                  <a:pt x="10547" y="2453"/>
                  <a:pt x="10656" y="2578"/>
                  <a:pt x="10766" y="2703"/>
                </a:cubicBezTo>
                <a:cubicBezTo>
                  <a:pt x="10375" y="2891"/>
                  <a:pt x="9938" y="3047"/>
                  <a:pt x="9438" y="3172"/>
                </a:cubicBezTo>
                <a:cubicBezTo>
                  <a:pt x="9297" y="2734"/>
                  <a:pt x="9125" y="2328"/>
                  <a:pt x="8938" y="1953"/>
                </a:cubicBezTo>
                <a:cubicBezTo>
                  <a:pt x="8750" y="1578"/>
                  <a:pt x="8531" y="1266"/>
                  <a:pt x="8297" y="1000"/>
                </a:cubicBezTo>
                <a:cubicBezTo>
                  <a:pt x="9094" y="1281"/>
                  <a:pt x="9828" y="1734"/>
                  <a:pt x="10438" y="2344"/>
                </a:cubicBezTo>
                <a:close/>
                <a:moveTo>
                  <a:pt x="4484" y="1000"/>
                </a:moveTo>
                <a:cubicBezTo>
                  <a:pt x="4250" y="1266"/>
                  <a:pt x="4031" y="1594"/>
                  <a:pt x="3844" y="1953"/>
                </a:cubicBezTo>
                <a:cubicBezTo>
                  <a:pt x="3656" y="2328"/>
                  <a:pt x="3484" y="2734"/>
                  <a:pt x="3344" y="3172"/>
                </a:cubicBezTo>
                <a:cubicBezTo>
                  <a:pt x="2844" y="3047"/>
                  <a:pt x="2406" y="2891"/>
                  <a:pt x="2016" y="2703"/>
                </a:cubicBezTo>
                <a:cubicBezTo>
                  <a:pt x="2125" y="2578"/>
                  <a:pt x="2219" y="2469"/>
                  <a:pt x="2344" y="2344"/>
                </a:cubicBezTo>
                <a:cubicBezTo>
                  <a:pt x="2969" y="1734"/>
                  <a:pt x="3688" y="1281"/>
                  <a:pt x="4484" y="1000"/>
                </a:cubicBezTo>
                <a:close/>
                <a:moveTo>
                  <a:pt x="2344" y="10438"/>
                </a:moveTo>
                <a:cubicBezTo>
                  <a:pt x="2219" y="10313"/>
                  <a:pt x="2094" y="10172"/>
                  <a:pt x="1984" y="10031"/>
                </a:cubicBezTo>
                <a:cubicBezTo>
                  <a:pt x="2375" y="9844"/>
                  <a:pt x="2828" y="9672"/>
                  <a:pt x="3328" y="9547"/>
                </a:cubicBezTo>
                <a:cubicBezTo>
                  <a:pt x="3469" y="10016"/>
                  <a:pt x="3641" y="10438"/>
                  <a:pt x="3844" y="10828"/>
                </a:cubicBezTo>
                <a:cubicBezTo>
                  <a:pt x="4031" y="11203"/>
                  <a:pt x="4250" y="11516"/>
                  <a:pt x="4484" y="11781"/>
                </a:cubicBezTo>
                <a:cubicBezTo>
                  <a:pt x="3688" y="11516"/>
                  <a:pt x="2969" y="11063"/>
                  <a:pt x="2344" y="10438"/>
                </a:cubicBezTo>
                <a:close/>
                <a:moveTo>
                  <a:pt x="8297" y="11797"/>
                </a:moveTo>
                <a:cubicBezTo>
                  <a:pt x="8531" y="11531"/>
                  <a:pt x="8750" y="11203"/>
                  <a:pt x="8938" y="10844"/>
                </a:cubicBezTo>
                <a:cubicBezTo>
                  <a:pt x="9141" y="10453"/>
                  <a:pt x="9313" y="10016"/>
                  <a:pt x="9453" y="9563"/>
                </a:cubicBezTo>
                <a:cubicBezTo>
                  <a:pt x="9953" y="9688"/>
                  <a:pt x="10406" y="9859"/>
                  <a:pt x="10797" y="10047"/>
                </a:cubicBezTo>
                <a:cubicBezTo>
                  <a:pt x="10688" y="10188"/>
                  <a:pt x="10563" y="10313"/>
                  <a:pt x="10438" y="10453"/>
                </a:cubicBezTo>
                <a:cubicBezTo>
                  <a:pt x="9828" y="11063"/>
                  <a:pt x="9094" y="11516"/>
                  <a:pt x="8297" y="11797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2029027" y="5823117"/>
            <a:ext cx="207242" cy="170884"/>
          </a:xfrm>
          <a:custGeom>
            <a:avLst/>
            <a:gdLst>
              <a:gd name="connsiteX0" fmla="*/ 435416 w 609586"/>
              <a:gd name="connsiteY0" fmla="*/ 80352 h 502648"/>
              <a:gd name="connsiteX1" fmla="*/ 551577 w 609586"/>
              <a:gd name="connsiteY1" fmla="*/ 190215 h 502648"/>
              <a:gd name="connsiteX2" fmla="*/ 551577 w 609586"/>
              <a:gd name="connsiteY2" fmla="*/ 217693 h 502648"/>
              <a:gd name="connsiteX3" fmla="*/ 496140 w 609586"/>
              <a:gd name="connsiteY3" fmla="*/ 310936 h 502648"/>
              <a:gd name="connsiteX4" fmla="*/ 609586 w 609586"/>
              <a:gd name="connsiteY4" fmla="*/ 437323 h 502648"/>
              <a:gd name="connsiteX5" fmla="*/ 580534 w 609586"/>
              <a:gd name="connsiteY5" fmla="*/ 464753 h 502648"/>
              <a:gd name="connsiteX6" fmla="*/ 504951 w 609586"/>
              <a:gd name="connsiteY6" fmla="*/ 464753 h 502648"/>
              <a:gd name="connsiteX7" fmla="*/ 373787 w 609586"/>
              <a:gd name="connsiteY7" fmla="*/ 301459 h 502648"/>
              <a:gd name="connsiteX8" fmla="*/ 426510 w 609586"/>
              <a:gd name="connsiteY8" fmla="*/ 179500 h 502648"/>
              <a:gd name="connsiteX9" fmla="*/ 426510 w 609586"/>
              <a:gd name="connsiteY9" fmla="*/ 143641 h 502648"/>
              <a:gd name="connsiteX10" fmla="*/ 412126 w 609586"/>
              <a:gd name="connsiteY10" fmla="*/ 82543 h 502648"/>
              <a:gd name="connsiteX11" fmla="*/ 435416 w 609586"/>
              <a:gd name="connsiteY11" fmla="*/ 80352 h 502648"/>
              <a:gd name="connsiteX12" fmla="*/ 227788 w 609586"/>
              <a:gd name="connsiteY12" fmla="*/ 0 h 502648"/>
              <a:gd name="connsiteX13" fmla="*/ 379662 w 609586"/>
              <a:gd name="connsiteY13" fmla="*/ 143662 h 502648"/>
              <a:gd name="connsiteX14" fmla="*/ 379662 w 609586"/>
              <a:gd name="connsiteY14" fmla="*/ 179565 h 502648"/>
              <a:gd name="connsiteX15" fmla="*/ 307225 w 609586"/>
              <a:gd name="connsiteY15" fmla="*/ 301465 h 502648"/>
              <a:gd name="connsiteX16" fmla="*/ 455528 w 609586"/>
              <a:gd name="connsiteY16" fmla="*/ 466745 h 502648"/>
              <a:gd name="connsiteX17" fmla="*/ 417524 w 609586"/>
              <a:gd name="connsiteY17" fmla="*/ 502648 h 502648"/>
              <a:gd name="connsiteX18" fmla="*/ 38004 w 609586"/>
              <a:gd name="connsiteY18" fmla="*/ 502648 h 502648"/>
              <a:gd name="connsiteX19" fmla="*/ 0 w 609586"/>
              <a:gd name="connsiteY19" fmla="*/ 466745 h 502648"/>
              <a:gd name="connsiteX20" fmla="*/ 148350 w 609586"/>
              <a:gd name="connsiteY20" fmla="*/ 301465 h 502648"/>
              <a:gd name="connsiteX21" fmla="*/ 75913 w 609586"/>
              <a:gd name="connsiteY21" fmla="*/ 179565 h 502648"/>
              <a:gd name="connsiteX22" fmla="*/ 75913 w 609586"/>
              <a:gd name="connsiteY22" fmla="*/ 143662 h 502648"/>
              <a:gd name="connsiteX23" fmla="*/ 227788 w 609586"/>
              <a:gd name="connsiteY23" fmla="*/ 0 h 502648"/>
            </a:gdLst>
            <a:rect l="l" t="t" r="r" b="b"/>
            <a:pathLst>
              <a:path w="609586" h="502648">
                <a:moveTo>
                  <a:pt x="435416" y="80352"/>
                </a:moveTo>
                <a:cubicBezTo>
                  <a:pt x="499521" y="80352"/>
                  <a:pt x="551577" y="129545"/>
                  <a:pt x="551577" y="190215"/>
                </a:cubicBezTo>
                <a:lnTo>
                  <a:pt x="551577" y="217693"/>
                </a:lnTo>
                <a:cubicBezTo>
                  <a:pt x="551577" y="257219"/>
                  <a:pt x="529288" y="291601"/>
                  <a:pt x="496140" y="310936"/>
                </a:cubicBezTo>
                <a:cubicBezTo>
                  <a:pt x="553434" y="331175"/>
                  <a:pt x="609586" y="382416"/>
                  <a:pt x="609586" y="437323"/>
                </a:cubicBezTo>
                <a:cubicBezTo>
                  <a:pt x="609586" y="452467"/>
                  <a:pt x="596584" y="464753"/>
                  <a:pt x="580534" y="464753"/>
                </a:cubicBezTo>
                <a:lnTo>
                  <a:pt x="504951" y="464753"/>
                </a:lnTo>
                <a:cubicBezTo>
                  <a:pt x="503855" y="393607"/>
                  <a:pt x="444465" y="318793"/>
                  <a:pt x="373787" y="301459"/>
                </a:cubicBezTo>
                <a:cubicBezTo>
                  <a:pt x="411936" y="270457"/>
                  <a:pt x="426510" y="231217"/>
                  <a:pt x="426510" y="179500"/>
                </a:cubicBezTo>
                <a:lnTo>
                  <a:pt x="426510" y="143641"/>
                </a:lnTo>
                <a:cubicBezTo>
                  <a:pt x="426510" y="121783"/>
                  <a:pt x="421318" y="101068"/>
                  <a:pt x="412126" y="82543"/>
                </a:cubicBezTo>
                <a:cubicBezTo>
                  <a:pt x="419651" y="81114"/>
                  <a:pt x="427415" y="80352"/>
                  <a:pt x="435416" y="80352"/>
                </a:cubicBezTo>
                <a:close/>
                <a:moveTo>
                  <a:pt x="227788" y="0"/>
                </a:moveTo>
                <a:cubicBezTo>
                  <a:pt x="311607" y="0"/>
                  <a:pt x="379662" y="64378"/>
                  <a:pt x="379662" y="143662"/>
                </a:cubicBezTo>
                <a:lnTo>
                  <a:pt x="379662" y="179565"/>
                </a:lnTo>
                <a:cubicBezTo>
                  <a:pt x="379662" y="231230"/>
                  <a:pt x="350516" y="276180"/>
                  <a:pt x="307225" y="301465"/>
                </a:cubicBezTo>
                <a:cubicBezTo>
                  <a:pt x="382186" y="327940"/>
                  <a:pt x="455528" y="394986"/>
                  <a:pt x="455528" y="466745"/>
                </a:cubicBezTo>
                <a:cubicBezTo>
                  <a:pt x="455528" y="486554"/>
                  <a:pt x="438574" y="502648"/>
                  <a:pt x="417524" y="502648"/>
                </a:cubicBezTo>
                <a:lnTo>
                  <a:pt x="38004" y="502648"/>
                </a:lnTo>
                <a:cubicBezTo>
                  <a:pt x="16954" y="502648"/>
                  <a:pt x="0" y="486554"/>
                  <a:pt x="0" y="466745"/>
                </a:cubicBezTo>
                <a:cubicBezTo>
                  <a:pt x="0" y="394986"/>
                  <a:pt x="73389" y="327940"/>
                  <a:pt x="148350" y="301465"/>
                </a:cubicBezTo>
                <a:cubicBezTo>
                  <a:pt x="105012" y="276180"/>
                  <a:pt x="75913" y="231230"/>
                  <a:pt x="75913" y="179565"/>
                </a:cubicBezTo>
                <a:lnTo>
                  <a:pt x="75913" y="143662"/>
                </a:lnTo>
                <a:cubicBezTo>
                  <a:pt x="75913" y="64378"/>
                  <a:pt x="143969" y="0"/>
                  <a:pt x="227788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8658860" y="1361440"/>
            <a:ext cx="1686560" cy="12192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0"/>
          </a:gradFill>
          <a:ln w="12700" cap="sq">
            <a:noFill/>
            <a:miter/>
          </a:ln>
          <a:effectLst>
            <a:outerShdw dist="114300" blurRad="114300" dir="5400000" sx="100000" sy="100000" kx="0" ky="0" algn="t" rotWithShape="0">
              <a:schemeClr val="accent1">
                <a:lumMod val="50000"/>
                <a:alpha val="9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兴趣激发策略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1">
            <a:off x="10003614" y="0"/>
            <a:ext cx="2188386" cy="2180940"/>
          </a:xfrm>
          <a:custGeom>
            <a:avLst/>
            <a:gdLst>
              <a:gd name="connsiteX0" fmla="*/ 798653 w 3402957"/>
              <a:gd name="connsiteY0" fmla="*/ 2592729 h 3391382"/>
              <a:gd name="connsiteX1" fmla="*/ 237280 w 3402957"/>
              <a:gd name="connsiteY1" fmla="*/ 2592729 h 3391382"/>
              <a:gd name="connsiteX2" fmla="*/ 0 w 3402957"/>
              <a:gd name="connsiteY2" fmla="*/ 2830009 h 3391382"/>
              <a:gd name="connsiteX3" fmla="*/ 0 w 3402957"/>
              <a:gd name="connsiteY3" fmla="*/ 3391382 h 3391382"/>
              <a:gd name="connsiteX4" fmla="*/ 561373 w 3402957"/>
              <a:gd name="connsiteY4" fmla="*/ 3391382 h 3391382"/>
              <a:gd name="connsiteX5" fmla="*/ 798653 w 3402957"/>
              <a:gd name="connsiteY5" fmla="*/ 3154102 h 3391382"/>
              <a:gd name="connsiteX6" fmla="*/ 2534855 w 3402957"/>
              <a:gd name="connsiteY6" fmla="*/ 2592729 h 3391382"/>
              <a:gd name="connsiteX7" fmla="*/ 1973482 w 3402957"/>
              <a:gd name="connsiteY7" fmla="*/ 2592729 h 3391382"/>
              <a:gd name="connsiteX8" fmla="*/ 1736202 w 3402957"/>
              <a:gd name="connsiteY8" fmla="*/ 2830009 h 3391382"/>
              <a:gd name="connsiteX9" fmla="*/ 1736202 w 3402957"/>
              <a:gd name="connsiteY9" fmla="*/ 3391382 h 3391382"/>
              <a:gd name="connsiteX10" fmla="*/ 2297575 w 3402957"/>
              <a:gd name="connsiteY10" fmla="*/ 3391382 h 3391382"/>
              <a:gd name="connsiteX11" fmla="*/ 2534855 w 3402957"/>
              <a:gd name="connsiteY11" fmla="*/ 3154102 h 3391382"/>
              <a:gd name="connsiteX12" fmla="*/ 3165677 w 3402957"/>
              <a:gd name="connsiteY12" fmla="*/ 2592729 h 3391382"/>
              <a:gd name="connsiteX13" fmla="*/ 2604304 w 3402957"/>
              <a:gd name="connsiteY13" fmla="*/ 2592729 h 3391382"/>
              <a:gd name="connsiteX14" fmla="*/ 2604304 w 3402957"/>
              <a:gd name="connsiteY14" fmla="*/ 3154102 h 3391382"/>
              <a:gd name="connsiteX15" fmla="*/ 2841584 w 3402957"/>
              <a:gd name="connsiteY15" fmla="*/ 3391382 h 3391382"/>
              <a:gd name="connsiteX16" fmla="*/ 3402957 w 3402957"/>
              <a:gd name="connsiteY16" fmla="*/ 3391382 h 3391382"/>
              <a:gd name="connsiteX17" fmla="*/ 3402957 w 3402957"/>
              <a:gd name="connsiteY17" fmla="*/ 2830009 h 3391382"/>
              <a:gd name="connsiteX18" fmla="*/ 3165677 w 3402957"/>
              <a:gd name="connsiteY18" fmla="*/ 2592729 h 3391382"/>
              <a:gd name="connsiteX19" fmla="*/ 561373 w 3402957"/>
              <a:gd name="connsiteY19" fmla="*/ 1724628 h 3391382"/>
              <a:gd name="connsiteX20" fmla="*/ 0 w 3402957"/>
              <a:gd name="connsiteY20" fmla="*/ 1724628 h 3391382"/>
              <a:gd name="connsiteX21" fmla="*/ 0 w 3402957"/>
              <a:gd name="connsiteY21" fmla="*/ 2286001 h 3391382"/>
              <a:gd name="connsiteX22" fmla="*/ 237280 w 3402957"/>
              <a:gd name="connsiteY22" fmla="*/ 2523281 h 3391382"/>
              <a:gd name="connsiteX23" fmla="*/ 798653 w 3402957"/>
              <a:gd name="connsiteY23" fmla="*/ 2523281 h 3391382"/>
              <a:gd name="connsiteX24" fmla="*/ 798653 w 3402957"/>
              <a:gd name="connsiteY24" fmla="*/ 1961908 h 3391382"/>
              <a:gd name="connsiteX25" fmla="*/ 561373 w 3402957"/>
              <a:gd name="connsiteY25" fmla="*/ 1724628 h 3391382"/>
              <a:gd name="connsiteX26" fmla="*/ 1666755 w 3402957"/>
              <a:gd name="connsiteY26" fmla="*/ 1724628 h 3391382"/>
              <a:gd name="connsiteX27" fmla="*/ 1105382 w 3402957"/>
              <a:gd name="connsiteY27" fmla="*/ 1724628 h 3391382"/>
              <a:gd name="connsiteX28" fmla="*/ 868102 w 3402957"/>
              <a:gd name="connsiteY28" fmla="*/ 1961908 h 3391382"/>
              <a:gd name="connsiteX29" fmla="*/ 868102 w 3402957"/>
              <a:gd name="connsiteY29" fmla="*/ 2523281 h 3391382"/>
              <a:gd name="connsiteX30" fmla="*/ 1429475 w 3402957"/>
              <a:gd name="connsiteY30" fmla="*/ 2523281 h 3391382"/>
              <a:gd name="connsiteX31" fmla="*/ 1666755 w 3402957"/>
              <a:gd name="connsiteY31" fmla="*/ 2286001 h 3391382"/>
              <a:gd name="connsiteX32" fmla="*/ 2297575 w 3402957"/>
              <a:gd name="connsiteY32" fmla="*/ 1724628 h 3391382"/>
              <a:gd name="connsiteX33" fmla="*/ 1736202 w 3402957"/>
              <a:gd name="connsiteY33" fmla="*/ 1724628 h 3391382"/>
              <a:gd name="connsiteX34" fmla="*/ 1736202 w 3402957"/>
              <a:gd name="connsiteY34" fmla="*/ 2286001 h 3391382"/>
              <a:gd name="connsiteX35" fmla="*/ 1973482 w 3402957"/>
              <a:gd name="connsiteY35" fmla="*/ 2523281 h 3391382"/>
              <a:gd name="connsiteX36" fmla="*/ 2534855 w 3402957"/>
              <a:gd name="connsiteY36" fmla="*/ 2523281 h 3391382"/>
              <a:gd name="connsiteX37" fmla="*/ 2534855 w 3402957"/>
              <a:gd name="connsiteY37" fmla="*/ 1961908 h 3391382"/>
              <a:gd name="connsiteX38" fmla="*/ 2297575 w 3402957"/>
              <a:gd name="connsiteY38" fmla="*/ 1724628 h 3391382"/>
              <a:gd name="connsiteX39" fmla="*/ 798653 w 3402957"/>
              <a:gd name="connsiteY39" fmla="*/ 868101 h 3391382"/>
              <a:gd name="connsiteX40" fmla="*/ 237280 w 3402957"/>
              <a:gd name="connsiteY40" fmla="*/ 868101 h 3391382"/>
              <a:gd name="connsiteX41" fmla="*/ 0 w 3402957"/>
              <a:gd name="connsiteY41" fmla="*/ 1105381 h 3391382"/>
              <a:gd name="connsiteX42" fmla="*/ 0 w 3402957"/>
              <a:gd name="connsiteY42" fmla="*/ 1666754 h 3391382"/>
              <a:gd name="connsiteX43" fmla="*/ 561373 w 3402957"/>
              <a:gd name="connsiteY43" fmla="*/ 1666754 h 3391382"/>
              <a:gd name="connsiteX44" fmla="*/ 798653 w 3402957"/>
              <a:gd name="connsiteY44" fmla="*/ 1429474 h 3391382"/>
              <a:gd name="connsiteX45" fmla="*/ 1429475 w 3402957"/>
              <a:gd name="connsiteY45" fmla="*/ 868101 h 3391382"/>
              <a:gd name="connsiteX46" fmla="*/ 868102 w 3402957"/>
              <a:gd name="connsiteY46" fmla="*/ 868101 h 3391382"/>
              <a:gd name="connsiteX47" fmla="*/ 868102 w 3402957"/>
              <a:gd name="connsiteY47" fmla="*/ 1429474 h 3391382"/>
              <a:gd name="connsiteX48" fmla="*/ 1105382 w 3402957"/>
              <a:gd name="connsiteY48" fmla="*/ 1666754 h 3391382"/>
              <a:gd name="connsiteX49" fmla="*/ 1666755 w 3402957"/>
              <a:gd name="connsiteY49" fmla="*/ 1666754 h 3391382"/>
              <a:gd name="connsiteX50" fmla="*/ 1666755 w 3402957"/>
              <a:gd name="connsiteY50" fmla="*/ 1105381 h 3391382"/>
              <a:gd name="connsiteX51" fmla="*/ 1429475 w 3402957"/>
              <a:gd name="connsiteY51" fmla="*/ 868101 h 3391382"/>
              <a:gd name="connsiteX52" fmla="*/ 3165677 w 3402957"/>
              <a:gd name="connsiteY52" fmla="*/ 868101 h 3391382"/>
              <a:gd name="connsiteX53" fmla="*/ 2604304 w 3402957"/>
              <a:gd name="connsiteY53" fmla="*/ 868101 h 3391382"/>
              <a:gd name="connsiteX54" fmla="*/ 2604304 w 3402957"/>
              <a:gd name="connsiteY54" fmla="*/ 1429474 h 3391382"/>
              <a:gd name="connsiteX55" fmla="*/ 2841584 w 3402957"/>
              <a:gd name="connsiteY55" fmla="*/ 1666754 h 3391382"/>
              <a:gd name="connsiteX56" fmla="*/ 3402957 w 3402957"/>
              <a:gd name="connsiteY56" fmla="*/ 1666754 h 3391382"/>
              <a:gd name="connsiteX57" fmla="*/ 3402957 w 3402957"/>
              <a:gd name="connsiteY57" fmla="*/ 1105381 h 3391382"/>
              <a:gd name="connsiteX58" fmla="*/ 3165677 w 3402957"/>
              <a:gd name="connsiteY58" fmla="*/ 868101 h 3391382"/>
              <a:gd name="connsiteX59" fmla="*/ 561373 w 3402957"/>
              <a:gd name="connsiteY59" fmla="*/ 0 h 3391382"/>
              <a:gd name="connsiteX60" fmla="*/ 0 w 3402957"/>
              <a:gd name="connsiteY60" fmla="*/ 0 h 3391382"/>
              <a:gd name="connsiteX61" fmla="*/ 0 w 3402957"/>
              <a:gd name="connsiteY61" fmla="*/ 561373 h 3391382"/>
              <a:gd name="connsiteX62" fmla="*/ 237280 w 3402957"/>
              <a:gd name="connsiteY62" fmla="*/ 798653 h 3391382"/>
              <a:gd name="connsiteX63" fmla="*/ 798653 w 3402957"/>
              <a:gd name="connsiteY63" fmla="*/ 798653 h 3391382"/>
              <a:gd name="connsiteX64" fmla="*/ 798653 w 3402957"/>
              <a:gd name="connsiteY64" fmla="*/ 237280 h 3391382"/>
              <a:gd name="connsiteX65" fmla="*/ 561373 w 3402957"/>
              <a:gd name="connsiteY65" fmla="*/ 0 h 3391382"/>
            </a:gdLst>
            <a:rect l="l" t="t" r="r" b="b"/>
            <a:pathLst>
              <a:path w="3402957" h="3391382">
                <a:moveTo>
                  <a:pt x="798653" y="2592729"/>
                </a:moveTo>
                <a:lnTo>
                  <a:pt x="237280" y="2592729"/>
                </a:lnTo>
                <a:cubicBezTo>
                  <a:pt x="106234" y="2592729"/>
                  <a:pt x="0" y="2698963"/>
                  <a:pt x="0" y="2830009"/>
                </a:cubicBezTo>
                <a:lnTo>
                  <a:pt x="0" y="3391382"/>
                </a:lnTo>
                <a:lnTo>
                  <a:pt x="561373" y="3391382"/>
                </a:lnTo>
                <a:cubicBezTo>
                  <a:pt x="692419" y="3391382"/>
                  <a:pt x="798653" y="3285148"/>
                  <a:pt x="798653" y="3154102"/>
                </a:cubicBezTo>
                <a:close/>
                <a:moveTo>
                  <a:pt x="2534855" y="2592729"/>
                </a:moveTo>
                <a:lnTo>
                  <a:pt x="1973482" y="2592729"/>
                </a:lnTo>
                <a:cubicBezTo>
                  <a:pt x="1842436" y="2592729"/>
                  <a:pt x="1736202" y="2698963"/>
                  <a:pt x="1736202" y="2830009"/>
                </a:cubicBezTo>
                <a:lnTo>
                  <a:pt x="1736202" y="3391382"/>
                </a:lnTo>
                <a:lnTo>
                  <a:pt x="2297575" y="3391382"/>
                </a:lnTo>
                <a:cubicBezTo>
                  <a:pt x="2428621" y="3391382"/>
                  <a:pt x="2534855" y="3285148"/>
                  <a:pt x="2534855" y="3154102"/>
                </a:cubicBezTo>
                <a:close/>
                <a:moveTo>
                  <a:pt x="3165677" y="2592729"/>
                </a:moveTo>
                <a:lnTo>
                  <a:pt x="2604304" y="2592729"/>
                </a:lnTo>
                <a:lnTo>
                  <a:pt x="2604304" y="3154102"/>
                </a:lnTo>
                <a:cubicBezTo>
                  <a:pt x="2604304" y="3285148"/>
                  <a:pt x="2710538" y="3391382"/>
                  <a:pt x="2841584" y="3391382"/>
                </a:cubicBezTo>
                <a:lnTo>
                  <a:pt x="3402957" y="3391382"/>
                </a:lnTo>
                <a:lnTo>
                  <a:pt x="3402957" y="2830009"/>
                </a:lnTo>
                <a:cubicBezTo>
                  <a:pt x="3402957" y="2698963"/>
                  <a:pt x="3296723" y="2592729"/>
                  <a:pt x="3165677" y="2592729"/>
                </a:cubicBezTo>
                <a:close/>
                <a:moveTo>
                  <a:pt x="561373" y="1724628"/>
                </a:moveTo>
                <a:lnTo>
                  <a:pt x="0" y="1724628"/>
                </a:lnTo>
                <a:lnTo>
                  <a:pt x="0" y="2286001"/>
                </a:lnTo>
                <a:cubicBezTo>
                  <a:pt x="0" y="2417047"/>
                  <a:pt x="106234" y="2523281"/>
                  <a:pt x="237280" y="2523281"/>
                </a:cubicBezTo>
                <a:lnTo>
                  <a:pt x="798653" y="2523281"/>
                </a:lnTo>
                <a:lnTo>
                  <a:pt x="798653" y="1961908"/>
                </a:lnTo>
                <a:cubicBezTo>
                  <a:pt x="798653" y="1830862"/>
                  <a:pt x="692419" y="1724628"/>
                  <a:pt x="561373" y="1724628"/>
                </a:cubicBezTo>
                <a:close/>
                <a:moveTo>
                  <a:pt x="1666755" y="1724628"/>
                </a:moveTo>
                <a:lnTo>
                  <a:pt x="1105382" y="1724628"/>
                </a:lnTo>
                <a:cubicBezTo>
                  <a:pt x="974336" y="1724628"/>
                  <a:pt x="868102" y="1830862"/>
                  <a:pt x="868102" y="1961908"/>
                </a:cubicBezTo>
                <a:lnTo>
                  <a:pt x="868102" y="2523281"/>
                </a:lnTo>
                <a:lnTo>
                  <a:pt x="1429475" y="2523281"/>
                </a:lnTo>
                <a:cubicBezTo>
                  <a:pt x="1560521" y="2523281"/>
                  <a:pt x="1666755" y="2417047"/>
                  <a:pt x="1666755" y="2286001"/>
                </a:cubicBezTo>
                <a:close/>
                <a:moveTo>
                  <a:pt x="2297575" y="1724628"/>
                </a:moveTo>
                <a:lnTo>
                  <a:pt x="1736202" y="1724628"/>
                </a:lnTo>
                <a:lnTo>
                  <a:pt x="1736202" y="2286001"/>
                </a:lnTo>
                <a:cubicBezTo>
                  <a:pt x="1736202" y="2417047"/>
                  <a:pt x="1842436" y="2523281"/>
                  <a:pt x="1973482" y="2523281"/>
                </a:cubicBezTo>
                <a:lnTo>
                  <a:pt x="2534855" y="2523281"/>
                </a:lnTo>
                <a:lnTo>
                  <a:pt x="2534855" y="1961908"/>
                </a:lnTo>
                <a:cubicBezTo>
                  <a:pt x="2534855" y="1830862"/>
                  <a:pt x="2428621" y="1724628"/>
                  <a:pt x="2297575" y="1724628"/>
                </a:cubicBezTo>
                <a:close/>
                <a:moveTo>
                  <a:pt x="798653" y="868101"/>
                </a:moveTo>
                <a:lnTo>
                  <a:pt x="237280" y="868101"/>
                </a:lnTo>
                <a:cubicBezTo>
                  <a:pt x="106234" y="868101"/>
                  <a:pt x="0" y="974335"/>
                  <a:pt x="0" y="1105381"/>
                </a:cubicBezTo>
                <a:lnTo>
                  <a:pt x="0" y="1666754"/>
                </a:lnTo>
                <a:lnTo>
                  <a:pt x="561373" y="1666754"/>
                </a:lnTo>
                <a:cubicBezTo>
                  <a:pt x="692419" y="1666754"/>
                  <a:pt x="798653" y="1560520"/>
                  <a:pt x="798653" y="1429474"/>
                </a:cubicBezTo>
                <a:close/>
                <a:moveTo>
                  <a:pt x="1429475" y="868101"/>
                </a:moveTo>
                <a:lnTo>
                  <a:pt x="868102" y="868101"/>
                </a:lnTo>
                <a:lnTo>
                  <a:pt x="868102" y="1429474"/>
                </a:lnTo>
                <a:cubicBezTo>
                  <a:pt x="868102" y="1560520"/>
                  <a:pt x="974336" y="1666754"/>
                  <a:pt x="1105382" y="1666754"/>
                </a:cubicBezTo>
                <a:lnTo>
                  <a:pt x="1666755" y="1666754"/>
                </a:lnTo>
                <a:lnTo>
                  <a:pt x="1666755" y="1105381"/>
                </a:lnTo>
                <a:cubicBezTo>
                  <a:pt x="1666755" y="974335"/>
                  <a:pt x="1560521" y="868101"/>
                  <a:pt x="1429475" y="868101"/>
                </a:cubicBezTo>
                <a:close/>
                <a:moveTo>
                  <a:pt x="3165677" y="868101"/>
                </a:moveTo>
                <a:lnTo>
                  <a:pt x="2604304" y="868101"/>
                </a:lnTo>
                <a:lnTo>
                  <a:pt x="2604304" y="1429474"/>
                </a:lnTo>
                <a:cubicBezTo>
                  <a:pt x="2604304" y="1560520"/>
                  <a:pt x="2710538" y="1666754"/>
                  <a:pt x="2841584" y="1666754"/>
                </a:cubicBezTo>
                <a:lnTo>
                  <a:pt x="3402957" y="1666754"/>
                </a:lnTo>
                <a:lnTo>
                  <a:pt x="3402957" y="1105381"/>
                </a:lnTo>
                <a:cubicBezTo>
                  <a:pt x="3402957" y="974335"/>
                  <a:pt x="3296723" y="868101"/>
                  <a:pt x="3165677" y="868101"/>
                </a:cubicBezTo>
                <a:close/>
                <a:moveTo>
                  <a:pt x="561373" y="0"/>
                </a:moveTo>
                <a:lnTo>
                  <a:pt x="0" y="0"/>
                </a:lnTo>
                <a:lnTo>
                  <a:pt x="0" y="561373"/>
                </a:lnTo>
                <a:cubicBezTo>
                  <a:pt x="0" y="692419"/>
                  <a:pt x="106234" y="798653"/>
                  <a:pt x="237280" y="798653"/>
                </a:cubicBezTo>
                <a:lnTo>
                  <a:pt x="798653" y="798653"/>
                </a:lnTo>
                <a:lnTo>
                  <a:pt x="798653" y="237280"/>
                </a:lnTo>
                <a:cubicBezTo>
                  <a:pt x="798653" y="106234"/>
                  <a:pt x="692419" y="0"/>
                  <a:pt x="561373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7137997" y="1278746"/>
            <a:ext cx="1895617" cy="3867244"/>
          </a:xfrm>
          <a:custGeom>
            <a:avLst/>
            <a:gdLst>
              <a:gd name="connsiteX0" fmla="*/ 556271 w 3337560"/>
              <a:gd name="connsiteY0" fmla="*/ 228600 h 6385560"/>
              <a:gd name="connsiteX1" fmla="*/ 3337560 w 3337560"/>
              <a:gd name="connsiteY1" fmla="*/ 0 h 6385560"/>
              <a:gd name="connsiteX2" fmla="*/ 3337560 w 3337560"/>
              <a:gd name="connsiteY2" fmla="*/ 5585449 h 6385560"/>
              <a:gd name="connsiteX3" fmla="*/ 2781289 w 3337560"/>
              <a:gd name="connsiteY3" fmla="*/ 6141720 h 6385560"/>
              <a:gd name="connsiteX4" fmla="*/ 0 w 3337560"/>
              <a:gd name="connsiteY4" fmla="*/ 6385560 h 6385560"/>
              <a:gd name="connsiteX5" fmla="*/ 0 w 3337560"/>
              <a:gd name="connsiteY5" fmla="*/ 784871 h 6385560"/>
              <a:gd name="connsiteX6" fmla="*/ 556271 w 3337560"/>
              <a:gd name="connsiteY6" fmla="*/ 228600 h 6385560"/>
              <a:gd name="connsiteX7" fmla="*/ 556271 w 3337560"/>
              <a:gd name="connsiteY7" fmla="*/ 228600 h 6431280"/>
              <a:gd name="connsiteX8" fmla="*/ 556271 w 3352800"/>
              <a:gd name="connsiteY8" fmla="*/ 335280 h 6248400"/>
            </a:gdLst>
            <a:rect l="l" t="t" r="r" b="b"/>
            <a:pathLst>
              <a:path w="3337560" h="6385560">
                <a:moveTo>
                  <a:pt x="556271" y="228600"/>
                </a:moveTo>
                <a:lnTo>
                  <a:pt x="3337560" y="0"/>
                </a:lnTo>
                <a:lnTo>
                  <a:pt x="3337560" y="5585449"/>
                </a:lnTo>
                <a:cubicBezTo>
                  <a:pt x="3337560" y="5892669"/>
                  <a:pt x="3088509" y="6141720"/>
                  <a:pt x="2781289" y="6141720"/>
                </a:cubicBezTo>
                <a:lnTo>
                  <a:pt x="0" y="6385560"/>
                </a:lnTo>
                <a:lnTo>
                  <a:pt x="0" y="784871"/>
                </a:lnTo>
                <a:cubicBezTo>
                  <a:pt x="0" y="477651"/>
                  <a:pt x="249051" y="228600"/>
                  <a:pt x="556271" y="22860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36214" t="0" r="36214" b="0"/>
          <a:stretch>
            <a:fillRect/>
          </a:stretch>
        </p:blipFill>
        <p:spPr>
          <a:xfrm rot="0" flipH="0" flipV="0">
            <a:off x="9080015" y="1138218"/>
            <a:ext cx="2438885" cy="4975563"/>
          </a:xfrm>
          <a:custGeom>
            <a:avLst/>
            <a:gdLst>
              <a:gd name="connsiteX0" fmla="*/ 2438885 w 2438885"/>
              <a:gd name="connsiteY0" fmla="*/ 0 h 4975563"/>
              <a:gd name="connsiteX1" fmla="*/ 2438885 w 2438885"/>
              <a:gd name="connsiteY1" fmla="*/ 4352125 h 4975563"/>
              <a:gd name="connsiteX2" fmla="*/ 2032396 w 2438885"/>
              <a:gd name="connsiteY2" fmla="*/ 4785566 h 4975563"/>
              <a:gd name="connsiteX3" fmla="*/ 0 w 2438885"/>
              <a:gd name="connsiteY3" fmla="*/ 4975563 h 4975563"/>
              <a:gd name="connsiteX4" fmla="*/ 0 w 2438885"/>
              <a:gd name="connsiteY4" fmla="*/ 611564 h 4975563"/>
              <a:gd name="connsiteX5" fmla="*/ 406489 w 2438885"/>
              <a:gd name="connsiteY5" fmla="*/ 178123 h 4975563"/>
              <a:gd name="connsiteX6" fmla="*/ 2438885 w 2438885"/>
              <a:gd name="connsiteY6" fmla="*/ 0 h 4975563"/>
            </a:gdLst>
            <a:rect l="l" t="t" r="r" b="b"/>
            <a:pathLst>
              <a:path w="2438885" h="4975563">
                <a:moveTo>
                  <a:pt x="2438885" y="0"/>
                </a:moveTo>
                <a:lnTo>
                  <a:pt x="2438885" y="4352125"/>
                </a:lnTo>
                <a:cubicBezTo>
                  <a:pt x="2438885" y="4591508"/>
                  <a:pt x="2256894" y="4785566"/>
                  <a:pt x="2032396" y="4785566"/>
                </a:cubicBezTo>
                <a:lnTo>
                  <a:pt x="0" y="4975563"/>
                </a:lnTo>
                <a:lnTo>
                  <a:pt x="0" y="611564"/>
                </a:lnTo>
                <a:cubicBezTo>
                  <a:pt x="0" y="372181"/>
                  <a:pt x="181991" y="178123"/>
                  <a:pt x="406489" y="178123"/>
                </a:cubicBezTo>
                <a:lnTo>
                  <a:pt x="2438885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6" name="图片"/>
          <p:cNvPicPr>
            <a:picLocks noChangeAspect="1"/>
          </p:cNvPicPr>
          <p:nvPr/>
        </p:nvPicPr>
        <p:blipFill>
          <a:blip r:embed="rId4">
            <a:alphaModFix amt="100000"/>
          </a:blip>
          <a:srcRect l="36264" t="0" r="36264" b="0"/>
          <a:stretch>
            <a:fillRect/>
          </a:stretch>
        </p:blipFill>
        <p:spPr>
          <a:xfrm rot="0" flipH="0" flipV="0">
            <a:off x="7137996" y="2246536"/>
            <a:ext cx="1895617" cy="3867244"/>
          </a:xfrm>
          <a:custGeom>
            <a:avLst/>
            <a:gdLst>
              <a:gd name="connsiteX0" fmla="*/ 0 w 1895617"/>
              <a:gd name="connsiteY0" fmla="*/ 0 h 3867244"/>
              <a:gd name="connsiteX1" fmla="*/ 1579675 w 1895617"/>
              <a:gd name="connsiteY1" fmla="*/ 138446 h 3867244"/>
              <a:gd name="connsiteX2" fmla="*/ 1895617 w 1895617"/>
              <a:gd name="connsiteY2" fmla="*/ 475336 h 3867244"/>
              <a:gd name="connsiteX3" fmla="*/ 1895617 w 1895617"/>
              <a:gd name="connsiteY3" fmla="*/ 3867244 h 3867244"/>
              <a:gd name="connsiteX4" fmla="*/ 315942 w 1895617"/>
              <a:gd name="connsiteY4" fmla="*/ 3719569 h 3867244"/>
              <a:gd name="connsiteX5" fmla="*/ 0 w 1895617"/>
              <a:gd name="connsiteY5" fmla="*/ 3382678 h 3867244"/>
              <a:gd name="connsiteX6" fmla="*/ 0 w 1895617"/>
              <a:gd name="connsiteY6" fmla="*/ 0 h 3867244"/>
            </a:gdLst>
            <a:rect l="l" t="t" r="r" b="b"/>
            <a:pathLst>
              <a:path w="1895617" h="3867244">
                <a:moveTo>
                  <a:pt x="0" y="0"/>
                </a:moveTo>
                <a:lnTo>
                  <a:pt x="1579675" y="138446"/>
                </a:lnTo>
                <a:cubicBezTo>
                  <a:pt x="1754165" y="138446"/>
                  <a:pt x="1895617" y="289277"/>
                  <a:pt x="1895617" y="475336"/>
                </a:cubicBezTo>
                <a:lnTo>
                  <a:pt x="1895617" y="3867244"/>
                </a:lnTo>
                <a:lnTo>
                  <a:pt x="315942" y="3719569"/>
                </a:lnTo>
                <a:cubicBezTo>
                  <a:pt x="141452" y="3719569"/>
                  <a:pt x="0" y="3568738"/>
                  <a:pt x="0" y="3382678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 rot="0" flipH="0" flipV="0">
            <a:off x="660401" y="1704413"/>
            <a:ext cx="2841318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29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教导学生双脚与肩同宽、膝盖微屈、重心前倾的站姿，强调这种站姿对控球、传球时保持平衡的重要性。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63045" y="1130300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足球基本站姿训练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968360" y="2504332"/>
            <a:ext cx="2841318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29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安排学生用双脚内侧、外侧、脚背等部位原地轻拨足球，控制球的滚动，提升对球的掌控感和脚的灵活性。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171004" y="1930219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足球原地控球练习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0399" y="3365210"/>
            <a:ext cx="2841320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29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讲解传球时的脚型、发力点和方向控制，让学生两人一组进行直线传球练习，提高传球的准确性和力度把握。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63044" y="2791097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足球直线传球教学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968358" y="4226089"/>
            <a:ext cx="2841320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29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示范脚内侧、脚底、胸部等停球方法，让学生反复练习，学会缓冲来球力量，稳定地将球停在自己控制范围内。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171003" y="3651976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足球停球技巧讲解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60400" y="5026008"/>
            <a:ext cx="2841320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29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向学生传授无球时的跑位原则，如拉开空当、接应传球等，通过简单的跑位练习，培养学生的场上意识。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63045" y="4451895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足球基本跑位指导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基础技能教学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666833" y="-2666833"/>
            <a:ext cx="6857999" cy="12191664"/>
          </a:xfrm>
          <a:custGeom>
            <a:avLst/>
            <a:gdLst>
              <a:gd name="connsiteX0" fmla="*/ 6857999 w 6857999"/>
              <a:gd name="connsiteY0" fmla="*/ 0 h 12191664"/>
              <a:gd name="connsiteX1" fmla="*/ 6857999 w 6857999"/>
              <a:gd name="connsiteY1" fmla="*/ 12191664 h 12191664"/>
              <a:gd name="connsiteX2" fmla="*/ 0 w 6857999"/>
              <a:gd name="connsiteY2" fmla="*/ 12191664 h 12191664"/>
              <a:gd name="connsiteX3" fmla="*/ 0 w 6857999"/>
              <a:gd name="connsiteY3" fmla="*/ 0 h 12191664"/>
            </a:gdLst>
            <a:rect l="l" t="t" r="r" b="b"/>
            <a:pathLst>
              <a:path w="6857999" h="12191664">
                <a:moveTo>
                  <a:pt x="6857999" y="0"/>
                </a:moveTo>
                <a:lnTo>
                  <a:pt x="6857999" y="12191664"/>
                </a:lnTo>
                <a:lnTo>
                  <a:pt x="0" y="121916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94467" y="38100"/>
            <a:ext cx="10802322" cy="6858000"/>
          </a:xfrm>
          <a:custGeom>
            <a:avLst/>
            <a:gdLst>
              <a:gd name="connsiteX0" fmla="*/ 10212424 w 10802322"/>
              <a:gd name="connsiteY0" fmla="*/ 1 h 6858000"/>
              <a:gd name="connsiteX1" fmla="*/ 10802322 w 10802322"/>
              <a:gd name="connsiteY1" fmla="*/ 1 h 6858000"/>
              <a:gd name="connsiteX2" fmla="*/ 10802322 w 10802322"/>
              <a:gd name="connsiteY2" fmla="*/ 6858000 h 6858000"/>
              <a:gd name="connsiteX3" fmla="*/ 10212424 w 10802322"/>
              <a:gd name="connsiteY3" fmla="*/ 6858000 h 6858000"/>
              <a:gd name="connsiteX4" fmla="*/ 8936110 w 10802322"/>
              <a:gd name="connsiteY4" fmla="*/ 1 h 6858000"/>
              <a:gd name="connsiteX5" fmla="*/ 9526008 w 10802322"/>
              <a:gd name="connsiteY5" fmla="*/ 1 h 6858000"/>
              <a:gd name="connsiteX6" fmla="*/ 9526008 w 10802322"/>
              <a:gd name="connsiteY6" fmla="*/ 6858000 h 6858000"/>
              <a:gd name="connsiteX7" fmla="*/ 8936110 w 10802322"/>
              <a:gd name="connsiteY7" fmla="*/ 6858000 h 6858000"/>
              <a:gd name="connsiteX8" fmla="*/ 7659159 w 10802322"/>
              <a:gd name="connsiteY8" fmla="*/ 1 h 6858000"/>
              <a:gd name="connsiteX9" fmla="*/ 8249059 w 10802322"/>
              <a:gd name="connsiteY9" fmla="*/ 1 h 6858000"/>
              <a:gd name="connsiteX10" fmla="*/ 8249059 w 10802322"/>
              <a:gd name="connsiteY10" fmla="*/ 6858000 h 6858000"/>
              <a:gd name="connsiteX11" fmla="*/ 7659159 w 10802322"/>
              <a:gd name="connsiteY11" fmla="*/ 6858000 h 6858000"/>
              <a:gd name="connsiteX12" fmla="*/ 6382846 w 10802322"/>
              <a:gd name="connsiteY12" fmla="*/ 1 h 6858000"/>
              <a:gd name="connsiteX13" fmla="*/ 6972746 w 10802322"/>
              <a:gd name="connsiteY13" fmla="*/ 1 h 6858000"/>
              <a:gd name="connsiteX14" fmla="*/ 6972746 w 10802322"/>
              <a:gd name="connsiteY14" fmla="*/ 6858000 h 6858000"/>
              <a:gd name="connsiteX15" fmla="*/ 6382846 w 10802322"/>
              <a:gd name="connsiteY15" fmla="*/ 6858000 h 6858000"/>
              <a:gd name="connsiteX16" fmla="*/ 5106530 w 10802322"/>
              <a:gd name="connsiteY16" fmla="*/ 1 h 6858000"/>
              <a:gd name="connsiteX17" fmla="*/ 5696430 w 10802322"/>
              <a:gd name="connsiteY17" fmla="*/ 1 h 6858000"/>
              <a:gd name="connsiteX18" fmla="*/ 5696430 w 10802322"/>
              <a:gd name="connsiteY18" fmla="*/ 6858000 h 6858000"/>
              <a:gd name="connsiteX19" fmla="*/ 5106530 w 10802322"/>
              <a:gd name="connsiteY19" fmla="*/ 6858000 h 6858000"/>
              <a:gd name="connsiteX20" fmla="*/ 3829579 w 10802322"/>
              <a:gd name="connsiteY20" fmla="*/ 0 h 6858000"/>
              <a:gd name="connsiteX21" fmla="*/ 4419479 w 10802322"/>
              <a:gd name="connsiteY21" fmla="*/ 0 h 6858000"/>
              <a:gd name="connsiteX22" fmla="*/ 4419479 w 10802322"/>
              <a:gd name="connsiteY22" fmla="*/ 6858000 h 6858000"/>
              <a:gd name="connsiteX23" fmla="*/ 3829579 w 10802322"/>
              <a:gd name="connsiteY23" fmla="*/ 6858000 h 6858000"/>
              <a:gd name="connsiteX24" fmla="*/ 2553265 w 10802322"/>
              <a:gd name="connsiteY24" fmla="*/ 0 h 6858000"/>
              <a:gd name="connsiteX25" fmla="*/ 3143165 w 10802322"/>
              <a:gd name="connsiteY25" fmla="*/ 0 h 6858000"/>
              <a:gd name="connsiteX26" fmla="*/ 3143165 w 10802322"/>
              <a:gd name="connsiteY26" fmla="*/ 6858000 h 6858000"/>
              <a:gd name="connsiteX27" fmla="*/ 2553265 w 10802322"/>
              <a:gd name="connsiteY27" fmla="*/ 6858000 h 6858000"/>
              <a:gd name="connsiteX28" fmla="*/ 1276949 w 10802322"/>
              <a:gd name="connsiteY28" fmla="*/ 0 h 6858000"/>
              <a:gd name="connsiteX29" fmla="*/ 1866847 w 10802322"/>
              <a:gd name="connsiteY29" fmla="*/ 0 h 6858000"/>
              <a:gd name="connsiteX30" fmla="*/ 1866847 w 10802322"/>
              <a:gd name="connsiteY30" fmla="*/ 6858000 h 6858000"/>
              <a:gd name="connsiteX31" fmla="*/ 1276949 w 10802322"/>
              <a:gd name="connsiteY31" fmla="*/ 6858000 h 6858000"/>
              <a:gd name="connsiteX32" fmla="*/ 0 w 10802322"/>
              <a:gd name="connsiteY32" fmla="*/ 0 h 6858000"/>
              <a:gd name="connsiteX33" fmla="*/ 589900 w 10802322"/>
              <a:gd name="connsiteY33" fmla="*/ 0 h 6858000"/>
              <a:gd name="connsiteX34" fmla="*/ 589900 w 10802322"/>
              <a:gd name="connsiteY34" fmla="*/ 6858000 h 6858000"/>
              <a:gd name="connsiteX35" fmla="*/ 0 w 10802322"/>
              <a:gd name="connsiteY35" fmla="*/ 6858000 h 6858000"/>
            </a:gdLst>
            <a:rect l="l" t="t" r="r" b="b"/>
            <a:pathLst>
              <a:path w="10802322" h="6858000">
                <a:moveTo>
                  <a:pt x="10212424" y="1"/>
                </a:moveTo>
                <a:lnTo>
                  <a:pt x="10802322" y="1"/>
                </a:lnTo>
                <a:lnTo>
                  <a:pt x="10802322" y="6858000"/>
                </a:lnTo>
                <a:lnTo>
                  <a:pt x="10212424" y="6858000"/>
                </a:lnTo>
                <a:close/>
                <a:moveTo>
                  <a:pt x="8936110" y="1"/>
                </a:moveTo>
                <a:lnTo>
                  <a:pt x="9526008" y="1"/>
                </a:lnTo>
                <a:lnTo>
                  <a:pt x="9526008" y="6858000"/>
                </a:lnTo>
                <a:lnTo>
                  <a:pt x="8936110" y="6858000"/>
                </a:lnTo>
                <a:close/>
                <a:moveTo>
                  <a:pt x="7659159" y="1"/>
                </a:moveTo>
                <a:lnTo>
                  <a:pt x="8249059" y="1"/>
                </a:lnTo>
                <a:lnTo>
                  <a:pt x="8249059" y="6858000"/>
                </a:lnTo>
                <a:lnTo>
                  <a:pt x="7659159" y="6858000"/>
                </a:lnTo>
                <a:close/>
                <a:moveTo>
                  <a:pt x="6382846" y="1"/>
                </a:moveTo>
                <a:lnTo>
                  <a:pt x="6972746" y="1"/>
                </a:lnTo>
                <a:lnTo>
                  <a:pt x="6972746" y="6858000"/>
                </a:lnTo>
                <a:lnTo>
                  <a:pt x="6382846" y="6858000"/>
                </a:lnTo>
                <a:close/>
                <a:moveTo>
                  <a:pt x="5106530" y="1"/>
                </a:moveTo>
                <a:lnTo>
                  <a:pt x="5696430" y="1"/>
                </a:lnTo>
                <a:lnTo>
                  <a:pt x="5696430" y="6858000"/>
                </a:lnTo>
                <a:lnTo>
                  <a:pt x="5106530" y="6858000"/>
                </a:lnTo>
                <a:close/>
                <a:moveTo>
                  <a:pt x="3829579" y="0"/>
                </a:moveTo>
                <a:lnTo>
                  <a:pt x="4419479" y="0"/>
                </a:lnTo>
                <a:lnTo>
                  <a:pt x="4419479" y="6858000"/>
                </a:lnTo>
                <a:lnTo>
                  <a:pt x="3829579" y="6858000"/>
                </a:lnTo>
                <a:close/>
                <a:moveTo>
                  <a:pt x="2553265" y="0"/>
                </a:moveTo>
                <a:lnTo>
                  <a:pt x="3143165" y="0"/>
                </a:lnTo>
                <a:lnTo>
                  <a:pt x="3143165" y="6858000"/>
                </a:lnTo>
                <a:lnTo>
                  <a:pt x="2553265" y="6858000"/>
                </a:lnTo>
                <a:close/>
                <a:moveTo>
                  <a:pt x="1276949" y="0"/>
                </a:moveTo>
                <a:lnTo>
                  <a:pt x="1866847" y="0"/>
                </a:lnTo>
                <a:lnTo>
                  <a:pt x="1866847" y="6858000"/>
                </a:lnTo>
                <a:lnTo>
                  <a:pt x="1276949" y="6858000"/>
                </a:lnTo>
                <a:close/>
                <a:moveTo>
                  <a:pt x="0" y="0"/>
                </a:moveTo>
                <a:lnTo>
                  <a:pt x="589900" y="0"/>
                </a:lnTo>
                <a:lnTo>
                  <a:pt x="589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"/>
          <p:cNvGrpSpPr/>
          <p:nvPr/>
        </p:nvGrpSpPr>
        <p:grpSpPr>
          <a:xfrm>
            <a:off x="7154078" y="1351227"/>
            <a:ext cx="4224121" cy="4224779"/>
            <a:chOff x="7154078" y="1351227"/>
            <a:chExt cx="4224121" cy="4224779"/>
          </a:xfrm>
        </p:grpSpPr>
        <p:sp>
          <p:nvSpPr>
            <p:cNvPr id="5" name="标题 1"/>
            <p:cNvSpPr txBox="1"/>
            <p:nvPr/>
          </p:nvSpPr>
          <p:spPr>
            <a:xfrm rot="0" flipH="0" flipV="0">
              <a:off x="7777474" y="1975210"/>
              <a:ext cx="3600725" cy="3600796"/>
            </a:xfrm>
            <a:custGeom>
              <a:avLst/>
              <a:gdLst>
                <a:gd name="connsiteX0" fmla="*/ 1587621 w 1920371"/>
                <a:gd name="connsiteY0" fmla="*/ 0 h 1920409"/>
                <a:gd name="connsiteX1" fmla="*/ 1238608 w 1920371"/>
                <a:gd name="connsiteY1" fmla="*/ 349014 h 1920409"/>
                <a:gd name="connsiteX2" fmla="*/ 1247372 w 1920371"/>
                <a:gd name="connsiteY2" fmla="*/ 1247371 h 1920409"/>
                <a:gd name="connsiteX3" fmla="*/ 349014 w 1920371"/>
                <a:gd name="connsiteY3" fmla="*/ 1238607 h 1920409"/>
                <a:gd name="connsiteX4" fmla="*/ 0 w 1920371"/>
                <a:gd name="connsiteY4" fmla="*/ 1587621 h 1920409"/>
                <a:gd name="connsiteX5" fmla="*/ 1587308 w 1920371"/>
                <a:gd name="connsiteY5" fmla="*/ 1587621 h 1920409"/>
                <a:gd name="connsiteX6" fmla="*/ 1587621 w 1920371"/>
                <a:gd name="connsiteY6" fmla="*/ 0 h 1920409"/>
              </a:gdLst>
              <a:rect l="l" t="t" r="r" b="b"/>
              <a:pathLst>
                <a:path w="1920371" h="1920409">
                  <a:moveTo>
                    <a:pt x="1587621" y="0"/>
                  </a:moveTo>
                  <a:lnTo>
                    <a:pt x="1238608" y="349014"/>
                  </a:lnTo>
                  <a:cubicBezTo>
                    <a:pt x="1511245" y="621651"/>
                    <a:pt x="1495907" y="998836"/>
                    <a:pt x="1247372" y="1247371"/>
                  </a:cubicBezTo>
                  <a:cubicBezTo>
                    <a:pt x="998837" y="1495907"/>
                    <a:pt x="621651" y="1511245"/>
                    <a:pt x="349014" y="1238607"/>
                  </a:cubicBezTo>
                  <a:lnTo>
                    <a:pt x="0" y="1587621"/>
                  </a:lnTo>
                  <a:cubicBezTo>
                    <a:pt x="449179" y="2036800"/>
                    <a:pt x="1149085" y="2025844"/>
                    <a:pt x="1587308" y="1587621"/>
                  </a:cubicBezTo>
                  <a:cubicBezTo>
                    <a:pt x="2025845" y="1149397"/>
                    <a:pt x="2036800" y="449179"/>
                    <a:pt x="1587621" y="0"/>
                  </a:cubicBezTo>
                  <a:close/>
                </a:path>
              </a:pathLst>
            </a:custGeom>
            <a:solidFill>
              <a:schemeClr val="accent3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7154078" y="1351227"/>
              <a:ext cx="3600210" cy="3600210"/>
            </a:xfrm>
            <a:custGeom>
              <a:avLst/>
              <a:gdLst>
                <a:gd name="connsiteX0" fmla="*/ 672725 w 1920096"/>
                <a:gd name="connsiteY0" fmla="*/ 673038 h 1920096"/>
                <a:gd name="connsiteX1" fmla="*/ 1571083 w 1920096"/>
                <a:gd name="connsiteY1" fmla="*/ 681802 h 1920096"/>
                <a:gd name="connsiteX2" fmla="*/ 1920097 w 1920096"/>
                <a:gd name="connsiteY2" fmla="*/ 332789 h 1920096"/>
                <a:gd name="connsiteX3" fmla="*/ 332789 w 1920096"/>
                <a:gd name="connsiteY3" fmla="*/ 332789 h 1920096"/>
                <a:gd name="connsiteX4" fmla="*/ 332789 w 1920096"/>
                <a:gd name="connsiteY4" fmla="*/ 1920096 h 1920096"/>
                <a:gd name="connsiteX5" fmla="*/ 681802 w 1920096"/>
                <a:gd name="connsiteY5" fmla="*/ 1571083 h 1920096"/>
                <a:gd name="connsiteX6" fmla="*/ 672725 w 1920096"/>
                <a:gd name="connsiteY6" fmla="*/ 673038 h 1920096"/>
              </a:gdLst>
              <a:rect l="l" t="t" r="r" b="b"/>
              <a:pathLst>
                <a:path w="1920096" h="1920096">
                  <a:moveTo>
                    <a:pt x="672725" y="673038"/>
                  </a:moveTo>
                  <a:cubicBezTo>
                    <a:pt x="921260" y="424502"/>
                    <a:pt x="1298445" y="409165"/>
                    <a:pt x="1571083" y="681802"/>
                  </a:cubicBezTo>
                  <a:lnTo>
                    <a:pt x="1920097" y="332789"/>
                  </a:lnTo>
                  <a:cubicBezTo>
                    <a:pt x="1470918" y="-116390"/>
                    <a:pt x="771012" y="-105435"/>
                    <a:pt x="332789" y="332789"/>
                  </a:cubicBezTo>
                  <a:cubicBezTo>
                    <a:pt x="-105435" y="771012"/>
                    <a:pt x="-116390" y="1470917"/>
                    <a:pt x="332789" y="1920096"/>
                  </a:cubicBezTo>
                  <a:lnTo>
                    <a:pt x="681802" y="1571083"/>
                  </a:lnTo>
                  <a:cubicBezTo>
                    <a:pt x="408852" y="1298758"/>
                    <a:pt x="424189" y="921573"/>
                    <a:pt x="672725" y="673038"/>
                  </a:cubicBezTo>
                  <a:close/>
                </a:path>
              </a:pathLst>
            </a:custGeom>
            <a:solidFill>
              <a:schemeClr val="accent2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 rot="0" flipH="0" flipV="0">
            <a:off x="5332747" y="-25295"/>
            <a:ext cx="7990893" cy="6900972"/>
          </a:xfrm>
          <a:custGeom>
            <a:avLst/>
            <a:gdLst>
              <a:gd name="connsiteX0" fmla="*/ 1803610 w 7990893"/>
              <a:gd name="connsiteY0" fmla="*/ 5134054 h 6900972"/>
              <a:gd name="connsiteX1" fmla="*/ 1459559 w 7990893"/>
              <a:gd name="connsiteY1" fmla="*/ 5478104 h 6900972"/>
              <a:gd name="connsiteX2" fmla="*/ 2415436 w 7990893"/>
              <a:gd name="connsiteY2" fmla="*/ 6433980 h 6900972"/>
              <a:gd name="connsiteX3" fmla="*/ 2759487 w 7990893"/>
              <a:gd name="connsiteY3" fmla="*/ 6089928 h 6900972"/>
              <a:gd name="connsiteX4" fmla="*/ 2303114 w 7990893"/>
              <a:gd name="connsiteY4" fmla="*/ 4774875 h 6900972"/>
              <a:gd name="connsiteX5" fmla="*/ 2303115 w 7990893"/>
              <a:gd name="connsiteY5" fmla="*/ 4774875 h 6900972"/>
              <a:gd name="connsiteX6" fmla="*/ 3118666 w 7990893"/>
              <a:gd name="connsiteY6" fmla="*/ 5590425 h 6900972"/>
              <a:gd name="connsiteX7" fmla="*/ 3118665 w 7990893"/>
              <a:gd name="connsiteY7" fmla="*/ 5590427 h 6900972"/>
              <a:gd name="connsiteX8" fmla="*/ 2463814 w 7990893"/>
              <a:gd name="connsiteY8" fmla="*/ 4737369 h 6900972"/>
              <a:gd name="connsiteX9" fmla="*/ 2953882 w 7990893"/>
              <a:gd name="connsiteY9" fmla="*/ 4940946 h 6900972"/>
              <a:gd name="connsiteX10" fmla="*/ 3151846 w 7990893"/>
              <a:gd name="connsiteY10" fmla="*/ 5521896 h 6900972"/>
              <a:gd name="connsiteX11" fmla="*/ 3135169 w 7990893"/>
              <a:gd name="connsiteY11" fmla="*/ 5606928 h 6900972"/>
              <a:gd name="connsiteX12" fmla="*/ 3118666 w 7990893"/>
              <a:gd name="connsiteY12" fmla="*/ 5590425 h 6900972"/>
              <a:gd name="connsiteX13" fmla="*/ 3133497 w 7990893"/>
              <a:gd name="connsiteY13" fmla="*/ 5504462 h 6900972"/>
              <a:gd name="connsiteX14" fmla="*/ 2939719 w 7990893"/>
              <a:gd name="connsiteY14" fmla="*/ 4953819 h 6900972"/>
              <a:gd name="connsiteX15" fmla="*/ 2475360 w 7990893"/>
              <a:gd name="connsiteY15" fmla="*/ 4756399 h 6900972"/>
              <a:gd name="connsiteX16" fmla="*/ 2389079 w 7990893"/>
              <a:gd name="connsiteY16" fmla="*/ 4760044 h 6900972"/>
              <a:gd name="connsiteX17" fmla="*/ 2303115 w 7990893"/>
              <a:gd name="connsiteY17" fmla="*/ 4774875 h 6900972"/>
              <a:gd name="connsiteX18" fmla="*/ 2287897 w 7990893"/>
              <a:gd name="connsiteY18" fmla="*/ 4759657 h 6900972"/>
              <a:gd name="connsiteX19" fmla="*/ 2372931 w 7990893"/>
              <a:gd name="connsiteY19" fmla="*/ 4742980 h 6900972"/>
              <a:gd name="connsiteX20" fmla="*/ 2463814 w 7990893"/>
              <a:gd name="connsiteY20" fmla="*/ 4737369 h 6900972"/>
              <a:gd name="connsiteX21" fmla="*/ 1779797 w 7990893"/>
              <a:gd name="connsiteY21" fmla="*/ 4279235 h 6900972"/>
              <a:gd name="connsiteX22" fmla="*/ 1020558 w 7990893"/>
              <a:gd name="connsiteY22" fmla="*/ 5039102 h 6900972"/>
              <a:gd name="connsiteX23" fmla="*/ 1446043 w 7990893"/>
              <a:gd name="connsiteY23" fmla="*/ 5464587 h 6900972"/>
              <a:gd name="connsiteX24" fmla="*/ 1796530 w 7990893"/>
              <a:gd name="connsiteY24" fmla="*/ 5114098 h 6900972"/>
              <a:gd name="connsiteX25" fmla="*/ 1810692 w 7990893"/>
              <a:gd name="connsiteY25" fmla="*/ 5114098 h 6900972"/>
              <a:gd name="connsiteX26" fmla="*/ 2779442 w 7990893"/>
              <a:gd name="connsiteY26" fmla="*/ 6082848 h 6900972"/>
              <a:gd name="connsiteX27" fmla="*/ 2779442 w 7990893"/>
              <a:gd name="connsiteY27" fmla="*/ 6097010 h 6900972"/>
              <a:gd name="connsiteX28" fmla="*/ 2428953 w 7990893"/>
              <a:gd name="connsiteY28" fmla="*/ 6447497 h 6900972"/>
              <a:gd name="connsiteX29" fmla="*/ 2854430 w 7990893"/>
              <a:gd name="connsiteY29" fmla="*/ 6872975 h 6900972"/>
              <a:gd name="connsiteX30" fmla="*/ 3614305 w 7990893"/>
              <a:gd name="connsiteY30" fmla="*/ 6113100 h 6900972"/>
              <a:gd name="connsiteX31" fmla="*/ 3906907 w 7990893"/>
              <a:gd name="connsiteY31" fmla="*/ 2877643 h 6900972"/>
              <a:gd name="connsiteX32" fmla="*/ 3812017 w 7990893"/>
              <a:gd name="connsiteY32" fmla="*/ 2993911 h 6900972"/>
              <a:gd name="connsiteX33" fmla="*/ 3912976 w 7990893"/>
              <a:gd name="connsiteY33" fmla="*/ 3987002 h 6900972"/>
              <a:gd name="connsiteX34" fmla="*/ 4906068 w 7990893"/>
              <a:gd name="connsiteY34" fmla="*/ 4087960 h 6900972"/>
              <a:gd name="connsiteX35" fmla="*/ 5022337 w 7990893"/>
              <a:gd name="connsiteY35" fmla="*/ 3993072 h 6900972"/>
              <a:gd name="connsiteX36" fmla="*/ 4471053 w 7990893"/>
              <a:gd name="connsiteY36" fmla="*/ 2639120 h 6900972"/>
              <a:gd name="connsiteX37" fmla="*/ 4033577 w 7990893"/>
              <a:gd name="connsiteY37" fmla="*/ 2771007 h 6900972"/>
              <a:gd name="connsiteX38" fmla="*/ 3920550 w 7990893"/>
              <a:gd name="connsiteY38" fmla="*/ 2863976 h 6900972"/>
              <a:gd name="connsiteX39" fmla="*/ 5035977 w 7990893"/>
              <a:gd name="connsiteY39" fmla="*/ 3979403 h 6900972"/>
              <a:gd name="connsiteX40" fmla="*/ 5130733 w 7990893"/>
              <a:gd name="connsiteY40" fmla="*/ 3863296 h 6900972"/>
              <a:gd name="connsiteX41" fmla="*/ 5029775 w 7990893"/>
              <a:gd name="connsiteY41" fmla="*/ 2870206 h 6900972"/>
              <a:gd name="connsiteX42" fmla="*/ 4471053 w 7990893"/>
              <a:gd name="connsiteY42" fmla="*/ 2639120 h 6900972"/>
              <a:gd name="connsiteX43" fmla="*/ 5767439 w 7990893"/>
              <a:gd name="connsiteY43" fmla="*/ 1310548 h 6900972"/>
              <a:gd name="connsiteX44" fmla="*/ 5946383 w 7990893"/>
              <a:gd name="connsiteY44" fmla="*/ 1947154 h 6900972"/>
              <a:gd name="connsiteX45" fmla="*/ 6497027 w 7990893"/>
              <a:gd name="connsiteY45" fmla="*/ 2140931 h 6900972"/>
              <a:gd name="connsiteX46" fmla="*/ 6582992 w 7990893"/>
              <a:gd name="connsiteY46" fmla="*/ 2126100 h 6900972"/>
              <a:gd name="connsiteX47" fmla="*/ 6295502 w 7990893"/>
              <a:gd name="connsiteY47" fmla="*/ 1838610 h 6900972"/>
              <a:gd name="connsiteX48" fmla="*/ 6470023 w 7990893"/>
              <a:gd name="connsiteY48" fmla="*/ 467641 h 6900972"/>
              <a:gd name="connsiteX49" fmla="*/ 6126616 w 7990893"/>
              <a:gd name="connsiteY49" fmla="*/ 811049 h 6900972"/>
              <a:gd name="connsiteX50" fmla="*/ 7082493 w 7990893"/>
              <a:gd name="connsiteY50" fmla="*/ 1766279 h 6900972"/>
              <a:gd name="connsiteX51" fmla="*/ 7425885 w 7990893"/>
              <a:gd name="connsiteY51" fmla="*/ 1423503 h 6900972"/>
              <a:gd name="connsiteX52" fmla="*/ 6030706 w 7990893"/>
              <a:gd name="connsiteY52" fmla="*/ 28324 h 6900972"/>
              <a:gd name="connsiteX53" fmla="*/ 5271800 w 7990893"/>
              <a:gd name="connsiteY53" fmla="*/ 787229 h 6900972"/>
              <a:gd name="connsiteX54" fmla="*/ 7106310 w 7990893"/>
              <a:gd name="connsiteY54" fmla="*/ 2621739 h 6900972"/>
              <a:gd name="connsiteX55" fmla="*/ 7864901 w 7990893"/>
              <a:gd name="connsiteY55" fmla="*/ 1862518 h 6900972"/>
              <a:gd name="connsiteX56" fmla="*/ 7439417 w 7990893"/>
              <a:gd name="connsiteY56" fmla="*/ 1437035 h 6900972"/>
              <a:gd name="connsiteX57" fmla="*/ 7089571 w 7990893"/>
              <a:gd name="connsiteY57" fmla="*/ 1786879 h 6900972"/>
              <a:gd name="connsiteX58" fmla="*/ 7075410 w 7990893"/>
              <a:gd name="connsiteY58" fmla="*/ 1786879 h 6900972"/>
              <a:gd name="connsiteX59" fmla="*/ 6106661 w 7990893"/>
              <a:gd name="connsiteY59" fmla="*/ 817485 h 6900972"/>
              <a:gd name="connsiteX60" fmla="*/ 6106661 w 7990893"/>
              <a:gd name="connsiteY60" fmla="*/ 803966 h 6900972"/>
              <a:gd name="connsiteX61" fmla="*/ 6456506 w 7990893"/>
              <a:gd name="connsiteY61" fmla="*/ 454124 h 6900972"/>
              <a:gd name="connsiteX62" fmla="*/ 4007410 w 7990893"/>
              <a:gd name="connsiteY62" fmla="*/ 25295 h 6900972"/>
              <a:gd name="connsiteX63" fmla="*/ 4034445 w 7990893"/>
              <a:gd name="connsiteY63" fmla="*/ 25295 h 6900972"/>
              <a:gd name="connsiteX64" fmla="*/ 2558156 w 7990893"/>
              <a:gd name="connsiteY64" fmla="*/ 1501583 h 6900972"/>
              <a:gd name="connsiteX65" fmla="*/ 3906682 w 7990893"/>
              <a:gd name="connsiteY65" fmla="*/ 2850108 h 6900972"/>
              <a:gd name="connsiteX66" fmla="*/ 4022815 w 7990893"/>
              <a:gd name="connsiteY66" fmla="*/ 2754672 h 6900972"/>
              <a:gd name="connsiteX67" fmla="*/ 4471696 w 7990893"/>
              <a:gd name="connsiteY67" fmla="*/ 2619166 h 6900972"/>
              <a:gd name="connsiteX68" fmla="*/ 5043935 w 7990893"/>
              <a:gd name="connsiteY68" fmla="*/ 2856043 h 6900972"/>
              <a:gd name="connsiteX69" fmla="*/ 5147428 w 7990893"/>
              <a:gd name="connsiteY69" fmla="*/ 3873539 h 6900972"/>
              <a:gd name="connsiteX70" fmla="*/ 5049844 w 7990893"/>
              <a:gd name="connsiteY70" fmla="*/ 3993270 h 6900972"/>
              <a:gd name="connsiteX71" fmla="*/ 6391960 w 7990893"/>
              <a:gd name="connsiteY71" fmla="*/ 5335386 h 6900972"/>
              <a:gd name="connsiteX72" fmla="*/ 7990893 w 7990893"/>
              <a:gd name="connsiteY72" fmla="*/ 3736453 h 6900972"/>
              <a:gd name="connsiteX73" fmla="*/ 7990893 w 7990893"/>
              <a:gd name="connsiteY73" fmla="*/ 3763487 h 6900972"/>
              <a:gd name="connsiteX74" fmla="*/ 6405477 w 7990893"/>
              <a:gd name="connsiteY74" fmla="*/ 5348903 h 6900972"/>
              <a:gd name="connsiteX75" fmla="*/ 6408961 w 7990893"/>
              <a:gd name="connsiteY75" fmla="*/ 5352387 h 6900972"/>
              <a:gd name="connsiteX76" fmla="*/ 6395306 w 7990893"/>
              <a:gd name="connsiteY76" fmla="*/ 5366041 h 6900972"/>
              <a:gd name="connsiteX77" fmla="*/ 6391823 w 7990893"/>
              <a:gd name="connsiteY77" fmla="*/ 5362558 h 6900972"/>
              <a:gd name="connsiteX78" fmla="*/ 4871085 w 7990893"/>
              <a:gd name="connsiteY78" fmla="*/ 6883295 h 6900972"/>
              <a:gd name="connsiteX79" fmla="*/ 4844051 w 7990893"/>
              <a:gd name="connsiteY79" fmla="*/ 6883295 h 6900972"/>
              <a:gd name="connsiteX80" fmla="*/ 6378306 w 7990893"/>
              <a:gd name="connsiteY80" fmla="*/ 5349041 h 6900972"/>
              <a:gd name="connsiteX81" fmla="*/ 5036146 w 7990893"/>
              <a:gd name="connsiteY81" fmla="*/ 4006881 h 6900972"/>
              <a:gd name="connsiteX82" fmla="*/ 4917139 w 7990893"/>
              <a:gd name="connsiteY82" fmla="*/ 4104063 h 6900972"/>
              <a:gd name="connsiteX83" fmla="*/ 4471696 w 7990893"/>
              <a:gd name="connsiteY83" fmla="*/ 4237397 h 6900972"/>
              <a:gd name="connsiteX84" fmla="*/ 3899460 w 7990893"/>
              <a:gd name="connsiteY84" fmla="*/ 4000520 h 6900972"/>
              <a:gd name="connsiteX85" fmla="*/ 3795966 w 7990893"/>
              <a:gd name="connsiteY85" fmla="*/ 2983024 h 6900972"/>
              <a:gd name="connsiteX86" fmla="*/ 3893105 w 7990893"/>
              <a:gd name="connsiteY86" fmla="*/ 2863840 h 6900972"/>
              <a:gd name="connsiteX87" fmla="*/ 2544502 w 7990893"/>
              <a:gd name="connsiteY87" fmla="*/ 1515237 h 6900972"/>
              <a:gd name="connsiteX88" fmla="*/ 20597 w 7990893"/>
              <a:gd name="connsiteY88" fmla="*/ 4039141 h 6900972"/>
              <a:gd name="connsiteX89" fmla="*/ 1006409 w 7990893"/>
              <a:gd name="connsiteY89" fmla="*/ 5024953 h 6900972"/>
              <a:gd name="connsiteX90" fmla="*/ 1773358 w 7990893"/>
              <a:gd name="connsiteY90" fmla="*/ 4258636 h 6900972"/>
              <a:gd name="connsiteX91" fmla="*/ 1786875 w 7990893"/>
              <a:gd name="connsiteY91" fmla="*/ 4258636 h 6900972"/>
              <a:gd name="connsiteX92" fmla="*/ 2287897 w 7990893"/>
              <a:gd name="connsiteY92" fmla="*/ 4759657 h 6900972"/>
              <a:gd name="connsiteX93" fmla="*/ 2282515 w 7990893"/>
              <a:gd name="connsiteY93" fmla="*/ 4760713 h 6900972"/>
              <a:gd name="connsiteX94" fmla="*/ 2278009 w 7990893"/>
              <a:gd name="connsiteY94" fmla="*/ 4776806 h 6900972"/>
              <a:gd name="connsiteX95" fmla="*/ 3117378 w 7990893"/>
              <a:gd name="connsiteY95" fmla="*/ 5616173 h 6900972"/>
              <a:gd name="connsiteX96" fmla="*/ 3134113 w 7990893"/>
              <a:gd name="connsiteY96" fmla="*/ 5612311 h 6900972"/>
              <a:gd name="connsiteX97" fmla="*/ 3135169 w 7990893"/>
              <a:gd name="connsiteY97" fmla="*/ 5606928 h 6900972"/>
              <a:gd name="connsiteX98" fmla="*/ 3634904 w 7990893"/>
              <a:gd name="connsiteY98" fmla="*/ 6106663 h 6900972"/>
              <a:gd name="connsiteX99" fmla="*/ 3634904 w 7990893"/>
              <a:gd name="connsiteY99" fmla="*/ 6120180 h 6900972"/>
              <a:gd name="connsiteX100" fmla="*/ 2854753 w 7990893"/>
              <a:gd name="connsiteY100" fmla="*/ 6900972 h 6900972"/>
              <a:gd name="connsiteX101" fmla="*/ 2840593 w 7990893"/>
              <a:gd name="connsiteY101" fmla="*/ 6886812 h 6900972"/>
              <a:gd name="connsiteX102" fmla="*/ 2844110 w 7990893"/>
              <a:gd name="connsiteY102" fmla="*/ 6883295 h 6900972"/>
              <a:gd name="connsiteX103" fmla="*/ 2837074 w 7990893"/>
              <a:gd name="connsiteY103" fmla="*/ 6883295 h 6900972"/>
              <a:gd name="connsiteX104" fmla="*/ 2415114 w 7990893"/>
              <a:gd name="connsiteY104" fmla="*/ 6461336 h 6900972"/>
              <a:gd name="connsiteX105" fmla="*/ 2415114 w 7990893"/>
              <a:gd name="connsiteY105" fmla="*/ 6461336 h 6900972"/>
              <a:gd name="connsiteX106" fmla="*/ 2401597 w 7990893"/>
              <a:gd name="connsiteY106" fmla="*/ 6447819 h 6900972"/>
              <a:gd name="connsiteX107" fmla="*/ 2401597 w 7990893"/>
              <a:gd name="connsiteY107" fmla="*/ 6447819 h 6900972"/>
              <a:gd name="connsiteX108" fmla="*/ 1445720 w 7990893"/>
              <a:gd name="connsiteY108" fmla="*/ 5491943 h 6900972"/>
              <a:gd name="connsiteX109" fmla="*/ 1445720 w 7990893"/>
              <a:gd name="connsiteY109" fmla="*/ 5491943 h 6900972"/>
              <a:gd name="connsiteX110" fmla="*/ 1432204 w 7990893"/>
              <a:gd name="connsiteY110" fmla="*/ 5478426 h 6900972"/>
              <a:gd name="connsiteX111" fmla="*/ 1432204 w 7990893"/>
              <a:gd name="connsiteY111" fmla="*/ 5478426 h 6900972"/>
              <a:gd name="connsiteX112" fmla="*/ 0 w 7990893"/>
              <a:gd name="connsiteY112" fmla="*/ 4046223 h 6900972"/>
              <a:gd name="connsiteX113" fmla="*/ 0 w 7990893"/>
              <a:gd name="connsiteY113" fmla="*/ 4032705 h 6900972"/>
              <a:gd name="connsiteX114" fmla="*/ 6031352 w 7990893"/>
              <a:gd name="connsiteY114" fmla="*/ 0 h 6900972"/>
              <a:gd name="connsiteX115" fmla="*/ 6045512 w 7990893"/>
              <a:gd name="connsiteY115" fmla="*/ 13517 h 6900972"/>
              <a:gd name="connsiteX116" fmla="*/ 6033734 w 7990893"/>
              <a:gd name="connsiteY116" fmla="*/ 25295 h 6900972"/>
              <a:gd name="connsiteX117" fmla="*/ 6055357 w 7990893"/>
              <a:gd name="connsiteY117" fmla="*/ 25295 h 6900972"/>
              <a:gd name="connsiteX118" fmla="*/ 6470345 w 7990893"/>
              <a:gd name="connsiteY118" fmla="*/ 440284 h 6900972"/>
              <a:gd name="connsiteX119" fmla="*/ 6470989 w 7990893"/>
              <a:gd name="connsiteY119" fmla="*/ 439640 h 6900972"/>
              <a:gd name="connsiteX120" fmla="*/ 6484506 w 7990893"/>
              <a:gd name="connsiteY120" fmla="*/ 453157 h 6900972"/>
              <a:gd name="connsiteX121" fmla="*/ 6483862 w 7990893"/>
              <a:gd name="connsiteY121" fmla="*/ 453801 h 6900972"/>
              <a:gd name="connsiteX122" fmla="*/ 7439737 w 7990893"/>
              <a:gd name="connsiteY122" fmla="*/ 1409676 h 6900972"/>
              <a:gd name="connsiteX123" fmla="*/ 7440380 w 7990893"/>
              <a:gd name="connsiteY123" fmla="*/ 1409034 h 6900972"/>
              <a:gd name="connsiteX124" fmla="*/ 7453899 w 7990893"/>
              <a:gd name="connsiteY124" fmla="*/ 1422552 h 6900972"/>
              <a:gd name="connsiteX125" fmla="*/ 7453256 w 7990893"/>
              <a:gd name="connsiteY125" fmla="*/ 1423195 h 6900972"/>
              <a:gd name="connsiteX126" fmla="*/ 7878734 w 7990893"/>
              <a:gd name="connsiteY126" fmla="*/ 1848673 h 6900972"/>
              <a:gd name="connsiteX127" fmla="*/ 7879379 w 7990893"/>
              <a:gd name="connsiteY127" fmla="*/ 1848027 h 6900972"/>
              <a:gd name="connsiteX128" fmla="*/ 7893541 w 7990893"/>
              <a:gd name="connsiteY128" fmla="*/ 1861544 h 6900972"/>
              <a:gd name="connsiteX129" fmla="*/ 7892573 w 7990893"/>
              <a:gd name="connsiteY129" fmla="*/ 1862512 h 6900972"/>
              <a:gd name="connsiteX130" fmla="*/ 7990893 w 7990893"/>
              <a:gd name="connsiteY130" fmla="*/ 1960832 h 6900972"/>
              <a:gd name="connsiteX131" fmla="*/ 7990893 w 7990893"/>
              <a:gd name="connsiteY131" fmla="*/ 1988511 h 6900972"/>
              <a:gd name="connsiteX132" fmla="*/ 7878734 w 7990893"/>
              <a:gd name="connsiteY132" fmla="*/ 1876352 h 6900972"/>
              <a:gd name="connsiteX133" fmla="*/ 7112747 w 7990893"/>
              <a:gd name="connsiteY133" fmla="*/ 2642336 h 6900972"/>
              <a:gd name="connsiteX134" fmla="*/ 7099228 w 7990893"/>
              <a:gd name="connsiteY134" fmla="*/ 2642336 h 6900972"/>
              <a:gd name="connsiteX135" fmla="*/ 6598235 w 7990893"/>
              <a:gd name="connsiteY135" fmla="*/ 2141344 h 6900972"/>
              <a:gd name="connsiteX136" fmla="*/ 6514921 w 7990893"/>
              <a:gd name="connsiteY136" fmla="*/ 2158204 h 6900972"/>
              <a:gd name="connsiteX137" fmla="*/ 6425288 w 7990893"/>
              <a:gd name="connsiteY137" fmla="*/ 2164077 h 6900972"/>
              <a:gd name="connsiteX138" fmla="*/ 5932867 w 7990893"/>
              <a:gd name="connsiteY138" fmla="*/ 1960674 h 6900972"/>
              <a:gd name="connsiteX139" fmla="*/ 5734901 w 7990893"/>
              <a:gd name="connsiteY139" fmla="*/ 1379721 h 6900972"/>
              <a:gd name="connsiteX140" fmla="*/ 5751578 w 7990893"/>
              <a:gd name="connsiteY140" fmla="*/ 1294686 h 6900972"/>
              <a:gd name="connsiteX141" fmla="*/ 5251203 w 7990893"/>
              <a:gd name="connsiteY141" fmla="*/ 794311 h 6900972"/>
              <a:gd name="connsiteX142" fmla="*/ 5251203 w 7990893"/>
              <a:gd name="connsiteY142" fmla="*/ 780792 h 6900972"/>
            </a:gdLst>
            <a:rect l="l" t="t" r="r" b="b"/>
            <a:pathLst>
              <a:path w="7990893" h="6900972">
                <a:moveTo>
                  <a:pt x="1803610" y="5134054"/>
                </a:moveTo>
                <a:lnTo>
                  <a:pt x="1459559" y="5478104"/>
                </a:lnTo>
                <a:lnTo>
                  <a:pt x="2415436" y="6433980"/>
                </a:lnTo>
                <a:lnTo>
                  <a:pt x="2759487" y="6089928"/>
                </a:lnTo>
                <a:close/>
                <a:moveTo>
                  <a:pt x="2303114" y="4774875"/>
                </a:moveTo>
                <a:lnTo>
                  <a:pt x="2303115" y="4774875"/>
                </a:lnTo>
                <a:lnTo>
                  <a:pt x="3118666" y="5590425"/>
                </a:lnTo>
                <a:lnTo>
                  <a:pt x="3118665" y="5590427"/>
                </a:lnTo>
                <a:close/>
                <a:moveTo>
                  <a:pt x="2463814" y="4737369"/>
                </a:moveTo>
                <a:cubicBezTo>
                  <a:pt x="2645274" y="4738063"/>
                  <a:pt x="2822569" y="4809633"/>
                  <a:pt x="2953882" y="4940946"/>
                </a:cubicBezTo>
                <a:cubicBezTo>
                  <a:pt x="3107079" y="5094144"/>
                  <a:pt x="3178961" y="5309930"/>
                  <a:pt x="3151846" y="5521896"/>
                </a:cubicBezTo>
                <a:lnTo>
                  <a:pt x="3135169" y="5606928"/>
                </a:lnTo>
                <a:lnTo>
                  <a:pt x="3118666" y="5590425"/>
                </a:lnTo>
                <a:lnTo>
                  <a:pt x="3133497" y="5504462"/>
                </a:lnTo>
                <a:cubicBezTo>
                  <a:pt x="3154944" y="5303091"/>
                  <a:pt x="3085033" y="5099133"/>
                  <a:pt x="2939719" y="4953819"/>
                </a:cubicBezTo>
                <a:cubicBezTo>
                  <a:pt x="2815166" y="4829266"/>
                  <a:pt x="2647527" y="4760109"/>
                  <a:pt x="2475360" y="4756399"/>
                </a:cubicBezTo>
                <a:cubicBezTo>
                  <a:pt x="2446666" y="4755780"/>
                  <a:pt x="2417846" y="4756980"/>
                  <a:pt x="2389079" y="4760044"/>
                </a:cubicBezTo>
                <a:lnTo>
                  <a:pt x="2303115" y="4774875"/>
                </a:lnTo>
                <a:lnTo>
                  <a:pt x="2287897" y="4759657"/>
                </a:lnTo>
                <a:lnTo>
                  <a:pt x="2372931" y="4742980"/>
                </a:lnTo>
                <a:cubicBezTo>
                  <a:pt x="2403212" y="4739107"/>
                  <a:pt x="2433571" y="4737253"/>
                  <a:pt x="2463814" y="4737369"/>
                </a:cubicBezTo>
                <a:close/>
                <a:moveTo>
                  <a:pt x="1779797" y="4279235"/>
                </a:moveTo>
                <a:lnTo>
                  <a:pt x="1020558" y="5039102"/>
                </a:lnTo>
                <a:lnTo>
                  <a:pt x="1446043" y="5464587"/>
                </a:lnTo>
                <a:lnTo>
                  <a:pt x="1796530" y="5114098"/>
                </a:lnTo>
                <a:lnTo>
                  <a:pt x="1810692" y="5114098"/>
                </a:lnTo>
                <a:lnTo>
                  <a:pt x="2779442" y="6082848"/>
                </a:lnTo>
                <a:lnTo>
                  <a:pt x="2779442" y="6097010"/>
                </a:lnTo>
                <a:lnTo>
                  <a:pt x="2428953" y="6447497"/>
                </a:lnTo>
                <a:lnTo>
                  <a:pt x="2854430" y="6872975"/>
                </a:lnTo>
                <a:lnTo>
                  <a:pt x="3614305" y="6113100"/>
                </a:lnTo>
                <a:close/>
                <a:moveTo>
                  <a:pt x="3906907" y="2877643"/>
                </a:moveTo>
                <a:lnTo>
                  <a:pt x="3812017" y="2993911"/>
                </a:lnTo>
                <a:cubicBezTo>
                  <a:pt x="3610099" y="3300218"/>
                  <a:pt x="3643752" y="3717781"/>
                  <a:pt x="3912976" y="3987002"/>
                </a:cubicBezTo>
                <a:cubicBezTo>
                  <a:pt x="4182198" y="4256224"/>
                  <a:pt x="4599760" y="4289877"/>
                  <a:pt x="4906068" y="4087960"/>
                </a:cubicBezTo>
                <a:lnTo>
                  <a:pt x="5022337" y="3993072"/>
                </a:lnTo>
                <a:close/>
                <a:moveTo>
                  <a:pt x="4471053" y="2639120"/>
                </a:moveTo>
                <a:cubicBezTo>
                  <a:pt x="4313189" y="2638639"/>
                  <a:pt x="4162203" y="2684863"/>
                  <a:pt x="4033577" y="2771007"/>
                </a:cubicBezTo>
                <a:lnTo>
                  <a:pt x="3920550" y="2863976"/>
                </a:lnTo>
                <a:lnTo>
                  <a:pt x="5035977" y="3979403"/>
                </a:lnTo>
                <a:lnTo>
                  <a:pt x="5130733" y="3863296"/>
                </a:lnTo>
                <a:cubicBezTo>
                  <a:pt x="5332650" y="3556990"/>
                  <a:pt x="5298998" y="3139426"/>
                  <a:pt x="5029775" y="2870206"/>
                </a:cubicBezTo>
                <a:cubicBezTo>
                  <a:pt x="4880439" y="2720870"/>
                  <a:pt x="4682181" y="2639120"/>
                  <a:pt x="4471053" y="2639120"/>
                </a:cubicBezTo>
                <a:close/>
                <a:moveTo>
                  <a:pt x="5767439" y="1310548"/>
                </a:moveTo>
                <a:cubicBezTo>
                  <a:pt x="5712725" y="1538414"/>
                  <a:pt x="5780313" y="1781083"/>
                  <a:pt x="5946383" y="1947154"/>
                </a:cubicBezTo>
                <a:cubicBezTo>
                  <a:pt x="6091695" y="2092467"/>
                  <a:pt x="6295655" y="2162377"/>
                  <a:pt x="6497027" y="2140931"/>
                </a:cubicBezTo>
                <a:lnTo>
                  <a:pt x="6582992" y="2126100"/>
                </a:lnTo>
                <a:lnTo>
                  <a:pt x="6295502" y="1838610"/>
                </a:lnTo>
                <a:close/>
                <a:moveTo>
                  <a:pt x="6470023" y="467641"/>
                </a:moveTo>
                <a:lnTo>
                  <a:pt x="6126616" y="811049"/>
                </a:lnTo>
                <a:lnTo>
                  <a:pt x="7082493" y="1766279"/>
                </a:lnTo>
                <a:lnTo>
                  <a:pt x="7425885" y="1423503"/>
                </a:lnTo>
                <a:close/>
                <a:moveTo>
                  <a:pt x="6030706" y="28324"/>
                </a:moveTo>
                <a:lnTo>
                  <a:pt x="5271800" y="787229"/>
                </a:lnTo>
                <a:lnTo>
                  <a:pt x="7106310" y="2621739"/>
                </a:lnTo>
                <a:lnTo>
                  <a:pt x="7864901" y="1862518"/>
                </a:lnTo>
                <a:lnTo>
                  <a:pt x="7439417" y="1437035"/>
                </a:lnTo>
                <a:lnTo>
                  <a:pt x="7089571" y="1786879"/>
                </a:lnTo>
                <a:lnTo>
                  <a:pt x="7075410" y="1786879"/>
                </a:lnTo>
                <a:lnTo>
                  <a:pt x="6106661" y="817485"/>
                </a:lnTo>
                <a:lnTo>
                  <a:pt x="6106661" y="803966"/>
                </a:lnTo>
                <a:lnTo>
                  <a:pt x="6456506" y="454124"/>
                </a:lnTo>
                <a:close/>
                <a:moveTo>
                  <a:pt x="4007410" y="25295"/>
                </a:moveTo>
                <a:lnTo>
                  <a:pt x="4034445" y="25295"/>
                </a:lnTo>
                <a:lnTo>
                  <a:pt x="2558156" y="1501583"/>
                </a:lnTo>
                <a:lnTo>
                  <a:pt x="3906682" y="2850108"/>
                </a:lnTo>
                <a:lnTo>
                  <a:pt x="4022815" y="2754672"/>
                </a:lnTo>
                <a:cubicBezTo>
                  <a:pt x="4154519" y="2666598"/>
                  <a:pt x="4309487" y="2619166"/>
                  <a:pt x="4471696" y="2619166"/>
                </a:cubicBezTo>
                <a:cubicBezTo>
                  <a:pt x="4687976" y="2619166"/>
                  <a:pt x="4890737" y="2703489"/>
                  <a:pt x="5043935" y="2856043"/>
                </a:cubicBezTo>
                <a:cubicBezTo>
                  <a:pt x="5319916" y="3132024"/>
                  <a:pt x="5354414" y="3559303"/>
                  <a:pt x="5147428" y="3873539"/>
                </a:cubicBezTo>
                <a:lnTo>
                  <a:pt x="5049844" y="3993270"/>
                </a:lnTo>
                <a:lnTo>
                  <a:pt x="6391960" y="5335386"/>
                </a:lnTo>
                <a:lnTo>
                  <a:pt x="7990893" y="3736453"/>
                </a:lnTo>
                <a:lnTo>
                  <a:pt x="7990893" y="3763487"/>
                </a:lnTo>
                <a:lnTo>
                  <a:pt x="6405477" y="5348903"/>
                </a:lnTo>
                <a:lnTo>
                  <a:pt x="6408961" y="5352387"/>
                </a:lnTo>
                <a:lnTo>
                  <a:pt x="6395306" y="5366041"/>
                </a:lnTo>
                <a:lnTo>
                  <a:pt x="6391823" y="5362558"/>
                </a:lnTo>
                <a:lnTo>
                  <a:pt x="4871085" y="6883295"/>
                </a:lnTo>
                <a:lnTo>
                  <a:pt x="4844051" y="6883295"/>
                </a:lnTo>
                <a:lnTo>
                  <a:pt x="6378306" y="5349041"/>
                </a:lnTo>
                <a:lnTo>
                  <a:pt x="5036146" y="4006881"/>
                </a:lnTo>
                <a:lnTo>
                  <a:pt x="4917139" y="4104063"/>
                </a:lnTo>
                <a:cubicBezTo>
                  <a:pt x="4782598" y="4192862"/>
                  <a:pt x="4627146" y="4237397"/>
                  <a:pt x="4471696" y="4237397"/>
                </a:cubicBezTo>
                <a:cubicBezTo>
                  <a:pt x="4264430" y="4237397"/>
                  <a:pt x="4057163" y="4158224"/>
                  <a:pt x="3899460" y="4000520"/>
                </a:cubicBezTo>
                <a:cubicBezTo>
                  <a:pt x="3623477" y="3724539"/>
                  <a:pt x="3588980" y="3297261"/>
                  <a:pt x="3795966" y="2983024"/>
                </a:cubicBezTo>
                <a:lnTo>
                  <a:pt x="3893105" y="2863840"/>
                </a:lnTo>
                <a:lnTo>
                  <a:pt x="2544502" y="1515237"/>
                </a:lnTo>
                <a:lnTo>
                  <a:pt x="20597" y="4039141"/>
                </a:lnTo>
                <a:lnTo>
                  <a:pt x="1006409" y="5024953"/>
                </a:lnTo>
                <a:lnTo>
                  <a:pt x="1773358" y="4258636"/>
                </a:lnTo>
                <a:lnTo>
                  <a:pt x="1786875" y="4258636"/>
                </a:lnTo>
                <a:lnTo>
                  <a:pt x="2287897" y="4759657"/>
                </a:lnTo>
                <a:lnTo>
                  <a:pt x="2282515" y="4760713"/>
                </a:lnTo>
                <a:lnTo>
                  <a:pt x="2278009" y="4776806"/>
                </a:lnTo>
                <a:lnTo>
                  <a:pt x="3117378" y="5616173"/>
                </a:lnTo>
                <a:lnTo>
                  <a:pt x="3134113" y="5612311"/>
                </a:lnTo>
                <a:lnTo>
                  <a:pt x="3135169" y="5606928"/>
                </a:lnTo>
                <a:lnTo>
                  <a:pt x="3634904" y="6106663"/>
                </a:lnTo>
                <a:lnTo>
                  <a:pt x="3634904" y="6120180"/>
                </a:lnTo>
                <a:lnTo>
                  <a:pt x="2854753" y="6900972"/>
                </a:lnTo>
                <a:lnTo>
                  <a:pt x="2840593" y="6886812"/>
                </a:lnTo>
                <a:lnTo>
                  <a:pt x="2844110" y="6883295"/>
                </a:lnTo>
                <a:lnTo>
                  <a:pt x="2837074" y="6883295"/>
                </a:lnTo>
                <a:lnTo>
                  <a:pt x="2415114" y="6461336"/>
                </a:lnTo>
                <a:lnTo>
                  <a:pt x="2415114" y="6461336"/>
                </a:lnTo>
                <a:lnTo>
                  <a:pt x="2401597" y="6447819"/>
                </a:lnTo>
                <a:lnTo>
                  <a:pt x="2401597" y="6447819"/>
                </a:lnTo>
                <a:lnTo>
                  <a:pt x="1445720" y="5491943"/>
                </a:lnTo>
                <a:lnTo>
                  <a:pt x="1445720" y="5491943"/>
                </a:lnTo>
                <a:lnTo>
                  <a:pt x="1432204" y="5478426"/>
                </a:lnTo>
                <a:lnTo>
                  <a:pt x="1432204" y="5478426"/>
                </a:lnTo>
                <a:lnTo>
                  <a:pt x="0" y="4046223"/>
                </a:lnTo>
                <a:lnTo>
                  <a:pt x="0" y="4032705"/>
                </a:lnTo>
                <a:close/>
                <a:moveTo>
                  <a:pt x="6031352" y="0"/>
                </a:moveTo>
                <a:lnTo>
                  <a:pt x="6045512" y="13517"/>
                </a:lnTo>
                <a:lnTo>
                  <a:pt x="6033734" y="25295"/>
                </a:lnTo>
                <a:lnTo>
                  <a:pt x="6055357" y="25295"/>
                </a:lnTo>
                <a:lnTo>
                  <a:pt x="6470345" y="440284"/>
                </a:lnTo>
                <a:lnTo>
                  <a:pt x="6470989" y="439640"/>
                </a:lnTo>
                <a:lnTo>
                  <a:pt x="6484506" y="453157"/>
                </a:lnTo>
                <a:lnTo>
                  <a:pt x="6483862" y="453801"/>
                </a:lnTo>
                <a:lnTo>
                  <a:pt x="7439737" y="1409676"/>
                </a:lnTo>
                <a:lnTo>
                  <a:pt x="7440380" y="1409034"/>
                </a:lnTo>
                <a:lnTo>
                  <a:pt x="7453899" y="1422552"/>
                </a:lnTo>
                <a:lnTo>
                  <a:pt x="7453256" y="1423195"/>
                </a:lnTo>
                <a:lnTo>
                  <a:pt x="7878734" y="1848673"/>
                </a:lnTo>
                <a:lnTo>
                  <a:pt x="7879379" y="1848027"/>
                </a:lnTo>
                <a:lnTo>
                  <a:pt x="7893541" y="1861544"/>
                </a:lnTo>
                <a:lnTo>
                  <a:pt x="7892573" y="1862512"/>
                </a:lnTo>
                <a:lnTo>
                  <a:pt x="7990893" y="1960832"/>
                </a:lnTo>
                <a:lnTo>
                  <a:pt x="7990893" y="1988511"/>
                </a:lnTo>
                <a:lnTo>
                  <a:pt x="7878734" y="1876352"/>
                </a:lnTo>
                <a:lnTo>
                  <a:pt x="7112747" y="2642336"/>
                </a:lnTo>
                <a:lnTo>
                  <a:pt x="7099228" y="2642336"/>
                </a:lnTo>
                <a:lnTo>
                  <a:pt x="6598235" y="2141344"/>
                </a:lnTo>
                <a:lnTo>
                  <a:pt x="6514921" y="2158204"/>
                </a:lnTo>
                <a:cubicBezTo>
                  <a:pt x="6485151" y="2162147"/>
                  <a:pt x="6455219" y="2164077"/>
                  <a:pt x="6425288" y="2164077"/>
                </a:cubicBezTo>
                <a:cubicBezTo>
                  <a:pt x="6243124" y="2164077"/>
                  <a:pt x="6064178" y="2092629"/>
                  <a:pt x="5932867" y="1960674"/>
                </a:cubicBezTo>
                <a:cubicBezTo>
                  <a:pt x="5779669" y="1807475"/>
                  <a:pt x="5707788" y="1591688"/>
                  <a:pt x="5734901" y="1379721"/>
                </a:cubicBezTo>
                <a:lnTo>
                  <a:pt x="5751578" y="1294686"/>
                </a:lnTo>
                <a:lnTo>
                  <a:pt x="5251203" y="794311"/>
                </a:lnTo>
                <a:lnTo>
                  <a:pt x="5251203" y="780792"/>
                </a:lnTo>
                <a:close/>
              </a:path>
            </a:pathLst>
          </a:custGeom>
          <a:solidFill>
            <a:schemeClr val="bg1"/>
          </a:solidFill>
          <a:ln w="313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618276" y="829467"/>
            <a:ext cx="5651482" cy="5718544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9" name="标题 1"/>
          <p:cNvSpPr txBox="1"/>
          <p:nvPr/>
        </p:nvSpPr>
        <p:spPr>
          <a:xfrm rot="0" flipH="0" flipV="0">
            <a:off x="11643864" y="3607460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643864" y="3167276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643864" y="3387367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60236" y="1770710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853097" y="1577849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0 w 9390"/>
              <a:gd name="connsiteY1" fmla="*/ 0 h 277332"/>
              <a:gd name="connsiteX2" fmla="*/ 9390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0" y="0"/>
                </a:lnTo>
                <a:lnTo>
                  <a:pt x="9390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034097" y="1396849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226960" y="1203988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07960" y="1022986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0 h 9390"/>
              <a:gd name="connsiteX3" fmla="*/ 0 w 277332"/>
              <a:gd name="connsiteY3" fmla="*/ 9390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0"/>
                </a:lnTo>
                <a:lnTo>
                  <a:pt x="0" y="9390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0821" y="830125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23437" y="386550"/>
            <a:ext cx="1316795" cy="16351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784859" y="1135918"/>
            <a:ext cx="2161119" cy="15638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02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84803" y="5147967"/>
            <a:ext cx="955429" cy="84928"/>
          </a:xfrm>
          <a:prstGeom prst="rect">
            <a:avLst/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93245" y="2839767"/>
            <a:ext cx="5065055" cy="197866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教学过程：技能提升与团队协作</a:t>
            </a:r>
            <a:endParaRPr kumimoji="1" lang="zh-CN" alt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2760000" flipH="0" flipV="0">
            <a:off x="3101508" y="5007206"/>
            <a:ext cx="209550" cy="2095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175" cap="sq">
            <a:noFill/>
            <a:miter/>
          </a:ln>
          <a:effectLst>
            <a:outerShdw dist="63500" blurRad="88900" dir="2100000" sx="100000" sy="100000" kx="0" ky="0" algn="t" rotWithShape="0">
              <a:schemeClr val="accent1"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2760000" flipH="0" flipV="0">
            <a:off x="4432551" y="4081824"/>
            <a:ext cx="209550" cy="20955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175" cap="sq">
            <a:noFill/>
            <a:miter/>
          </a:ln>
          <a:effectLst>
            <a:outerShdw dist="63500" blurRad="88900" dir="2100000" sx="100000" sy="100000" kx="0" ky="0" algn="t" rotWithShape="0">
              <a:schemeClr val="accent2"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760000" flipH="0" flipV="0">
            <a:off x="5984875" y="3749617"/>
            <a:ext cx="209550" cy="2095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175" cap="sq">
            <a:noFill/>
            <a:miter/>
          </a:ln>
          <a:effectLst>
            <a:outerShdw dist="63500" blurRad="88900" dir="2100000" sx="100000" sy="100000" kx="0" ky="0" algn="t" rotWithShape="0">
              <a:schemeClr val="accent1"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2760000" flipH="0" flipV="0">
            <a:off x="7739753" y="4191780"/>
            <a:ext cx="209550" cy="20955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175" cap="sq">
            <a:noFill/>
            <a:miter/>
          </a:ln>
          <a:effectLst>
            <a:outerShdw dist="63500" blurRad="88900" dir="2100000" sx="100000" sy="100000" kx="0" ky="0" algn="t" rotWithShape="0">
              <a:schemeClr val="accent2"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60000" flipH="0" flipV="0">
            <a:off x="8892428" y="5123562"/>
            <a:ext cx="209550" cy="2095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 w="3175" cap="sq">
            <a:noFill/>
            <a:miter/>
          </a:ln>
          <a:effectLst>
            <a:outerShdw dist="63500" blurRad="88900" dir="2100000" sx="100000" sy="100000" kx="0" ky="0" algn="t" rotWithShape="0">
              <a:schemeClr val="accent1"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93743" y="4696345"/>
            <a:ext cx="1852597" cy="12011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通过设置标志桶，让学生练习快速带球变向，模拟比赛场景，提升他们在高速运动中灵活控球和改变方向的能力。</a:t>
            </a:r>
            <a:endParaRPr kumimoji="1" lang="zh-CN" altLang="en-US"/>
          </a:p>
        </p:txBody>
      </p:sp>
      <p:cxnSp>
        <p:nvCxnSpPr>
          <p:cNvPr id="9" name="线条 1"/>
          <p:cNvCxnSpPr/>
          <p:nvPr/>
        </p:nvCxnSpPr>
        <p:spPr>
          <a:xfrm rot="0" flipH="0" flipV="0">
            <a:off x="693744" y="4619950"/>
            <a:ext cx="1852597" cy="0"/>
          </a:xfrm>
          <a:prstGeom prst="line">
            <a:avLst/>
          </a:prstGeom>
          <a:noFill/>
          <a:ln w="12700" cap="flat">
            <a:solidFill>
              <a:srgbClr val="9C9C9C">
                <a:alpha val="100000"/>
              </a:srgbClr>
            </a:solidFill>
            <a:prstDash val="solid"/>
            <a:miter/>
          </a:ln>
        </p:spPr>
      </p:cxnSp>
      <p:sp>
        <p:nvSpPr>
          <p:cNvPr id="10" name="标题 1"/>
          <p:cNvSpPr txBox="1"/>
          <p:nvPr/>
        </p:nvSpPr>
        <p:spPr>
          <a:xfrm rot="0" flipH="0" flipV="0">
            <a:off x="693743" y="3994396"/>
            <a:ext cx="1852597" cy="5650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足球带球变向训练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258385" y="3898609"/>
            <a:ext cx="7662530" cy="2960436"/>
          </a:xfrm>
          <a:custGeom>
            <a:avLst/>
            <a:gdLst>
              <a:gd name="connsiteX0" fmla="*/ 4351469 w 8702938"/>
              <a:gd name="connsiteY0" fmla="*/ 0 h 3362401"/>
              <a:gd name="connsiteX1" fmla="*/ 8645147 w 8702938"/>
              <a:gd name="connsiteY1" fmla="*/ 3158887 h 3362401"/>
              <a:gd name="connsiteX2" fmla="*/ 8702938 w 8702938"/>
              <a:gd name="connsiteY2" fmla="*/ 3362401 h 3362401"/>
              <a:gd name="connsiteX3" fmla="*/ 0 w 8702938"/>
              <a:gd name="connsiteY3" fmla="*/ 3362401 h 3362401"/>
              <a:gd name="connsiteX4" fmla="*/ 57791 w 8702938"/>
              <a:gd name="connsiteY4" fmla="*/ 3158887 h 3362401"/>
              <a:gd name="connsiteX5" fmla="*/ 4351469 w 8702938"/>
              <a:gd name="connsiteY5" fmla="*/ 0 h 3362401"/>
            </a:gdLst>
            <a:rect l="l" t="t" r="r" b="b"/>
            <a:pathLst>
              <a:path w="8702938" h="3362401">
                <a:moveTo>
                  <a:pt x="4351469" y="0"/>
                </a:moveTo>
                <a:cubicBezTo>
                  <a:pt x="6368876" y="0"/>
                  <a:pt x="8075927" y="1328788"/>
                  <a:pt x="8645147" y="3158887"/>
                </a:cubicBezTo>
                <a:lnTo>
                  <a:pt x="8702938" y="3362401"/>
                </a:lnTo>
                <a:lnTo>
                  <a:pt x="0" y="3362401"/>
                </a:lnTo>
                <a:lnTo>
                  <a:pt x="57791" y="3158887"/>
                </a:lnTo>
                <a:cubicBezTo>
                  <a:pt x="627011" y="1328788"/>
                  <a:pt x="2334063" y="0"/>
                  <a:pt x="4351469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755212" y="4376561"/>
            <a:ext cx="6668880" cy="2482483"/>
          </a:xfrm>
          <a:custGeom>
            <a:avLst/>
            <a:gdLst>
              <a:gd name="connsiteX0" fmla="*/ 3787185 w 7574371"/>
              <a:gd name="connsiteY0" fmla="*/ 0 h 2819552"/>
              <a:gd name="connsiteX1" fmla="*/ 7562419 w 7574371"/>
              <a:gd name="connsiteY1" fmla="*/ 2777464 h 2819552"/>
              <a:gd name="connsiteX2" fmla="*/ 7574371 w 7574371"/>
              <a:gd name="connsiteY2" fmla="*/ 2819552 h 2819552"/>
              <a:gd name="connsiteX3" fmla="*/ 0 w 7574371"/>
              <a:gd name="connsiteY3" fmla="*/ 2819552 h 2819552"/>
              <a:gd name="connsiteX4" fmla="*/ 11951 w 7574371"/>
              <a:gd name="connsiteY4" fmla="*/ 2777464 h 2819552"/>
              <a:gd name="connsiteX5" fmla="*/ 3787185 w 7574371"/>
              <a:gd name="connsiteY5" fmla="*/ 0 h 2819552"/>
            </a:gdLst>
            <a:rect l="l" t="t" r="r" b="b"/>
            <a:pathLst>
              <a:path w="7574371" h="2819552">
                <a:moveTo>
                  <a:pt x="3787185" y="0"/>
                </a:moveTo>
                <a:cubicBezTo>
                  <a:pt x="5560999" y="0"/>
                  <a:pt x="7061930" y="1168342"/>
                  <a:pt x="7562419" y="2777464"/>
                </a:cubicBezTo>
                <a:lnTo>
                  <a:pt x="7574371" y="2819552"/>
                </a:lnTo>
                <a:lnTo>
                  <a:pt x="0" y="2819552"/>
                </a:lnTo>
                <a:lnTo>
                  <a:pt x="11951" y="2777464"/>
                </a:lnTo>
                <a:cubicBezTo>
                  <a:pt x="512440" y="1168342"/>
                  <a:pt x="2013372" y="0"/>
                  <a:pt x="3787185" y="0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13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18408" r="0" b="18408"/>
          <a:stretch>
            <a:fillRect/>
          </a:stretch>
        </p:blipFill>
        <p:spPr>
          <a:xfrm rot="0" flipH="0" flipV="0">
            <a:off x="3232758" y="4828292"/>
            <a:ext cx="5713787" cy="2030753"/>
          </a:xfrm>
          <a:custGeom>
            <a:avLst/>
            <a:gdLst>
              <a:gd name="connsiteX0" fmla="*/ 3244798 w 6489597"/>
              <a:gd name="connsiteY0" fmla="*/ 0 h 2306487"/>
              <a:gd name="connsiteX1" fmla="*/ 6414361 w 6489597"/>
              <a:gd name="connsiteY1" fmla="*/ 2100927 h 2306487"/>
              <a:gd name="connsiteX2" fmla="*/ 6489597 w 6489597"/>
              <a:gd name="connsiteY2" fmla="*/ 2306487 h 2306487"/>
              <a:gd name="connsiteX3" fmla="*/ 0 w 6489597"/>
              <a:gd name="connsiteY3" fmla="*/ 2306487 h 2306487"/>
              <a:gd name="connsiteX4" fmla="*/ 75236 w 6489597"/>
              <a:gd name="connsiteY4" fmla="*/ 2100927 h 2306487"/>
              <a:gd name="connsiteX5" fmla="*/ 3244798 w 6489597"/>
              <a:gd name="connsiteY5" fmla="*/ 0 h 2306487"/>
            </a:gdLst>
            <a:rect l="l" t="t" r="r" b="b"/>
            <a:pathLst>
              <a:path w="6489597" h="2306487">
                <a:moveTo>
                  <a:pt x="3244798" y="0"/>
                </a:moveTo>
                <a:cubicBezTo>
                  <a:pt x="4669646" y="0"/>
                  <a:pt x="5892158" y="866300"/>
                  <a:pt x="6414361" y="2100927"/>
                </a:cubicBezTo>
                <a:lnTo>
                  <a:pt x="6489597" y="2306487"/>
                </a:lnTo>
                <a:lnTo>
                  <a:pt x="0" y="2306487"/>
                </a:lnTo>
                <a:lnTo>
                  <a:pt x="75236" y="2100927"/>
                </a:lnTo>
                <a:cubicBezTo>
                  <a:pt x="597439" y="866300"/>
                  <a:pt x="1819951" y="0"/>
                  <a:pt x="324479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 rot="0" flipH="0" flipV="0">
            <a:off x="2624709" y="2671748"/>
            <a:ext cx="1852597" cy="12011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安排不同距离和角度的射门练习，讲解射门的发力点和技巧，如脚弓推射、正脚背抽射等，提高学生的射门精准度。</a:t>
            </a:r>
            <a:endParaRPr kumimoji="1" lang="zh-CN" altLang="en-US"/>
          </a:p>
        </p:txBody>
      </p:sp>
      <p:cxnSp>
        <p:nvCxnSpPr>
          <p:cNvPr id="15" name="线条 1"/>
          <p:cNvCxnSpPr/>
          <p:nvPr/>
        </p:nvCxnSpPr>
        <p:spPr>
          <a:xfrm rot="0" flipH="0" flipV="0">
            <a:off x="2624710" y="2595353"/>
            <a:ext cx="1852597" cy="0"/>
          </a:xfrm>
          <a:prstGeom prst="line">
            <a:avLst/>
          </a:prstGeom>
          <a:noFill/>
          <a:ln w="12700" cap="flat">
            <a:solidFill>
              <a:srgbClr val="9C9C9C">
                <a:alpha val="100000"/>
              </a:srgbClr>
            </a:solidFill>
            <a:prstDash val="solid"/>
            <a:miter/>
          </a:ln>
        </p:spPr>
      </p:cxnSp>
      <p:sp>
        <p:nvSpPr>
          <p:cNvPr id="16" name="标题 1"/>
          <p:cNvSpPr txBox="1"/>
          <p:nvPr/>
        </p:nvSpPr>
        <p:spPr>
          <a:xfrm rot="0" flipH="0" flipV="0">
            <a:off x="2624709" y="1969799"/>
            <a:ext cx="1852597" cy="5650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足球射门技巧特训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781510" y="2671748"/>
            <a:ext cx="1852597" cy="12011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教授防守的站位、抢断和封堵技巧，组织一对一、二对二的防守对抗练习，培养学生的防守意识和动作规范性。</a:t>
            </a:r>
            <a:endParaRPr kumimoji="1" lang="zh-CN" altLang="en-US"/>
          </a:p>
        </p:txBody>
      </p:sp>
      <p:cxnSp>
        <p:nvCxnSpPr>
          <p:cNvPr id="18" name="线条 1"/>
          <p:cNvCxnSpPr/>
          <p:nvPr/>
        </p:nvCxnSpPr>
        <p:spPr>
          <a:xfrm rot="0" flipH="0" flipV="0">
            <a:off x="7781511" y="2595353"/>
            <a:ext cx="1852597" cy="0"/>
          </a:xfrm>
          <a:prstGeom prst="line">
            <a:avLst/>
          </a:prstGeom>
          <a:noFill/>
          <a:ln w="12700" cap="flat">
            <a:solidFill>
              <a:srgbClr val="9C9C9C">
                <a:alpha val="100000"/>
              </a:srgbClr>
            </a:solidFill>
            <a:prstDash val="solid"/>
            <a:miter/>
          </a:ln>
        </p:spPr>
      </p:cxnSp>
      <p:sp>
        <p:nvSpPr>
          <p:cNvPr id="19" name="标题 1"/>
          <p:cNvSpPr txBox="1"/>
          <p:nvPr/>
        </p:nvSpPr>
        <p:spPr>
          <a:xfrm rot="0" flipH="0" flipV="0">
            <a:off x="7781510" y="1969799"/>
            <a:ext cx="1852597" cy="5650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足球防守动作教学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5205883" y="1898820"/>
            <a:ext cx="1852597" cy="12011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先进行原地头顶球练习，再过渡到移动中头球，强调顶球的部位和时机，增强学生在空中争顶和传球的能力。</a:t>
            </a:r>
            <a:endParaRPr kumimoji="1" lang="zh-CN" altLang="en-US"/>
          </a:p>
        </p:txBody>
      </p:sp>
      <p:cxnSp>
        <p:nvCxnSpPr>
          <p:cNvPr id="21" name="线条 1"/>
          <p:cNvCxnSpPr/>
          <p:nvPr/>
        </p:nvCxnSpPr>
        <p:spPr>
          <a:xfrm rot="0" flipH="0" flipV="0">
            <a:off x="5205884" y="1822425"/>
            <a:ext cx="1852597" cy="0"/>
          </a:xfrm>
          <a:prstGeom prst="line">
            <a:avLst/>
          </a:prstGeom>
          <a:noFill/>
          <a:ln w="12700" cap="flat">
            <a:solidFill>
              <a:srgbClr val="9C9C9C">
                <a:alpha val="100000"/>
              </a:srgbClr>
            </a:solidFill>
            <a:prstDash val="solid"/>
            <a:miter/>
          </a:ln>
        </p:spPr>
      </p:cxnSp>
      <p:sp>
        <p:nvSpPr>
          <p:cNvPr id="22" name="标题 1"/>
          <p:cNvSpPr txBox="1"/>
          <p:nvPr/>
        </p:nvSpPr>
        <p:spPr>
          <a:xfrm rot="0" flipH="0" flipV="0">
            <a:off x="5205883" y="1196871"/>
            <a:ext cx="1852597" cy="5650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足球头顶球练习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9673091" y="4696345"/>
            <a:ext cx="1852597" cy="12011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利用快速传球、突然变向等方式，训练学生的反应速度，让他们能在瞬间做出正确的动作和判断，适应比赛节奏。</a:t>
            </a:r>
            <a:endParaRPr kumimoji="1" lang="zh-CN" altLang="en-US"/>
          </a:p>
        </p:txBody>
      </p:sp>
      <p:cxnSp>
        <p:nvCxnSpPr>
          <p:cNvPr id="24" name="线条 1"/>
          <p:cNvCxnSpPr/>
          <p:nvPr/>
        </p:nvCxnSpPr>
        <p:spPr>
          <a:xfrm rot="0" flipH="0" flipV="0">
            <a:off x="9673092" y="4619950"/>
            <a:ext cx="1852597" cy="0"/>
          </a:xfrm>
          <a:prstGeom prst="line">
            <a:avLst/>
          </a:prstGeom>
          <a:noFill/>
          <a:ln w="12700" cap="flat">
            <a:solidFill>
              <a:srgbClr val="9C9C9C">
                <a:alpha val="100000"/>
              </a:srgbClr>
            </a:solidFill>
            <a:prstDash val="solid"/>
            <a:miter/>
          </a:ln>
        </p:spPr>
      </p:cxnSp>
      <p:sp>
        <p:nvSpPr>
          <p:cNvPr id="25" name="标题 1"/>
          <p:cNvSpPr txBox="1"/>
          <p:nvPr/>
        </p:nvSpPr>
        <p:spPr>
          <a:xfrm rot="0" flipH="0" flipV="0">
            <a:off x="9673091" y="3994396"/>
            <a:ext cx="1852597" cy="5650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足球快速反应训练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个人技能进阶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206077"/>
            <a:ext cx="4791922" cy="958970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1474127" y="5206077"/>
            <a:ext cx="717873" cy="958970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932272" y="2081292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足球团队传球配合练习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932272" y="2402511"/>
            <a:ext cx="6480000" cy="5505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组织小组传球配合练习，设定传球目标和次数，要求学生通过默契配合打破对方防线，提高团队传球的流畅性。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932272" y="5173942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足球团队凝聚力活动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932272" y="5488649"/>
            <a:ext cx="6480000" cy="7470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组织团队聚餐、户外拓展等活动，增进学生之间的感情和信任，营造团结互助的团队氛围，提升团队凝聚力。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932272" y="3105564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足球比赛角色定位指导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932272" y="3436700"/>
            <a:ext cx="6480000" cy="5505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根据学生的特点和能力，为他们确定比赛中的角色，如前锋、中场、后卫等，明确各角色的职责和任务。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932272" y="1039988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足球小组战术讲解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932272" y="1378239"/>
            <a:ext cx="6480000" cy="5505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向学生讲解常见的小组战术，如二过一、边中结合等，通过战术板和实际演练，让他们理解战术的原理和应用。</a:t>
            </a:r>
            <a:endParaRPr kumimoji="1" lang="zh-CN" altLang="en-US"/>
          </a:p>
        </p:txBody>
      </p:sp>
      <p:pic>
        <p:nvPicPr>
          <p:cNvPr id="13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31176" t="0" r="31176" b="0"/>
          <a:stretch>
            <a:fillRect/>
          </a:stretch>
        </p:blipFill>
        <p:spPr>
          <a:xfrm rot="0" flipH="0" flipV="0">
            <a:off x="711200" y="1069906"/>
            <a:ext cx="3410130" cy="5095142"/>
          </a:xfrm>
          <a:custGeom>
            <a:avLst/>
            <a:gdLst/>
            <a:rect l="l" t="t" r="r" b="b"/>
            <a:pathLst>
              <a:path w="3416300" h="5092700">
                <a:moveTo>
                  <a:pt x="0" y="0"/>
                </a:moveTo>
                <a:lnTo>
                  <a:pt x="3410130" y="0"/>
                </a:lnTo>
                <a:lnTo>
                  <a:pt x="3410130" y="5095142"/>
                </a:lnTo>
                <a:lnTo>
                  <a:pt x="0" y="509514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 rot="0" flipH="0" flipV="0">
            <a:off x="4932272" y="4139753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60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足球团队沟通训练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932272" y="4470889"/>
            <a:ext cx="6480000" cy="5505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开展团队沟通训练活动，鼓励学生在比赛中及时交流，分享信息和战术意图，增强团队的协作效率。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团队协作培养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666833" y="-2666833"/>
            <a:ext cx="6857999" cy="12191664"/>
          </a:xfrm>
          <a:custGeom>
            <a:avLst/>
            <a:gdLst>
              <a:gd name="connsiteX0" fmla="*/ 6857999 w 6857999"/>
              <a:gd name="connsiteY0" fmla="*/ 0 h 12191664"/>
              <a:gd name="connsiteX1" fmla="*/ 6857999 w 6857999"/>
              <a:gd name="connsiteY1" fmla="*/ 12191664 h 12191664"/>
              <a:gd name="connsiteX2" fmla="*/ 0 w 6857999"/>
              <a:gd name="connsiteY2" fmla="*/ 12191664 h 12191664"/>
              <a:gd name="connsiteX3" fmla="*/ 0 w 6857999"/>
              <a:gd name="connsiteY3" fmla="*/ 0 h 12191664"/>
            </a:gdLst>
            <a:rect l="l" t="t" r="r" b="b"/>
            <a:pathLst>
              <a:path w="6857999" h="12191664">
                <a:moveTo>
                  <a:pt x="6857999" y="0"/>
                </a:moveTo>
                <a:lnTo>
                  <a:pt x="6857999" y="12191664"/>
                </a:lnTo>
                <a:lnTo>
                  <a:pt x="0" y="121916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94467" y="38100"/>
            <a:ext cx="10802322" cy="6858000"/>
          </a:xfrm>
          <a:custGeom>
            <a:avLst/>
            <a:gdLst>
              <a:gd name="connsiteX0" fmla="*/ 10212424 w 10802322"/>
              <a:gd name="connsiteY0" fmla="*/ 1 h 6858000"/>
              <a:gd name="connsiteX1" fmla="*/ 10802322 w 10802322"/>
              <a:gd name="connsiteY1" fmla="*/ 1 h 6858000"/>
              <a:gd name="connsiteX2" fmla="*/ 10802322 w 10802322"/>
              <a:gd name="connsiteY2" fmla="*/ 6858000 h 6858000"/>
              <a:gd name="connsiteX3" fmla="*/ 10212424 w 10802322"/>
              <a:gd name="connsiteY3" fmla="*/ 6858000 h 6858000"/>
              <a:gd name="connsiteX4" fmla="*/ 8936110 w 10802322"/>
              <a:gd name="connsiteY4" fmla="*/ 1 h 6858000"/>
              <a:gd name="connsiteX5" fmla="*/ 9526008 w 10802322"/>
              <a:gd name="connsiteY5" fmla="*/ 1 h 6858000"/>
              <a:gd name="connsiteX6" fmla="*/ 9526008 w 10802322"/>
              <a:gd name="connsiteY6" fmla="*/ 6858000 h 6858000"/>
              <a:gd name="connsiteX7" fmla="*/ 8936110 w 10802322"/>
              <a:gd name="connsiteY7" fmla="*/ 6858000 h 6858000"/>
              <a:gd name="connsiteX8" fmla="*/ 7659159 w 10802322"/>
              <a:gd name="connsiteY8" fmla="*/ 1 h 6858000"/>
              <a:gd name="connsiteX9" fmla="*/ 8249059 w 10802322"/>
              <a:gd name="connsiteY9" fmla="*/ 1 h 6858000"/>
              <a:gd name="connsiteX10" fmla="*/ 8249059 w 10802322"/>
              <a:gd name="connsiteY10" fmla="*/ 6858000 h 6858000"/>
              <a:gd name="connsiteX11" fmla="*/ 7659159 w 10802322"/>
              <a:gd name="connsiteY11" fmla="*/ 6858000 h 6858000"/>
              <a:gd name="connsiteX12" fmla="*/ 6382846 w 10802322"/>
              <a:gd name="connsiteY12" fmla="*/ 1 h 6858000"/>
              <a:gd name="connsiteX13" fmla="*/ 6972746 w 10802322"/>
              <a:gd name="connsiteY13" fmla="*/ 1 h 6858000"/>
              <a:gd name="connsiteX14" fmla="*/ 6972746 w 10802322"/>
              <a:gd name="connsiteY14" fmla="*/ 6858000 h 6858000"/>
              <a:gd name="connsiteX15" fmla="*/ 6382846 w 10802322"/>
              <a:gd name="connsiteY15" fmla="*/ 6858000 h 6858000"/>
              <a:gd name="connsiteX16" fmla="*/ 5106530 w 10802322"/>
              <a:gd name="connsiteY16" fmla="*/ 1 h 6858000"/>
              <a:gd name="connsiteX17" fmla="*/ 5696430 w 10802322"/>
              <a:gd name="connsiteY17" fmla="*/ 1 h 6858000"/>
              <a:gd name="connsiteX18" fmla="*/ 5696430 w 10802322"/>
              <a:gd name="connsiteY18" fmla="*/ 6858000 h 6858000"/>
              <a:gd name="connsiteX19" fmla="*/ 5106530 w 10802322"/>
              <a:gd name="connsiteY19" fmla="*/ 6858000 h 6858000"/>
              <a:gd name="connsiteX20" fmla="*/ 3829579 w 10802322"/>
              <a:gd name="connsiteY20" fmla="*/ 0 h 6858000"/>
              <a:gd name="connsiteX21" fmla="*/ 4419479 w 10802322"/>
              <a:gd name="connsiteY21" fmla="*/ 0 h 6858000"/>
              <a:gd name="connsiteX22" fmla="*/ 4419479 w 10802322"/>
              <a:gd name="connsiteY22" fmla="*/ 6858000 h 6858000"/>
              <a:gd name="connsiteX23" fmla="*/ 3829579 w 10802322"/>
              <a:gd name="connsiteY23" fmla="*/ 6858000 h 6858000"/>
              <a:gd name="connsiteX24" fmla="*/ 2553265 w 10802322"/>
              <a:gd name="connsiteY24" fmla="*/ 0 h 6858000"/>
              <a:gd name="connsiteX25" fmla="*/ 3143165 w 10802322"/>
              <a:gd name="connsiteY25" fmla="*/ 0 h 6858000"/>
              <a:gd name="connsiteX26" fmla="*/ 3143165 w 10802322"/>
              <a:gd name="connsiteY26" fmla="*/ 6858000 h 6858000"/>
              <a:gd name="connsiteX27" fmla="*/ 2553265 w 10802322"/>
              <a:gd name="connsiteY27" fmla="*/ 6858000 h 6858000"/>
              <a:gd name="connsiteX28" fmla="*/ 1276949 w 10802322"/>
              <a:gd name="connsiteY28" fmla="*/ 0 h 6858000"/>
              <a:gd name="connsiteX29" fmla="*/ 1866847 w 10802322"/>
              <a:gd name="connsiteY29" fmla="*/ 0 h 6858000"/>
              <a:gd name="connsiteX30" fmla="*/ 1866847 w 10802322"/>
              <a:gd name="connsiteY30" fmla="*/ 6858000 h 6858000"/>
              <a:gd name="connsiteX31" fmla="*/ 1276949 w 10802322"/>
              <a:gd name="connsiteY31" fmla="*/ 6858000 h 6858000"/>
              <a:gd name="connsiteX32" fmla="*/ 0 w 10802322"/>
              <a:gd name="connsiteY32" fmla="*/ 0 h 6858000"/>
              <a:gd name="connsiteX33" fmla="*/ 589900 w 10802322"/>
              <a:gd name="connsiteY33" fmla="*/ 0 h 6858000"/>
              <a:gd name="connsiteX34" fmla="*/ 589900 w 10802322"/>
              <a:gd name="connsiteY34" fmla="*/ 6858000 h 6858000"/>
              <a:gd name="connsiteX35" fmla="*/ 0 w 10802322"/>
              <a:gd name="connsiteY35" fmla="*/ 6858000 h 6858000"/>
            </a:gdLst>
            <a:rect l="l" t="t" r="r" b="b"/>
            <a:pathLst>
              <a:path w="10802322" h="6858000">
                <a:moveTo>
                  <a:pt x="10212424" y="1"/>
                </a:moveTo>
                <a:lnTo>
                  <a:pt x="10802322" y="1"/>
                </a:lnTo>
                <a:lnTo>
                  <a:pt x="10802322" y="6858000"/>
                </a:lnTo>
                <a:lnTo>
                  <a:pt x="10212424" y="6858000"/>
                </a:lnTo>
                <a:close/>
                <a:moveTo>
                  <a:pt x="8936110" y="1"/>
                </a:moveTo>
                <a:lnTo>
                  <a:pt x="9526008" y="1"/>
                </a:lnTo>
                <a:lnTo>
                  <a:pt x="9526008" y="6858000"/>
                </a:lnTo>
                <a:lnTo>
                  <a:pt x="8936110" y="6858000"/>
                </a:lnTo>
                <a:close/>
                <a:moveTo>
                  <a:pt x="7659159" y="1"/>
                </a:moveTo>
                <a:lnTo>
                  <a:pt x="8249059" y="1"/>
                </a:lnTo>
                <a:lnTo>
                  <a:pt x="8249059" y="6858000"/>
                </a:lnTo>
                <a:lnTo>
                  <a:pt x="7659159" y="6858000"/>
                </a:lnTo>
                <a:close/>
                <a:moveTo>
                  <a:pt x="6382846" y="1"/>
                </a:moveTo>
                <a:lnTo>
                  <a:pt x="6972746" y="1"/>
                </a:lnTo>
                <a:lnTo>
                  <a:pt x="6972746" y="6858000"/>
                </a:lnTo>
                <a:lnTo>
                  <a:pt x="6382846" y="6858000"/>
                </a:lnTo>
                <a:close/>
                <a:moveTo>
                  <a:pt x="5106530" y="1"/>
                </a:moveTo>
                <a:lnTo>
                  <a:pt x="5696430" y="1"/>
                </a:lnTo>
                <a:lnTo>
                  <a:pt x="5696430" y="6858000"/>
                </a:lnTo>
                <a:lnTo>
                  <a:pt x="5106530" y="6858000"/>
                </a:lnTo>
                <a:close/>
                <a:moveTo>
                  <a:pt x="3829579" y="0"/>
                </a:moveTo>
                <a:lnTo>
                  <a:pt x="4419479" y="0"/>
                </a:lnTo>
                <a:lnTo>
                  <a:pt x="4419479" y="6858000"/>
                </a:lnTo>
                <a:lnTo>
                  <a:pt x="3829579" y="6858000"/>
                </a:lnTo>
                <a:close/>
                <a:moveTo>
                  <a:pt x="2553265" y="0"/>
                </a:moveTo>
                <a:lnTo>
                  <a:pt x="3143165" y="0"/>
                </a:lnTo>
                <a:lnTo>
                  <a:pt x="3143165" y="6858000"/>
                </a:lnTo>
                <a:lnTo>
                  <a:pt x="2553265" y="6858000"/>
                </a:lnTo>
                <a:close/>
                <a:moveTo>
                  <a:pt x="1276949" y="0"/>
                </a:moveTo>
                <a:lnTo>
                  <a:pt x="1866847" y="0"/>
                </a:lnTo>
                <a:lnTo>
                  <a:pt x="1866847" y="6858000"/>
                </a:lnTo>
                <a:lnTo>
                  <a:pt x="1276949" y="6858000"/>
                </a:lnTo>
                <a:close/>
                <a:moveTo>
                  <a:pt x="0" y="0"/>
                </a:moveTo>
                <a:lnTo>
                  <a:pt x="589900" y="0"/>
                </a:lnTo>
                <a:lnTo>
                  <a:pt x="589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"/>
          <p:cNvGrpSpPr/>
          <p:nvPr/>
        </p:nvGrpSpPr>
        <p:grpSpPr>
          <a:xfrm>
            <a:off x="7154078" y="1351227"/>
            <a:ext cx="4224121" cy="4224779"/>
            <a:chOff x="7154078" y="1351227"/>
            <a:chExt cx="4224121" cy="4224779"/>
          </a:xfrm>
        </p:grpSpPr>
        <p:sp>
          <p:nvSpPr>
            <p:cNvPr id="5" name="标题 1"/>
            <p:cNvSpPr txBox="1"/>
            <p:nvPr/>
          </p:nvSpPr>
          <p:spPr>
            <a:xfrm rot="0" flipH="0" flipV="0">
              <a:off x="7777474" y="1975210"/>
              <a:ext cx="3600725" cy="3600796"/>
            </a:xfrm>
            <a:custGeom>
              <a:avLst/>
              <a:gdLst>
                <a:gd name="connsiteX0" fmla="*/ 1587621 w 1920371"/>
                <a:gd name="connsiteY0" fmla="*/ 0 h 1920409"/>
                <a:gd name="connsiteX1" fmla="*/ 1238608 w 1920371"/>
                <a:gd name="connsiteY1" fmla="*/ 349014 h 1920409"/>
                <a:gd name="connsiteX2" fmla="*/ 1247372 w 1920371"/>
                <a:gd name="connsiteY2" fmla="*/ 1247371 h 1920409"/>
                <a:gd name="connsiteX3" fmla="*/ 349014 w 1920371"/>
                <a:gd name="connsiteY3" fmla="*/ 1238607 h 1920409"/>
                <a:gd name="connsiteX4" fmla="*/ 0 w 1920371"/>
                <a:gd name="connsiteY4" fmla="*/ 1587621 h 1920409"/>
                <a:gd name="connsiteX5" fmla="*/ 1587308 w 1920371"/>
                <a:gd name="connsiteY5" fmla="*/ 1587621 h 1920409"/>
                <a:gd name="connsiteX6" fmla="*/ 1587621 w 1920371"/>
                <a:gd name="connsiteY6" fmla="*/ 0 h 1920409"/>
              </a:gdLst>
              <a:rect l="l" t="t" r="r" b="b"/>
              <a:pathLst>
                <a:path w="1920371" h="1920409">
                  <a:moveTo>
                    <a:pt x="1587621" y="0"/>
                  </a:moveTo>
                  <a:lnTo>
                    <a:pt x="1238608" y="349014"/>
                  </a:lnTo>
                  <a:cubicBezTo>
                    <a:pt x="1511245" y="621651"/>
                    <a:pt x="1495907" y="998836"/>
                    <a:pt x="1247372" y="1247371"/>
                  </a:cubicBezTo>
                  <a:cubicBezTo>
                    <a:pt x="998837" y="1495907"/>
                    <a:pt x="621651" y="1511245"/>
                    <a:pt x="349014" y="1238607"/>
                  </a:cubicBezTo>
                  <a:lnTo>
                    <a:pt x="0" y="1587621"/>
                  </a:lnTo>
                  <a:cubicBezTo>
                    <a:pt x="449179" y="2036800"/>
                    <a:pt x="1149085" y="2025844"/>
                    <a:pt x="1587308" y="1587621"/>
                  </a:cubicBezTo>
                  <a:cubicBezTo>
                    <a:pt x="2025845" y="1149397"/>
                    <a:pt x="2036800" y="449179"/>
                    <a:pt x="1587621" y="0"/>
                  </a:cubicBezTo>
                  <a:close/>
                </a:path>
              </a:pathLst>
            </a:custGeom>
            <a:solidFill>
              <a:schemeClr val="accent3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7154078" y="1351227"/>
              <a:ext cx="3600210" cy="3600210"/>
            </a:xfrm>
            <a:custGeom>
              <a:avLst/>
              <a:gdLst>
                <a:gd name="connsiteX0" fmla="*/ 672725 w 1920096"/>
                <a:gd name="connsiteY0" fmla="*/ 673038 h 1920096"/>
                <a:gd name="connsiteX1" fmla="*/ 1571083 w 1920096"/>
                <a:gd name="connsiteY1" fmla="*/ 681802 h 1920096"/>
                <a:gd name="connsiteX2" fmla="*/ 1920097 w 1920096"/>
                <a:gd name="connsiteY2" fmla="*/ 332789 h 1920096"/>
                <a:gd name="connsiteX3" fmla="*/ 332789 w 1920096"/>
                <a:gd name="connsiteY3" fmla="*/ 332789 h 1920096"/>
                <a:gd name="connsiteX4" fmla="*/ 332789 w 1920096"/>
                <a:gd name="connsiteY4" fmla="*/ 1920096 h 1920096"/>
                <a:gd name="connsiteX5" fmla="*/ 681802 w 1920096"/>
                <a:gd name="connsiteY5" fmla="*/ 1571083 h 1920096"/>
                <a:gd name="connsiteX6" fmla="*/ 672725 w 1920096"/>
                <a:gd name="connsiteY6" fmla="*/ 673038 h 1920096"/>
              </a:gdLst>
              <a:rect l="l" t="t" r="r" b="b"/>
              <a:pathLst>
                <a:path w="1920096" h="1920096">
                  <a:moveTo>
                    <a:pt x="672725" y="673038"/>
                  </a:moveTo>
                  <a:cubicBezTo>
                    <a:pt x="921260" y="424502"/>
                    <a:pt x="1298445" y="409165"/>
                    <a:pt x="1571083" y="681802"/>
                  </a:cubicBezTo>
                  <a:lnTo>
                    <a:pt x="1920097" y="332789"/>
                  </a:lnTo>
                  <a:cubicBezTo>
                    <a:pt x="1470918" y="-116390"/>
                    <a:pt x="771012" y="-105435"/>
                    <a:pt x="332789" y="332789"/>
                  </a:cubicBezTo>
                  <a:cubicBezTo>
                    <a:pt x="-105435" y="771012"/>
                    <a:pt x="-116390" y="1470917"/>
                    <a:pt x="332789" y="1920096"/>
                  </a:cubicBezTo>
                  <a:lnTo>
                    <a:pt x="681802" y="1571083"/>
                  </a:lnTo>
                  <a:cubicBezTo>
                    <a:pt x="408852" y="1298758"/>
                    <a:pt x="424189" y="921573"/>
                    <a:pt x="672725" y="673038"/>
                  </a:cubicBezTo>
                  <a:close/>
                </a:path>
              </a:pathLst>
            </a:custGeom>
            <a:solidFill>
              <a:schemeClr val="accent2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 rot="0" flipH="0" flipV="0">
            <a:off x="5332747" y="-25295"/>
            <a:ext cx="7990893" cy="6900972"/>
          </a:xfrm>
          <a:custGeom>
            <a:avLst/>
            <a:gdLst>
              <a:gd name="connsiteX0" fmla="*/ 1803610 w 7990893"/>
              <a:gd name="connsiteY0" fmla="*/ 5134054 h 6900972"/>
              <a:gd name="connsiteX1" fmla="*/ 1459559 w 7990893"/>
              <a:gd name="connsiteY1" fmla="*/ 5478104 h 6900972"/>
              <a:gd name="connsiteX2" fmla="*/ 2415436 w 7990893"/>
              <a:gd name="connsiteY2" fmla="*/ 6433980 h 6900972"/>
              <a:gd name="connsiteX3" fmla="*/ 2759487 w 7990893"/>
              <a:gd name="connsiteY3" fmla="*/ 6089928 h 6900972"/>
              <a:gd name="connsiteX4" fmla="*/ 2303114 w 7990893"/>
              <a:gd name="connsiteY4" fmla="*/ 4774875 h 6900972"/>
              <a:gd name="connsiteX5" fmla="*/ 2303115 w 7990893"/>
              <a:gd name="connsiteY5" fmla="*/ 4774875 h 6900972"/>
              <a:gd name="connsiteX6" fmla="*/ 3118666 w 7990893"/>
              <a:gd name="connsiteY6" fmla="*/ 5590425 h 6900972"/>
              <a:gd name="connsiteX7" fmla="*/ 3118665 w 7990893"/>
              <a:gd name="connsiteY7" fmla="*/ 5590427 h 6900972"/>
              <a:gd name="connsiteX8" fmla="*/ 2463814 w 7990893"/>
              <a:gd name="connsiteY8" fmla="*/ 4737369 h 6900972"/>
              <a:gd name="connsiteX9" fmla="*/ 2953882 w 7990893"/>
              <a:gd name="connsiteY9" fmla="*/ 4940946 h 6900972"/>
              <a:gd name="connsiteX10" fmla="*/ 3151846 w 7990893"/>
              <a:gd name="connsiteY10" fmla="*/ 5521896 h 6900972"/>
              <a:gd name="connsiteX11" fmla="*/ 3135169 w 7990893"/>
              <a:gd name="connsiteY11" fmla="*/ 5606928 h 6900972"/>
              <a:gd name="connsiteX12" fmla="*/ 3118666 w 7990893"/>
              <a:gd name="connsiteY12" fmla="*/ 5590425 h 6900972"/>
              <a:gd name="connsiteX13" fmla="*/ 3133497 w 7990893"/>
              <a:gd name="connsiteY13" fmla="*/ 5504462 h 6900972"/>
              <a:gd name="connsiteX14" fmla="*/ 2939719 w 7990893"/>
              <a:gd name="connsiteY14" fmla="*/ 4953819 h 6900972"/>
              <a:gd name="connsiteX15" fmla="*/ 2475360 w 7990893"/>
              <a:gd name="connsiteY15" fmla="*/ 4756399 h 6900972"/>
              <a:gd name="connsiteX16" fmla="*/ 2389079 w 7990893"/>
              <a:gd name="connsiteY16" fmla="*/ 4760044 h 6900972"/>
              <a:gd name="connsiteX17" fmla="*/ 2303115 w 7990893"/>
              <a:gd name="connsiteY17" fmla="*/ 4774875 h 6900972"/>
              <a:gd name="connsiteX18" fmla="*/ 2287897 w 7990893"/>
              <a:gd name="connsiteY18" fmla="*/ 4759657 h 6900972"/>
              <a:gd name="connsiteX19" fmla="*/ 2372931 w 7990893"/>
              <a:gd name="connsiteY19" fmla="*/ 4742980 h 6900972"/>
              <a:gd name="connsiteX20" fmla="*/ 2463814 w 7990893"/>
              <a:gd name="connsiteY20" fmla="*/ 4737369 h 6900972"/>
              <a:gd name="connsiteX21" fmla="*/ 1779797 w 7990893"/>
              <a:gd name="connsiteY21" fmla="*/ 4279235 h 6900972"/>
              <a:gd name="connsiteX22" fmla="*/ 1020558 w 7990893"/>
              <a:gd name="connsiteY22" fmla="*/ 5039102 h 6900972"/>
              <a:gd name="connsiteX23" fmla="*/ 1446043 w 7990893"/>
              <a:gd name="connsiteY23" fmla="*/ 5464587 h 6900972"/>
              <a:gd name="connsiteX24" fmla="*/ 1796530 w 7990893"/>
              <a:gd name="connsiteY24" fmla="*/ 5114098 h 6900972"/>
              <a:gd name="connsiteX25" fmla="*/ 1810692 w 7990893"/>
              <a:gd name="connsiteY25" fmla="*/ 5114098 h 6900972"/>
              <a:gd name="connsiteX26" fmla="*/ 2779442 w 7990893"/>
              <a:gd name="connsiteY26" fmla="*/ 6082848 h 6900972"/>
              <a:gd name="connsiteX27" fmla="*/ 2779442 w 7990893"/>
              <a:gd name="connsiteY27" fmla="*/ 6097010 h 6900972"/>
              <a:gd name="connsiteX28" fmla="*/ 2428953 w 7990893"/>
              <a:gd name="connsiteY28" fmla="*/ 6447497 h 6900972"/>
              <a:gd name="connsiteX29" fmla="*/ 2854430 w 7990893"/>
              <a:gd name="connsiteY29" fmla="*/ 6872975 h 6900972"/>
              <a:gd name="connsiteX30" fmla="*/ 3614305 w 7990893"/>
              <a:gd name="connsiteY30" fmla="*/ 6113100 h 6900972"/>
              <a:gd name="connsiteX31" fmla="*/ 3906907 w 7990893"/>
              <a:gd name="connsiteY31" fmla="*/ 2877643 h 6900972"/>
              <a:gd name="connsiteX32" fmla="*/ 3812017 w 7990893"/>
              <a:gd name="connsiteY32" fmla="*/ 2993911 h 6900972"/>
              <a:gd name="connsiteX33" fmla="*/ 3912976 w 7990893"/>
              <a:gd name="connsiteY33" fmla="*/ 3987002 h 6900972"/>
              <a:gd name="connsiteX34" fmla="*/ 4906068 w 7990893"/>
              <a:gd name="connsiteY34" fmla="*/ 4087960 h 6900972"/>
              <a:gd name="connsiteX35" fmla="*/ 5022337 w 7990893"/>
              <a:gd name="connsiteY35" fmla="*/ 3993072 h 6900972"/>
              <a:gd name="connsiteX36" fmla="*/ 4471053 w 7990893"/>
              <a:gd name="connsiteY36" fmla="*/ 2639120 h 6900972"/>
              <a:gd name="connsiteX37" fmla="*/ 4033577 w 7990893"/>
              <a:gd name="connsiteY37" fmla="*/ 2771007 h 6900972"/>
              <a:gd name="connsiteX38" fmla="*/ 3920550 w 7990893"/>
              <a:gd name="connsiteY38" fmla="*/ 2863976 h 6900972"/>
              <a:gd name="connsiteX39" fmla="*/ 5035977 w 7990893"/>
              <a:gd name="connsiteY39" fmla="*/ 3979403 h 6900972"/>
              <a:gd name="connsiteX40" fmla="*/ 5130733 w 7990893"/>
              <a:gd name="connsiteY40" fmla="*/ 3863296 h 6900972"/>
              <a:gd name="connsiteX41" fmla="*/ 5029775 w 7990893"/>
              <a:gd name="connsiteY41" fmla="*/ 2870206 h 6900972"/>
              <a:gd name="connsiteX42" fmla="*/ 4471053 w 7990893"/>
              <a:gd name="connsiteY42" fmla="*/ 2639120 h 6900972"/>
              <a:gd name="connsiteX43" fmla="*/ 5767439 w 7990893"/>
              <a:gd name="connsiteY43" fmla="*/ 1310548 h 6900972"/>
              <a:gd name="connsiteX44" fmla="*/ 5946383 w 7990893"/>
              <a:gd name="connsiteY44" fmla="*/ 1947154 h 6900972"/>
              <a:gd name="connsiteX45" fmla="*/ 6497027 w 7990893"/>
              <a:gd name="connsiteY45" fmla="*/ 2140931 h 6900972"/>
              <a:gd name="connsiteX46" fmla="*/ 6582992 w 7990893"/>
              <a:gd name="connsiteY46" fmla="*/ 2126100 h 6900972"/>
              <a:gd name="connsiteX47" fmla="*/ 6295502 w 7990893"/>
              <a:gd name="connsiteY47" fmla="*/ 1838610 h 6900972"/>
              <a:gd name="connsiteX48" fmla="*/ 6470023 w 7990893"/>
              <a:gd name="connsiteY48" fmla="*/ 467641 h 6900972"/>
              <a:gd name="connsiteX49" fmla="*/ 6126616 w 7990893"/>
              <a:gd name="connsiteY49" fmla="*/ 811049 h 6900972"/>
              <a:gd name="connsiteX50" fmla="*/ 7082493 w 7990893"/>
              <a:gd name="connsiteY50" fmla="*/ 1766279 h 6900972"/>
              <a:gd name="connsiteX51" fmla="*/ 7425885 w 7990893"/>
              <a:gd name="connsiteY51" fmla="*/ 1423503 h 6900972"/>
              <a:gd name="connsiteX52" fmla="*/ 6030706 w 7990893"/>
              <a:gd name="connsiteY52" fmla="*/ 28324 h 6900972"/>
              <a:gd name="connsiteX53" fmla="*/ 5271800 w 7990893"/>
              <a:gd name="connsiteY53" fmla="*/ 787229 h 6900972"/>
              <a:gd name="connsiteX54" fmla="*/ 7106310 w 7990893"/>
              <a:gd name="connsiteY54" fmla="*/ 2621739 h 6900972"/>
              <a:gd name="connsiteX55" fmla="*/ 7864901 w 7990893"/>
              <a:gd name="connsiteY55" fmla="*/ 1862518 h 6900972"/>
              <a:gd name="connsiteX56" fmla="*/ 7439417 w 7990893"/>
              <a:gd name="connsiteY56" fmla="*/ 1437035 h 6900972"/>
              <a:gd name="connsiteX57" fmla="*/ 7089571 w 7990893"/>
              <a:gd name="connsiteY57" fmla="*/ 1786879 h 6900972"/>
              <a:gd name="connsiteX58" fmla="*/ 7075410 w 7990893"/>
              <a:gd name="connsiteY58" fmla="*/ 1786879 h 6900972"/>
              <a:gd name="connsiteX59" fmla="*/ 6106661 w 7990893"/>
              <a:gd name="connsiteY59" fmla="*/ 817485 h 6900972"/>
              <a:gd name="connsiteX60" fmla="*/ 6106661 w 7990893"/>
              <a:gd name="connsiteY60" fmla="*/ 803966 h 6900972"/>
              <a:gd name="connsiteX61" fmla="*/ 6456506 w 7990893"/>
              <a:gd name="connsiteY61" fmla="*/ 454124 h 6900972"/>
              <a:gd name="connsiteX62" fmla="*/ 4007410 w 7990893"/>
              <a:gd name="connsiteY62" fmla="*/ 25295 h 6900972"/>
              <a:gd name="connsiteX63" fmla="*/ 4034445 w 7990893"/>
              <a:gd name="connsiteY63" fmla="*/ 25295 h 6900972"/>
              <a:gd name="connsiteX64" fmla="*/ 2558156 w 7990893"/>
              <a:gd name="connsiteY64" fmla="*/ 1501583 h 6900972"/>
              <a:gd name="connsiteX65" fmla="*/ 3906682 w 7990893"/>
              <a:gd name="connsiteY65" fmla="*/ 2850108 h 6900972"/>
              <a:gd name="connsiteX66" fmla="*/ 4022815 w 7990893"/>
              <a:gd name="connsiteY66" fmla="*/ 2754672 h 6900972"/>
              <a:gd name="connsiteX67" fmla="*/ 4471696 w 7990893"/>
              <a:gd name="connsiteY67" fmla="*/ 2619166 h 6900972"/>
              <a:gd name="connsiteX68" fmla="*/ 5043935 w 7990893"/>
              <a:gd name="connsiteY68" fmla="*/ 2856043 h 6900972"/>
              <a:gd name="connsiteX69" fmla="*/ 5147428 w 7990893"/>
              <a:gd name="connsiteY69" fmla="*/ 3873539 h 6900972"/>
              <a:gd name="connsiteX70" fmla="*/ 5049844 w 7990893"/>
              <a:gd name="connsiteY70" fmla="*/ 3993270 h 6900972"/>
              <a:gd name="connsiteX71" fmla="*/ 6391960 w 7990893"/>
              <a:gd name="connsiteY71" fmla="*/ 5335386 h 6900972"/>
              <a:gd name="connsiteX72" fmla="*/ 7990893 w 7990893"/>
              <a:gd name="connsiteY72" fmla="*/ 3736453 h 6900972"/>
              <a:gd name="connsiteX73" fmla="*/ 7990893 w 7990893"/>
              <a:gd name="connsiteY73" fmla="*/ 3763487 h 6900972"/>
              <a:gd name="connsiteX74" fmla="*/ 6405477 w 7990893"/>
              <a:gd name="connsiteY74" fmla="*/ 5348903 h 6900972"/>
              <a:gd name="connsiteX75" fmla="*/ 6408961 w 7990893"/>
              <a:gd name="connsiteY75" fmla="*/ 5352387 h 6900972"/>
              <a:gd name="connsiteX76" fmla="*/ 6395306 w 7990893"/>
              <a:gd name="connsiteY76" fmla="*/ 5366041 h 6900972"/>
              <a:gd name="connsiteX77" fmla="*/ 6391823 w 7990893"/>
              <a:gd name="connsiteY77" fmla="*/ 5362558 h 6900972"/>
              <a:gd name="connsiteX78" fmla="*/ 4871085 w 7990893"/>
              <a:gd name="connsiteY78" fmla="*/ 6883295 h 6900972"/>
              <a:gd name="connsiteX79" fmla="*/ 4844051 w 7990893"/>
              <a:gd name="connsiteY79" fmla="*/ 6883295 h 6900972"/>
              <a:gd name="connsiteX80" fmla="*/ 6378306 w 7990893"/>
              <a:gd name="connsiteY80" fmla="*/ 5349041 h 6900972"/>
              <a:gd name="connsiteX81" fmla="*/ 5036146 w 7990893"/>
              <a:gd name="connsiteY81" fmla="*/ 4006881 h 6900972"/>
              <a:gd name="connsiteX82" fmla="*/ 4917139 w 7990893"/>
              <a:gd name="connsiteY82" fmla="*/ 4104063 h 6900972"/>
              <a:gd name="connsiteX83" fmla="*/ 4471696 w 7990893"/>
              <a:gd name="connsiteY83" fmla="*/ 4237397 h 6900972"/>
              <a:gd name="connsiteX84" fmla="*/ 3899460 w 7990893"/>
              <a:gd name="connsiteY84" fmla="*/ 4000520 h 6900972"/>
              <a:gd name="connsiteX85" fmla="*/ 3795966 w 7990893"/>
              <a:gd name="connsiteY85" fmla="*/ 2983024 h 6900972"/>
              <a:gd name="connsiteX86" fmla="*/ 3893105 w 7990893"/>
              <a:gd name="connsiteY86" fmla="*/ 2863840 h 6900972"/>
              <a:gd name="connsiteX87" fmla="*/ 2544502 w 7990893"/>
              <a:gd name="connsiteY87" fmla="*/ 1515237 h 6900972"/>
              <a:gd name="connsiteX88" fmla="*/ 20597 w 7990893"/>
              <a:gd name="connsiteY88" fmla="*/ 4039141 h 6900972"/>
              <a:gd name="connsiteX89" fmla="*/ 1006409 w 7990893"/>
              <a:gd name="connsiteY89" fmla="*/ 5024953 h 6900972"/>
              <a:gd name="connsiteX90" fmla="*/ 1773358 w 7990893"/>
              <a:gd name="connsiteY90" fmla="*/ 4258636 h 6900972"/>
              <a:gd name="connsiteX91" fmla="*/ 1786875 w 7990893"/>
              <a:gd name="connsiteY91" fmla="*/ 4258636 h 6900972"/>
              <a:gd name="connsiteX92" fmla="*/ 2287897 w 7990893"/>
              <a:gd name="connsiteY92" fmla="*/ 4759657 h 6900972"/>
              <a:gd name="connsiteX93" fmla="*/ 2282515 w 7990893"/>
              <a:gd name="connsiteY93" fmla="*/ 4760713 h 6900972"/>
              <a:gd name="connsiteX94" fmla="*/ 2278009 w 7990893"/>
              <a:gd name="connsiteY94" fmla="*/ 4776806 h 6900972"/>
              <a:gd name="connsiteX95" fmla="*/ 3117378 w 7990893"/>
              <a:gd name="connsiteY95" fmla="*/ 5616173 h 6900972"/>
              <a:gd name="connsiteX96" fmla="*/ 3134113 w 7990893"/>
              <a:gd name="connsiteY96" fmla="*/ 5612311 h 6900972"/>
              <a:gd name="connsiteX97" fmla="*/ 3135169 w 7990893"/>
              <a:gd name="connsiteY97" fmla="*/ 5606928 h 6900972"/>
              <a:gd name="connsiteX98" fmla="*/ 3634904 w 7990893"/>
              <a:gd name="connsiteY98" fmla="*/ 6106663 h 6900972"/>
              <a:gd name="connsiteX99" fmla="*/ 3634904 w 7990893"/>
              <a:gd name="connsiteY99" fmla="*/ 6120180 h 6900972"/>
              <a:gd name="connsiteX100" fmla="*/ 2854753 w 7990893"/>
              <a:gd name="connsiteY100" fmla="*/ 6900972 h 6900972"/>
              <a:gd name="connsiteX101" fmla="*/ 2840593 w 7990893"/>
              <a:gd name="connsiteY101" fmla="*/ 6886812 h 6900972"/>
              <a:gd name="connsiteX102" fmla="*/ 2844110 w 7990893"/>
              <a:gd name="connsiteY102" fmla="*/ 6883295 h 6900972"/>
              <a:gd name="connsiteX103" fmla="*/ 2837074 w 7990893"/>
              <a:gd name="connsiteY103" fmla="*/ 6883295 h 6900972"/>
              <a:gd name="connsiteX104" fmla="*/ 2415114 w 7990893"/>
              <a:gd name="connsiteY104" fmla="*/ 6461336 h 6900972"/>
              <a:gd name="connsiteX105" fmla="*/ 2415114 w 7990893"/>
              <a:gd name="connsiteY105" fmla="*/ 6461336 h 6900972"/>
              <a:gd name="connsiteX106" fmla="*/ 2401597 w 7990893"/>
              <a:gd name="connsiteY106" fmla="*/ 6447819 h 6900972"/>
              <a:gd name="connsiteX107" fmla="*/ 2401597 w 7990893"/>
              <a:gd name="connsiteY107" fmla="*/ 6447819 h 6900972"/>
              <a:gd name="connsiteX108" fmla="*/ 1445720 w 7990893"/>
              <a:gd name="connsiteY108" fmla="*/ 5491943 h 6900972"/>
              <a:gd name="connsiteX109" fmla="*/ 1445720 w 7990893"/>
              <a:gd name="connsiteY109" fmla="*/ 5491943 h 6900972"/>
              <a:gd name="connsiteX110" fmla="*/ 1432204 w 7990893"/>
              <a:gd name="connsiteY110" fmla="*/ 5478426 h 6900972"/>
              <a:gd name="connsiteX111" fmla="*/ 1432204 w 7990893"/>
              <a:gd name="connsiteY111" fmla="*/ 5478426 h 6900972"/>
              <a:gd name="connsiteX112" fmla="*/ 0 w 7990893"/>
              <a:gd name="connsiteY112" fmla="*/ 4046223 h 6900972"/>
              <a:gd name="connsiteX113" fmla="*/ 0 w 7990893"/>
              <a:gd name="connsiteY113" fmla="*/ 4032705 h 6900972"/>
              <a:gd name="connsiteX114" fmla="*/ 6031352 w 7990893"/>
              <a:gd name="connsiteY114" fmla="*/ 0 h 6900972"/>
              <a:gd name="connsiteX115" fmla="*/ 6045512 w 7990893"/>
              <a:gd name="connsiteY115" fmla="*/ 13517 h 6900972"/>
              <a:gd name="connsiteX116" fmla="*/ 6033734 w 7990893"/>
              <a:gd name="connsiteY116" fmla="*/ 25295 h 6900972"/>
              <a:gd name="connsiteX117" fmla="*/ 6055357 w 7990893"/>
              <a:gd name="connsiteY117" fmla="*/ 25295 h 6900972"/>
              <a:gd name="connsiteX118" fmla="*/ 6470345 w 7990893"/>
              <a:gd name="connsiteY118" fmla="*/ 440284 h 6900972"/>
              <a:gd name="connsiteX119" fmla="*/ 6470989 w 7990893"/>
              <a:gd name="connsiteY119" fmla="*/ 439640 h 6900972"/>
              <a:gd name="connsiteX120" fmla="*/ 6484506 w 7990893"/>
              <a:gd name="connsiteY120" fmla="*/ 453157 h 6900972"/>
              <a:gd name="connsiteX121" fmla="*/ 6483862 w 7990893"/>
              <a:gd name="connsiteY121" fmla="*/ 453801 h 6900972"/>
              <a:gd name="connsiteX122" fmla="*/ 7439737 w 7990893"/>
              <a:gd name="connsiteY122" fmla="*/ 1409676 h 6900972"/>
              <a:gd name="connsiteX123" fmla="*/ 7440380 w 7990893"/>
              <a:gd name="connsiteY123" fmla="*/ 1409034 h 6900972"/>
              <a:gd name="connsiteX124" fmla="*/ 7453899 w 7990893"/>
              <a:gd name="connsiteY124" fmla="*/ 1422552 h 6900972"/>
              <a:gd name="connsiteX125" fmla="*/ 7453256 w 7990893"/>
              <a:gd name="connsiteY125" fmla="*/ 1423195 h 6900972"/>
              <a:gd name="connsiteX126" fmla="*/ 7878734 w 7990893"/>
              <a:gd name="connsiteY126" fmla="*/ 1848673 h 6900972"/>
              <a:gd name="connsiteX127" fmla="*/ 7879379 w 7990893"/>
              <a:gd name="connsiteY127" fmla="*/ 1848027 h 6900972"/>
              <a:gd name="connsiteX128" fmla="*/ 7893541 w 7990893"/>
              <a:gd name="connsiteY128" fmla="*/ 1861544 h 6900972"/>
              <a:gd name="connsiteX129" fmla="*/ 7892573 w 7990893"/>
              <a:gd name="connsiteY129" fmla="*/ 1862512 h 6900972"/>
              <a:gd name="connsiteX130" fmla="*/ 7990893 w 7990893"/>
              <a:gd name="connsiteY130" fmla="*/ 1960832 h 6900972"/>
              <a:gd name="connsiteX131" fmla="*/ 7990893 w 7990893"/>
              <a:gd name="connsiteY131" fmla="*/ 1988511 h 6900972"/>
              <a:gd name="connsiteX132" fmla="*/ 7878734 w 7990893"/>
              <a:gd name="connsiteY132" fmla="*/ 1876352 h 6900972"/>
              <a:gd name="connsiteX133" fmla="*/ 7112747 w 7990893"/>
              <a:gd name="connsiteY133" fmla="*/ 2642336 h 6900972"/>
              <a:gd name="connsiteX134" fmla="*/ 7099228 w 7990893"/>
              <a:gd name="connsiteY134" fmla="*/ 2642336 h 6900972"/>
              <a:gd name="connsiteX135" fmla="*/ 6598235 w 7990893"/>
              <a:gd name="connsiteY135" fmla="*/ 2141344 h 6900972"/>
              <a:gd name="connsiteX136" fmla="*/ 6514921 w 7990893"/>
              <a:gd name="connsiteY136" fmla="*/ 2158204 h 6900972"/>
              <a:gd name="connsiteX137" fmla="*/ 6425288 w 7990893"/>
              <a:gd name="connsiteY137" fmla="*/ 2164077 h 6900972"/>
              <a:gd name="connsiteX138" fmla="*/ 5932867 w 7990893"/>
              <a:gd name="connsiteY138" fmla="*/ 1960674 h 6900972"/>
              <a:gd name="connsiteX139" fmla="*/ 5734901 w 7990893"/>
              <a:gd name="connsiteY139" fmla="*/ 1379721 h 6900972"/>
              <a:gd name="connsiteX140" fmla="*/ 5751578 w 7990893"/>
              <a:gd name="connsiteY140" fmla="*/ 1294686 h 6900972"/>
              <a:gd name="connsiteX141" fmla="*/ 5251203 w 7990893"/>
              <a:gd name="connsiteY141" fmla="*/ 794311 h 6900972"/>
              <a:gd name="connsiteX142" fmla="*/ 5251203 w 7990893"/>
              <a:gd name="connsiteY142" fmla="*/ 780792 h 6900972"/>
            </a:gdLst>
            <a:rect l="l" t="t" r="r" b="b"/>
            <a:pathLst>
              <a:path w="7990893" h="6900972">
                <a:moveTo>
                  <a:pt x="1803610" y="5134054"/>
                </a:moveTo>
                <a:lnTo>
                  <a:pt x="1459559" y="5478104"/>
                </a:lnTo>
                <a:lnTo>
                  <a:pt x="2415436" y="6433980"/>
                </a:lnTo>
                <a:lnTo>
                  <a:pt x="2759487" y="6089928"/>
                </a:lnTo>
                <a:close/>
                <a:moveTo>
                  <a:pt x="2303114" y="4774875"/>
                </a:moveTo>
                <a:lnTo>
                  <a:pt x="2303115" y="4774875"/>
                </a:lnTo>
                <a:lnTo>
                  <a:pt x="3118666" y="5590425"/>
                </a:lnTo>
                <a:lnTo>
                  <a:pt x="3118665" y="5590427"/>
                </a:lnTo>
                <a:close/>
                <a:moveTo>
                  <a:pt x="2463814" y="4737369"/>
                </a:moveTo>
                <a:cubicBezTo>
                  <a:pt x="2645274" y="4738063"/>
                  <a:pt x="2822569" y="4809633"/>
                  <a:pt x="2953882" y="4940946"/>
                </a:cubicBezTo>
                <a:cubicBezTo>
                  <a:pt x="3107079" y="5094144"/>
                  <a:pt x="3178961" y="5309930"/>
                  <a:pt x="3151846" y="5521896"/>
                </a:cubicBezTo>
                <a:lnTo>
                  <a:pt x="3135169" y="5606928"/>
                </a:lnTo>
                <a:lnTo>
                  <a:pt x="3118666" y="5590425"/>
                </a:lnTo>
                <a:lnTo>
                  <a:pt x="3133497" y="5504462"/>
                </a:lnTo>
                <a:cubicBezTo>
                  <a:pt x="3154944" y="5303091"/>
                  <a:pt x="3085033" y="5099133"/>
                  <a:pt x="2939719" y="4953819"/>
                </a:cubicBezTo>
                <a:cubicBezTo>
                  <a:pt x="2815166" y="4829266"/>
                  <a:pt x="2647527" y="4760109"/>
                  <a:pt x="2475360" y="4756399"/>
                </a:cubicBezTo>
                <a:cubicBezTo>
                  <a:pt x="2446666" y="4755780"/>
                  <a:pt x="2417846" y="4756980"/>
                  <a:pt x="2389079" y="4760044"/>
                </a:cubicBezTo>
                <a:lnTo>
                  <a:pt x="2303115" y="4774875"/>
                </a:lnTo>
                <a:lnTo>
                  <a:pt x="2287897" y="4759657"/>
                </a:lnTo>
                <a:lnTo>
                  <a:pt x="2372931" y="4742980"/>
                </a:lnTo>
                <a:cubicBezTo>
                  <a:pt x="2403212" y="4739107"/>
                  <a:pt x="2433571" y="4737253"/>
                  <a:pt x="2463814" y="4737369"/>
                </a:cubicBezTo>
                <a:close/>
                <a:moveTo>
                  <a:pt x="1779797" y="4279235"/>
                </a:moveTo>
                <a:lnTo>
                  <a:pt x="1020558" y="5039102"/>
                </a:lnTo>
                <a:lnTo>
                  <a:pt x="1446043" y="5464587"/>
                </a:lnTo>
                <a:lnTo>
                  <a:pt x="1796530" y="5114098"/>
                </a:lnTo>
                <a:lnTo>
                  <a:pt x="1810692" y="5114098"/>
                </a:lnTo>
                <a:lnTo>
                  <a:pt x="2779442" y="6082848"/>
                </a:lnTo>
                <a:lnTo>
                  <a:pt x="2779442" y="6097010"/>
                </a:lnTo>
                <a:lnTo>
                  <a:pt x="2428953" y="6447497"/>
                </a:lnTo>
                <a:lnTo>
                  <a:pt x="2854430" y="6872975"/>
                </a:lnTo>
                <a:lnTo>
                  <a:pt x="3614305" y="6113100"/>
                </a:lnTo>
                <a:close/>
                <a:moveTo>
                  <a:pt x="3906907" y="2877643"/>
                </a:moveTo>
                <a:lnTo>
                  <a:pt x="3812017" y="2993911"/>
                </a:lnTo>
                <a:cubicBezTo>
                  <a:pt x="3610099" y="3300218"/>
                  <a:pt x="3643752" y="3717781"/>
                  <a:pt x="3912976" y="3987002"/>
                </a:cubicBezTo>
                <a:cubicBezTo>
                  <a:pt x="4182198" y="4256224"/>
                  <a:pt x="4599760" y="4289877"/>
                  <a:pt x="4906068" y="4087960"/>
                </a:cubicBezTo>
                <a:lnTo>
                  <a:pt x="5022337" y="3993072"/>
                </a:lnTo>
                <a:close/>
                <a:moveTo>
                  <a:pt x="4471053" y="2639120"/>
                </a:moveTo>
                <a:cubicBezTo>
                  <a:pt x="4313189" y="2638639"/>
                  <a:pt x="4162203" y="2684863"/>
                  <a:pt x="4033577" y="2771007"/>
                </a:cubicBezTo>
                <a:lnTo>
                  <a:pt x="3920550" y="2863976"/>
                </a:lnTo>
                <a:lnTo>
                  <a:pt x="5035977" y="3979403"/>
                </a:lnTo>
                <a:lnTo>
                  <a:pt x="5130733" y="3863296"/>
                </a:lnTo>
                <a:cubicBezTo>
                  <a:pt x="5332650" y="3556990"/>
                  <a:pt x="5298998" y="3139426"/>
                  <a:pt x="5029775" y="2870206"/>
                </a:cubicBezTo>
                <a:cubicBezTo>
                  <a:pt x="4880439" y="2720870"/>
                  <a:pt x="4682181" y="2639120"/>
                  <a:pt x="4471053" y="2639120"/>
                </a:cubicBezTo>
                <a:close/>
                <a:moveTo>
                  <a:pt x="5767439" y="1310548"/>
                </a:moveTo>
                <a:cubicBezTo>
                  <a:pt x="5712725" y="1538414"/>
                  <a:pt x="5780313" y="1781083"/>
                  <a:pt x="5946383" y="1947154"/>
                </a:cubicBezTo>
                <a:cubicBezTo>
                  <a:pt x="6091695" y="2092467"/>
                  <a:pt x="6295655" y="2162377"/>
                  <a:pt x="6497027" y="2140931"/>
                </a:cubicBezTo>
                <a:lnTo>
                  <a:pt x="6582992" y="2126100"/>
                </a:lnTo>
                <a:lnTo>
                  <a:pt x="6295502" y="1838610"/>
                </a:lnTo>
                <a:close/>
                <a:moveTo>
                  <a:pt x="6470023" y="467641"/>
                </a:moveTo>
                <a:lnTo>
                  <a:pt x="6126616" y="811049"/>
                </a:lnTo>
                <a:lnTo>
                  <a:pt x="7082493" y="1766279"/>
                </a:lnTo>
                <a:lnTo>
                  <a:pt x="7425885" y="1423503"/>
                </a:lnTo>
                <a:close/>
                <a:moveTo>
                  <a:pt x="6030706" y="28324"/>
                </a:moveTo>
                <a:lnTo>
                  <a:pt x="5271800" y="787229"/>
                </a:lnTo>
                <a:lnTo>
                  <a:pt x="7106310" y="2621739"/>
                </a:lnTo>
                <a:lnTo>
                  <a:pt x="7864901" y="1862518"/>
                </a:lnTo>
                <a:lnTo>
                  <a:pt x="7439417" y="1437035"/>
                </a:lnTo>
                <a:lnTo>
                  <a:pt x="7089571" y="1786879"/>
                </a:lnTo>
                <a:lnTo>
                  <a:pt x="7075410" y="1786879"/>
                </a:lnTo>
                <a:lnTo>
                  <a:pt x="6106661" y="817485"/>
                </a:lnTo>
                <a:lnTo>
                  <a:pt x="6106661" y="803966"/>
                </a:lnTo>
                <a:lnTo>
                  <a:pt x="6456506" y="454124"/>
                </a:lnTo>
                <a:close/>
                <a:moveTo>
                  <a:pt x="4007410" y="25295"/>
                </a:moveTo>
                <a:lnTo>
                  <a:pt x="4034445" y="25295"/>
                </a:lnTo>
                <a:lnTo>
                  <a:pt x="2558156" y="1501583"/>
                </a:lnTo>
                <a:lnTo>
                  <a:pt x="3906682" y="2850108"/>
                </a:lnTo>
                <a:lnTo>
                  <a:pt x="4022815" y="2754672"/>
                </a:lnTo>
                <a:cubicBezTo>
                  <a:pt x="4154519" y="2666598"/>
                  <a:pt x="4309487" y="2619166"/>
                  <a:pt x="4471696" y="2619166"/>
                </a:cubicBezTo>
                <a:cubicBezTo>
                  <a:pt x="4687976" y="2619166"/>
                  <a:pt x="4890737" y="2703489"/>
                  <a:pt x="5043935" y="2856043"/>
                </a:cubicBezTo>
                <a:cubicBezTo>
                  <a:pt x="5319916" y="3132024"/>
                  <a:pt x="5354414" y="3559303"/>
                  <a:pt x="5147428" y="3873539"/>
                </a:cubicBezTo>
                <a:lnTo>
                  <a:pt x="5049844" y="3993270"/>
                </a:lnTo>
                <a:lnTo>
                  <a:pt x="6391960" y="5335386"/>
                </a:lnTo>
                <a:lnTo>
                  <a:pt x="7990893" y="3736453"/>
                </a:lnTo>
                <a:lnTo>
                  <a:pt x="7990893" y="3763487"/>
                </a:lnTo>
                <a:lnTo>
                  <a:pt x="6405477" y="5348903"/>
                </a:lnTo>
                <a:lnTo>
                  <a:pt x="6408961" y="5352387"/>
                </a:lnTo>
                <a:lnTo>
                  <a:pt x="6395306" y="5366041"/>
                </a:lnTo>
                <a:lnTo>
                  <a:pt x="6391823" y="5362558"/>
                </a:lnTo>
                <a:lnTo>
                  <a:pt x="4871085" y="6883295"/>
                </a:lnTo>
                <a:lnTo>
                  <a:pt x="4844051" y="6883295"/>
                </a:lnTo>
                <a:lnTo>
                  <a:pt x="6378306" y="5349041"/>
                </a:lnTo>
                <a:lnTo>
                  <a:pt x="5036146" y="4006881"/>
                </a:lnTo>
                <a:lnTo>
                  <a:pt x="4917139" y="4104063"/>
                </a:lnTo>
                <a:cubicBezTo>
                  <a:pt x="4782598" y="4192862"/>
                  <a:pt x="4627146" y="4237397"/>
                  <a:pt x="4471696" y="4237397"/>
                </a:cubicBezTo>
                <a:cubicBezTo>
                  <a:pt x="4264430" y="4237397"/>
                  <a:pt x="4057163" y="4158224"/>
                  <a:pt x="3899460" y="4000520"/>
                </a:cubicBezTo>
                <a:cubicBezTo>
                  <a:pt x="3623477" y="3724539"/>
                  <a:pt x="3588980" y="3297261"/>
                  <a:pt x="3795966" y="2983024"/>
                </a:cubicBezTo>
                <a:lnTo>
                  <a:pt x="3893105" y="2863840"/>
                </a:lnTo>
                <a:lnTo>
                  <a:pt x="2544502" y="1515237"/>
                </a:lnTo>
                <a:lnTo>
                  <a:pt x="20597" y="4039141"/>
                </a:lnTo>
                <a:lnTo>
                  <a:pt x="1006409" y="5024953"/>
                </a:lnTo>
                <a:lnTo>
                  <a:pt x="1773358" y="4258636"/>
                </a:lnTo>
                <a:lnTo>
                  <a:pt x="1786875" y="4258636"/>
                </a:lnTo>
                <a:lnTo>
                  <a:pt x="2287897" y="4759657"/>
                </a:lnTo>
                <a:lnTo>
                  <a:pt x="2282515" y="4760713"/>
                </a:lnTo>
                <a:lnTo>
                  <a:pt x="2278009" y="4776806"/>
                </a:lnTo>
                <a:lnTo>
                  <a:pt x="3117378" y="5616173"/>
                </a:lnTo>
                <a:lnTo>
                  <a:pt x="3134113" y="5612311"/>
                </a:lnTo>
                <a:lnTo>
                  <a:pt x="3135169" y="5606928"/>
                </a:lnTo>
                <a:lnTo>
                  <a:pt x="3634904" y="6106663"/>
                </a:lnTo>
                <a:lnTo>
                  <a:pt x="3634904" y="6120180"/>
                </a:lnTo>
                <a:lnTo>
                  <a:pt x="2854753" y="6900972"/>
                </a:lnTo>
                <a:lnTo>
                  <a:pt x="2840593" y="6886812"/>
                </a:lnTo>
                <a:lnTo>
                  <a:pt x="2844110" y="6883295"/>
                </a:lnTo>
                <a:lnTo>
                  <a:pt x="2837074" y="6883295"/>
                </a:lnTo>
                <a:lnTo>
                  <a:pt x="2415114" y="6461336"/>
                </a:lnTo>
                <a:lnTo>
                  <a:pt x="2415114" y="6461336"/>
                </a:lnTo>
                <a:lnTo>
                  <a:pt x="2401597" y="6447819"/>
                </a:lnTo>
                <a:lnTo>
                  <a:pt x="2401597" y="6447819"/>
                </a:lnTo>
                <a:lnTo>
                  <a:pt x="1445720" y="5491943"/>
                </a:lnTo>
                <a:lnTo>
                  <a:pt x="1445720" y="5491943"/>
                </a:lnTo>
                <a:lnTo>
                  <a:pt x="1432204" y="5478426"/>
                </a:lnTo>
                <a:lnTo>
                  <a:pt x="1432204" y="5478426"/>
                </a:lnTo>
                <a:lnTo>
                  <a:pt x="0" y="4046223"/>
                </a:lnTo>
                <a:lnTo>
                  <a:pt x="0" y="4032705"/>
                </a:lnTo>
                <a:close/>
                <a:moveTo>
                  <a:pt x="6031352" y="0"/>
                </a:moveTo>
                <a:lnTo>
                  <a:pt x="6045512" y="13517"/>
                </a:lnTo>
                <a:lnTo>
                  <a:pt x="6033734" y="25295"/>
                </a:lnTo>
                <a:lnTo>
                  <a:pt x="6055357" y="25295"/>
                </a:lnTo>
                <a:lnTo>
                  <a:pt x="6470345" y="440284"/>
                </a:lnTo>
                <a:lnTo>
                  <a:pt x="6470989" y="439640"/>
                </a:lnTo>
                <a:lnTo>
                  <a:pt x="6484506" y="453157"/>
                </a:lnTo>
                <a:lnTo>
                  <a:pt x="6483862" y="453801"/>
                </a:lnTo>
                <a:lnTo>
                  <a:pt x="7439737" y="1409676"/>
                </a:lnTo>
                <a:lnTo>
                  <a:pt x="7440380" y="1409034"/>
                </a:lnTo>
                <a:lnTo>
                  <a:pt x="7453899" y="1422552"/>
                </a:lnTo>
                <a:lnTo>
                  <a:pt x="7453256" y="1423195"/>
                </a:lnTo>
                <a:lnTo>
                  <a:pt x="7878734" y="1848673"/>
                </a:lnTo>
                <a:lnTo>
                  <a:pt x="7879379" y="1848027"/>
                </a:lnTo>
                <a:lnTo>
                  <a:pt x="7893541" y="1861544"/>
                </a:lnTo>
                <a:lnTo>
                  <a:pt x="7892573" y="1862512"/>
                </a:lnTo>
                <a:lnTo>
                  <a:pt x="7990893" y="1960832"/>
                </a:lnTo>
                <a:lnTo>
                  <a:pt x="7990893" y="1988511"/>
                </a:lnTo>
                <a:lnTo>
                  <a:pt x="7878734" y="1876352"/>
                </a:lnTo>
                <a:lnTo>
                  <a:pt x="7112747" y="2642336"/>
                </a:lnTo>
                <a:lnTo>
                  <a:pt x="7099228" y="2642336"/>
                </a:lnTo>
                <a:lnTo>
                  <a:pt x="6598235" y="2141344"/>
                </a:lnTo>
                <a:lnTo>
                  <a:pt x="6514921" y="2158204"/>
                </a:lnTo>
                <a:cubicBezTo>
                  <a:pt x="6485151" y="2162147"/>
                  <a:pt x="6455219" y="2164077"/>
                  <a:pt x="6425288" y="2164077"/>
                </a:cubicBezTo>
                <a:cubicBezTo>
                  <a:pt x="6243124" y="2164077"/>
                  <a:pt x="6064178" y="2092629"/>
                  <a:pt x="5932867" y="1960674"/>
                </a:cubicBezTo>
                <a:cubicBezTo>
                  <a:pt x="5779669" y="1807475"/>
                  <a:pt x="5707788" y="1591688"/>
                  <a:pt x="5734901" y="1379721"/>
                </a:cubicBezTo>
                <a:lnTo>
                  <a:pt x="5751578" y="1294686"/>
                </a:lnTo>
                <a:lnTo>
                  <a:pt x="5251203" y="794311"/>
                </a:lnTo>
                <a:lnTo>
                  <a:pt x="5251203" y="780792"/>
                </a:lnTo>
                <a:close/>
              </a:path>
            </a:pathLst>
          </a:custGeom>
          <a:solidFill>
            <a:schemeClr val="bg1"/>
          </a:solidFill>
          <a:ln w="313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618276" y="829467"/>
            <a:ext cx="5651482" cy="5718544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9" name="标题 1"/>
          <p:cNvSpPr txBox="1"/>
          <p:nvPr/>
        </p:nvSpPr>
        <p:spPr>
          <a:xfrm rot="0" flipH="0" flipV="0">
            <a:off x="11643864" y="3607460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643864" y="3167276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643864" y="3387367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60236" y="1770710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853097" y="1577849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0 w 9390"/>
              <a:gd name="connsiteY1" fmla="*/ 0 h 277332"/>
              <a:gd name="connsiteX2" fmla="*/ 9390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0" y="0"/>
                </a:lnTo>
                <a:lnTo>
                  <a:pt x="9390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034097" y="1396849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226960" y="1203988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07960" y="1022986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0 h 9390"/>
              <a:gd name="connsiteX3" fmla="*/ 0 w 277332"/>
              <a:gd name="connsiteY3" fmla="*/ 9390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0"/>
                </a:lnTo>
                <a:lnTo>
                  <a:pt x="0" y="9390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0821" y="830125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23437" y="386550"/>
            <a:ext cx="1316795" cy="16351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784859" y="1135918"/>
            <a:ext cx="2161119" cy="15638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84803" y="5147967"/>
            <a:ext cx="955429" cy="84928"/>
          </a:xfrm>
          <a:prstGeom prst="rect">
            <a:avLst/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93245" y="2839767"/>
            <a:ext cx="5065055" cy="197866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教学挑战：问题解决与个性发展</a:t>
            </a:r>
            <a:endParaRPr kumimoji="1" lang="zh-CN" altLang="en-US"/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1">
            <a:off x="10003614" y="0"/>
            <a:ext cx="2188386" cy="2180940"/>
          </a:xfrm>
          <a:custGeom>
            <a:avLst/>
            <a:gdLst>
              <a:gd name="connsiteX0" fmla="*/ 798653 w 3402957"/>
              <a:gd name="connsiteY0" fmla="*/ 2592729 h 3391382"/>
              <a:gd name="connsiteX1" fmla="*/ 237280 w 3402957"/>
              <a:gd name="connsiteY1" fmla="*/ 2592729 h 3391382"/>
              <a:gd name="connsiteX2" fmla="*/ 0 w 3402957"/>
              <a:gd name="connsiteY2" fmla="*/ 2830009 h 3391382"/>
              <a:gd name="connsiteX3" fmla="*/ 0 w 3402957"/>
              <a:gd name="connsiteY3" fmla="*/ 3391382 h 3391382"/>
              <a:gd name="connsiteX4" fmla="*/ 561373 w 3402957"/>
              <a:gd name="connsiteY4" fmla="*/ 3391382 h 3391382"/>
              <a:gd name="connsiteX5" fmla="*/ 798653 w 3402957"/>
              <a:gd name="connsiteY5" fmla="*/ 3154102 h 3391382"/>
              <a:gd name="connsiteX6" fmla="*/ 2534855 w 3402957"/>
              <a:gd name="connsiteY6" fmla="*/ 2592729 h 3391382"/>
              <a:gd name="connsiteX7" fmla="*/ 1973482 w 3402957"/>
              <a:gd name="connsiteY7" fmla="*/ 2592729 h 3391382"/>
              <a:gd name="connsiteX8" fmla="*/ 1736202 w 3402957"/>
              <a:gd name="connsiteY8" fmla="*/ 2830009 h 3391382"/>
              <a:gd name="connsiteX9" fmla="*/ 1736202 w 3402957"/>
              <a:gd name="connsiteY9" fmla="*/ 3391382 h 3391382"/>
              <a:gd name="connsiteX10" fmla="*/ 2297575 w 3402957"/>
              <a:gd name="connsiteY10" fmla="*/ 3391382 h 3391382"/>
              <a:gd name="connsiteX11" fmla="*/ 2534855 w 3402957"/>
              <a:gd name="connsiteY11" fmla="*/ 3154102 h 3391382"/>
              <a:gd name="connsiteX12" fmla="*/ 3165677 w 3402957"/>
              <a:gd name="connsiteY12" fmla="*/ 2592729 h 3391382"/>
              <a:gd name="connsiteX13" fmla="*/ 2604304 w 3402957"/>
              <a:gd name="connsiteY13" fmla="*/ 2592729 h 3391382"/>
              <a:gd name="connsiteX14" fmla="*/ 2604304 w 3402957"/>
              <a:gd name="connsiteY14" fmla="*/ 3154102 h 3391382"/>
              <a:gd name="connsiteX15" fmla="*/ 2841584 w 3402957"/>
              <a:gd name="connsiteY15" fmla="*/ 3391382 h 3391382"/>
              <a:gd name="connsiteX16" fmla="*/ 3402957 w 3402957"/>
              <a:gd name="connsiteY16" fmla="*/ 3391382 h 3391382"/>
              <a:gd name="connsiteX17" fmla="*/ 3402957 w 3402957"/>
              <a:gd name="connsiteY17" fmla="*/ 2830009 h 3391382"/>
              <a:gd name="connsiteX18" fmla="*/ 3165677 w 3402957"/>
              <a:gd name="connsiteY18" fmla="*/ 2592729 h 3391382"/>
              <a:gd name="connsiteX19" fmla="*/ 561373 w 3402957"/>
              <a:gd name="connsiteY19" fmla="*/ 1724628 h 3391382"/>
              <a:gd name="connsiteX20" fmla="*/ 0 w 3402957"/>
              <a:gd name="connsiteY20" fmla="*/ 1724628 h 3391382"/>
              <a:gd name="connsiteX21" fmla="*/ 0 w 3402957"/>
              <a:gd name="connsiteY21" fmla="*/ 2286001 h 3391382"/>
              <a:gd name="connsiteX22" fmla="*/ 237280 w 3402957"/>
              <a:gd name="connsiteY22" fmla="*/ 2523281 h 3391382"/>
              <a:gd name="connsiteX23" fmla="*/ 798653 w 3402957"/>
              <a:gd name="connsiteY23" fmla="*/ 2523281 h 3391382"/>
              <a:gd name="connsiteX24" fmla="*/ 798653 w 3402957"/>
              <a:gd name="connsiteY24" fmla="*/ 1961908 h 3391382"/>
              <a:gd name="connsiteX25" fmla="*/ 561373 w 3402957"/>
              <a:gd name="connsiteY25" fmla="*/ 1724628 h 3391382"/>
              <a:gd name="connsiteX26" fmla="*/ 1666755 w 3402957"/>
              <a:gd name="connsiteY26" fmla="*/ 1724628 h 3391382"/>
              <a:gd name="connsiteX27" fmla="*/ 1105382 w 3402957"/>
              <a:gd name="connsiteY27" fmla="*/ 1724628 h 3391382"/>
              <a:gd name="connsiteX28" fmla="*/ 868102 w 3402957"/>
              <a:gd name="connsiteY28" fmla="*/ 1961908 h 3391382"/>
              <a:gd name="connsiteX29" fmla="*/ 868102 w 3402957"/>
              <a:gd name="connsiteY29" fmla="*/ 2523281 h 3391382"/>
              <a:gd name="connsiteX30" fmla="*/ 1429475 w 3402957"/>
              <a:gd name="connsiteY30" fmla="*/ 2523281 h 3391382"/>
              <a:gd name="connsiteX31" fmla="*/ 1666755 w 3402957"/>
              <a:gd name="connsiteY31" fmla="*/ 2286001 h 3391382"/>
              <a:gd name="connsiteX32" fmla="*/ 2297575 w 3402957"/>
              <a:gd name="connsiteY32" fmla="*/ 1724628 h 3391382"/>
              <a:gd name="connsiteX33" fmla="*/ 1736202 w 3402957"/>
              <a:gd name="connsiteY33" fmla="*/ 1724628 h 3391382"/>
              <a:gd name="connsiteX34" fmla="*/ 1736202 w 3402957"/>
              <a:gd name="connsiteY34" fmla="*/ 2286001 h 3391382"/>
              <a:gd name="connsiteX35" fmla="*/ 1973482 w 3402957"/>
              <a:gd name="connsiteY35" fmla="*/ 2523281 h 3391382"/>
              <a:gd name="connsiteX36" fmla="*/ 2534855 w 3402957"/>
              <a:gd name="connsiteY36" fmla="*/ 2523281 h 3391382"/>
              <a:gd name="connsiteX37" fmla="*/ 2534855 w 3402957"/>
              <a:gd name="connsiteY37" fmla="*/ 1961908 h 3391382"/>
              <a:gd name="connsiteX38" fmla="*/ 2297575 w 3402957"/>
              <a:gd name="connsiteY38" fmla="*/ 1724628 h 3391382"/>
              <a:gd name="connsiteX39" fmla="*/ 798653 w 3402957"/>
              <a:gd name="connsiteY39" fmla="*/ 868101 h 3391382"/>
              <a:gd name="connsiteX40" fmla="*/ 237280 w 3402957"/>
              <a:gd name="connsiteY40" fmla="*/ 868101 h 3391382"/>
              <a:gd name="connsiteX41" fmla="*/ 0 w 3402957"/>
              <a:gd name="connsiteY41" fmla="*/ 1105381 h 3391382"/>
              <a:gd name="connsiteX42" fmla="*/ 0 w 3402957"/>
              <a:gd name="connsiteY42" fmla="*/ 1666754 h 3391382"/>
              <a:gd name="connsiteX43" fmla="*/ 561373 w 3402957"/>
              <a:gd name="connsiteY43" fmla="*/ 1666754 h 3391382"/>
              <a:gd name="connsiteX44" fmla="*/ 798653 w 3402957"/>
              <a:gd name="connsiteY44" fmla="*/ 1429474 h 3391382"/>
              <a:gd name="connsiteX45" fmla="*/ 1429475 w 3402957"/>
              <a:gd name="connsiteY45" fmla="*/ 868101 h 3391382"/>
              <a:gd name="connsiteX46" fmla="*/ 868102 w 3402957"/>
              <a:gd name="connsiteY46" fmla="*/ 868101 h 3391382"/>
              <a:gd name="connsiteX47" fmla="*/ 868102 w 3402957"/>
              <a:gd name="connsiteY47" fmla="*/ 1429474 h 3391382"/>
              <a:gd name="connsiteX48" fmla="*/ 1105382 w 3402957"/>
              <a:gd name="connsiteY48" fmla="*/ 1666754 h 3391382"/>
              <a:gd name="connsiteX49" fmla="*/ 1666755 w 3402957"/>
              <a:gd name="connsiteY49" fmla="*/ 1666754 h 3391382"/>
              <a:gd name="connsiteX50" fmla="*/ 1666755 w 3402957"/>
              <a:gd name="connsiteY50" fmla="*/ 1105381 h 3391382"/>
              <a:gd name="connsiteX51" fmla="*/ 1429475 w 3402957"/>
              <a:gd name="connsiteY51" fmla="*/ 868101 h 3391382"/>
              <a:gd name="connsiteX52" fmla="*/ 3165677 w 3402957"/>
              <a:gd name="connsiteY52" fmla="*/ 868101 h 3391382"/>
              <a:gd name="connsiteX53" fmla="*/ 2604304 w 3402957"/>
              <a:gd name="connsiteY53" fmla="*/ 868101 h 3391382"/>
              <a:gd name="connsiteX54" fmla="*/ 2604304 w 3402957"/>
              <a:gd name="connsiteY54" fmla="*/ 1429474 h 3391382"/>
              <a:gd name="connsiteX55" fmla="*/ 2841584 w 3402957"/>
              <a:gd name="connsiteY55" fmla="*/ 1666754 h 3391382"/>
              <a:gd name="connsiteX56" fmla="*/ 3402957 w 3402957"/>
              <a:gd name="connsiteY56" fmla="*/ 1666754 h 3391382"/>
              <a:gd name="connsiteX57" fmla="*/ 3402957 w 3402957"/>
              <a:gd name="connsiteY57" fmla="*/ 1105381 h 3391382"/>
              <a:gd name="connsiteX58" fmla="*/ 3165677 w 3402957"/>
              <a:gd name="connsiteY58" fmla="*/ 868101 h 3391382"/>
              <a:gd name="connsiteX59" fmla="*/ 561373 w 3402957"/>
              <a:gd name="connsiteY59" fmla="*/ 0 h 3391382"/>
              <a:gd name="connsiteX60" fmla="*/ 0 w 3402957"/>
              <a:gd name="connsiteY60" fmla="*/ 0 h 3391382"/>
              <a:gd name="connsiteX61" fmla="*/ 0 w 3402957"/>
              <a:gd name="connsiteY61" fmla="*/ 561373 h 3391382"/>
              <a:gd name="connsiteX62" fmla="*/ 237280 w 3402957"/>
              <a:gd name="connsiteY62" fmla="*/ 798653 h 3391382"/>
              <a:gd name="connsiteX63" fmla="*/ 798653 w 3402957"/>
              <a:gd name="connsiteY63" fmla="*/ 798653 h 3391382"/>
              <a:gd name="connsiteX64" fmla="*/ 798653 w 3402957"/>
              <a:gd name="connsiteY64" fmla="*/ 237280 h 3391382"/>
              <a:gd name="connsiteX65" fmla="*/ 561373 w 3402957"/>
              <a:gd name="connsiteY65" fmla="*/ 0 h 3391382"/>
            </a:gdLst>
            <a:rect l="l" t="t" r="r" b="b"/>
            <a:pathLst>
              <a:path w="3402957" h="3391382">
                <a:moveTo>
                  <a:pt x="798653" y="2592729"/>
                </a:moveTo>
                <a:lnTo>
                  <a:pt x="237280" y="2592729"/>
                </a:lnTo>
                <a:cubicBezTo>
                  <a:pt x="106234" y="2592729"/>
                  <a:pt x="0" y="2698963"/>
                  <a:pt x="0" y="2830009"/>
                </a:cubicBezTo>
                <a:lnTo>
                  <a:pt x="0" y="3391382"/>
                </a:lnTo>
                <a:lnTo>
                  <a:pt x="561373" y="3391382"/>
                </a:lnTo>
                <a:cubicBezTo>
                  <a:pt x="692419" y="3391382"/>
                  <a:pt x="798653" y="3285148"/>
                  <a:pt x="798653" y="3154102"/>
                </a:cubicBezTo>
                <a:close/>
                <a:moveTo>
                  <a:pt x="2534855" y="2592729"/>
                </a:moveTo>
                <a:lnTo>
                  <a:pt x="1973482" y="2592729"/>
                </a:lnTo>
                <a:cubicBezTo>
                  <a:pt x="1842436" y="2592729"/>
                  <a:pt x="1736202" y="2698963"/>
                  <a:pt x="1736202" y="2830009"/>
                </a:cubicBezTo>
                <a:lnTo>
                  <a:pt x="1736202" y="3391382"/>
                </a:lnTo>
                <a:lnTo>
                  <a:pt x="2297575" y="3391382"/>
                </a:lnTo>
                <a:cubicBezTo>
                  <a:pt x="2428621" y="3391382"/>
                  <a:pt x="2534855" y="3285148"/>
                  <a:pt x="2534855" y="3154102"/>
                </a:cubicBezTo>
                <a:close/>
                <a:moveTo>
                  <a:pt x="3165677" y="2592729"/>
                </a:moveTo>
                <a:lnTo>
                  <a:pt x="2604304" y="2592729"/>
                </a:lnTo>
                <a:lnTo>
                  <a:pt x="2604304" y="3154102"/>
                </a:lnTo>
                <a:cubicBezTo>
                  <a:pt x="2604304" y="3285148"/>
                  <a:pt x="2710538" y="3391382"/>
                  <a:pt x="2841584" y="3391382"/>
                </a:cubicBezTo>
                <a:lnTo>
                  <a:pt x="3402957" y="3391382"/>
                </a:lnTo>
                <a:lnTo>
                  <a:pt x="3402957" y="2830009"/>
                </a:lnTo>
                <a:cubicBezTo>
                  <a:pt x="3402957" y="2698963"/>
                  <a:pt x="3296723" y="2592729"/>
                  <a:pt x="3165677" y="2592729"/>
                </a:cubicBezTo>
                <a:close/>
                <a:moveTo>
                  <a:pt x="561373" y="1724628"/>
                </a:moveTo>
                <a:lnTo>
                  <a:pt x="0" y="1724628"/>
                </a:lnTo>
                <a:lnTo>
                  <a:pt x="0" y="2286001"/>
                </a:lnTo>
                <a:cubicBezTo>
                  <a:pt x="0" y="2417047"/>
                  <a:pt x="106234" y="2523281"/>
                  <a:pt x="237280" y="2523281"/>
                </a:cubicBezTo>
                <a:lnTo>
                  <a:pt x="798653" y="2523281"/>
                </a:lnTo>
                <a:lnTo>
                  <a:pt x="798653" y="1961908"/>
                </a:lnTo>
                <a:cubicBezTo>
                  <a:pt x="798653" y="1830862"/>
                  <a:pt x="692419" y="1724628"/>
                  <a:pt x="561373" y="1724628"/>
                </a:cubicBezTo>
                <a:close/>
                <a:moveTo>
                  <a:pt x="1666755" y="1724628"/>
                </a:moveTo>
                <a:lnTo>
                  <a:pt x="1105382" y="1724628"/>
                </a:lnTo>
                <a:cubicBezTo>
                  <a:pt x="974336" y="1724628"/>
                  <a:pt x="868102" y="1830862"/>
                  <a:pt x="868102" y="1961908"/>
                </a:cubicBezTo>
                <a:lnTo>
                  <a:pt x="868102" y="2523281"/>
                </a:lnTo>
                <a:lnTo>
                  <a:pt x="1429475" y="2523281"/>
                </a:lnTo>
                <a:cubicBezTo>
                  <a:pt x="1560521" y="2523281"/>
                  <a:pt x="1666755" y="2417047"/>
                  <a:pt x="1666755" y="2286001"/>
                </a:cubicBezTo>
                <a:close/>
                <a:moveTo>
                  <a:pt x="2297575" y="1724628"/>
                </a:moveTo>
                <a:lnTo>
                  <a:pt x="1736202" y="1724628"/>
                </a:lnTo>
                <a:lnTo>
                  <a:pt x="1736202" y="2286001"/>
                </a:lnTo>
                <a:cubicBezTo>
                  <a:pt x="1736202" y="2417047"/>
                  <a:pt x="1842436" y="2523281"/>
                  <a:pt x="1973482" y="2523281"/>
                </a:cubicBezTo>
                <a:lnTo>
                  <a:pt x="2534855" y="2523281"/>
                </a:lnTo>
                <a:lnTo>
                  <a:pt x="2534855" y="1961908"/>
                </a:lnTo>
                <a:cubicBezTo>
                  <a:pt x="2534855" y="1830862"/>
                  <a:pt x="2428621" y="1724628"/>
                  <a:pt x="2297575" y="1724628"/>
                </a:cubicBezTo>
                <a:close/>
                <a:moveTo>
                  <a:pt x="798653" y="868101"/>
                </a:moveTo>
                <a:lnTo>
                  <a:pt x="237280" y="868101"/>
                </a:lnTo>
                <a:cubicBezTo>
                  <a:pt x="106234" y="868101"/>
                  <a:pt x="0" y="974335"/>
                  <a:pt x="0" y="1105381"/>
                </a:cubicBezTo>
                <a:lnTo>
                  <a:pt x="0" y="1666754"/>
                </a:lnTo>
                <a:lnTo>
                  <a:pt x="561373" y="1666754"/>
                </a:lnTo>
                <a:cubicBezTo>
                  <a:pt x="692419" y="1666754"/>
                  <a:pt x="798653" y="1560520"/>
                  <a:pt x="798653" y="1429474"/>
                </a:cubicBezTo>
                <a:close/>
                <a:moveTo>
                  <a:pt x="1429475" y="868101"/>
                </a:moveTo>
                <a:lnTo>
                  <a:pt x="868102" y="868101"/>
                </a:lnTo>
                <a:lnTo>
                  <a:pt x="868102" y="1429474"/>
                </a:lnTo>
                <a:cubicBezTo>
                  <a:pt x="868102" y="1560520"/>
                  <a:pt x="974336" y="1666754"/>
                  <a:pt x="1105382" y="1666754"/>
                </a:cubicBezTo>
                <a:lnTo>
                  <a:pt x="1666755" y="1666754"/>
                </a:lnTo>
                <a:lnTo>
                  <a:pt x="1666755" y="1105381"/>
                </a:lnTo>
                <a:cubicBezTo>
                  <a:pt x="1666755" y="974335"/>
                  <a:pt x="1560521" y="868101"/>
                  <a:pt x="1429475" y="868101"/>
                </a:cubicBezTo>
                <a:close/>
                <a:moveTo>
                  <a:pt x="3165677" y="868101"/>
                </a:moveTo>
                <a:lnTo>
                  <a:pt x="2604304" y="868101"/>
                </a:lnTo>
                <a:lnTo>
                  <a:pt x="2604304" y="1429474"/>
                </a:lnTo>
                <a:cubicBezTo>
                  <a:pt x="2604304" y="1560520"/>
                  <a:pt x="2710538" y="1666754"/>
                  <a:pt x="2841584" y="1666754"/>
                </a:cubicBezTo>
                <a:lnTo>
                  <a:pt x="3402957" y="1666754"/>
                </a:lnTo>
                <a:lnTo>
                  <a:pt x="3402957" y="1105381"/>
                </a:lnTo>
                <a:cubicBezTo>
                  <a:pt x="3402957" y="974335"/>
                  <a:pt x="3296723" y="868101"/>
                  <a:pt x="3165677" y="868101"/>
                </a:cubicBezTo>
                <a:close/>
                <a:moveTo>
                  <a:pt x="561373" y="0"/>
                </a:moveTo>
                <a:lnTo>
                  <a:pt x="0" y="0"/>
                </a:lnTo>
                <a:lnTo>
                  <a:pt x="0" y="561373"/>
                </a:lnTo>
                <a:cubicBezTo>
                  <a:pt x="0" y="692419"/>
                  <a:pt x="106234" y="798653"/>
                  <a:pt x="237280" y="798653"/>
                </a:cubicBezTo>
                <a:lnTo>
                  <a:pt x="798653" y="798653"/>
                </a:lnTo>
                <a:lnTo>
                  <a:pt x="798653" y="237280"/>
                </a:lnTo>
                <a:cubicBezTo>
                  <a:pt x="798653" y="106234"/>
                  <a:pt x="692419" y="0"/>
                  <a:pt x="561373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7137997" y="1278746"/>
            <a:ext cx="1895617" cy="3867244"/>
          </a:xfrm>
          <a:custGeom>
            <a:avLst/>
            <a:gdLst>
              <a:gd name="connsiteX0" fmla="*/ 556271 w 3337560"/>
              <a:gd name="connsiteY0" fmla="*/ 228600 h 6385560"/>
              <a:gd name="connsiteX1" fmla="*/ 3337560 w 3337560"/>
              <a:gd name="connsiteY1" fmla="*/ 0 h 6385560"/>
              <a:gd name="connsiteX2" fmla="*/ 3337560 w 3337560"/>
              <a:gd name="connsiteY2" fmla="*/ 5585449 h 6385560"/>
              <a:gd name="connsiteX3" fmla="*/ 2781289 w 3337560"/>
              <a:gd name="connsiteY3" fmla="*/ 6141720 h 6385560"/>
              <a:gd name="connsiteX4" fmla="*/ 0 w 3337560"/>
              <a:gd name="connsiteY4" fmla="*/ 6385560 h 6385560"/>
              <a:gd name="connsiteX5" fmla="*/ 0 w 3337560"/>
              <a:gd name="connsiteY5" fmla="*/ 784871 h 6385560"/>
              <a:gd name="connsiteX6" fmla="*/ 556271 w 3337560"/>
              <a:gd name="connsiteY6" fmla="*/ 228600 h 6385560"/>
              <a:gd name="connsiteX7" fmla="*/ 556271 w 3337560"/>
              <a:gd name="connsiteY7" fmla="*/ 228600 h 6431280"/>
              <a:gd name="connsiteX8" fmla="*/ 556271 w 3352800"/>
              <a:gd name="connsiteY8" fmla="*/ 335280 h 6248400"/>
            </a:gdLst>
            <a:rect l="l" t="t" r="r" b="b"/>
            <a:pathLst>
              <a:path w="3337560" h="6385560">
                <a:moveTo>
                  <a:pt x="556271" y="228600"/>
                </a:moveTo>
                <a:lnTo>
                  <a:pt x="3337560" y="0"/>
                </a:lnTo>
                <a:lnTo>
                  <a:pt x="3337560" y="5585449"/>
                </a:lnTo>
                <a:cubicBezTo>
                  <a:pt x="3337560" y="5892669"/>
                  <a:pt x="3088509" y="6141720"/>
                  <a:pt x="2781289" y="6141720"/>
                </a:cubicBezTo>
                <a:lnTo>
                  <a:pt x="0" y="6385560"/>
                </a:lnTo>
                <a:lnTo>
                  <a:pt x="0" y="784871"/>
                </a:lnTo>
                <a:cubicBezTo>
                  <a:pt x="0" y="477651"/>
                  <a:pt x="249051" y="228600"/>
                  <a:pt x="556271" y="22860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36264" t="0" r="36264" b="0"/>
          <a:stretch>
            <a:fillRect/>
          </a:stretch>
        </p:blipFill>
        <p:spPr>
          <a:xfrm rot="0" flipH="0" flipV="0">
            <a:off x="9080015" y="1138218"/>
            <a:ext cx="2438885" cy="4975563"/>
          </a:xfrm>
          <a:custGeom>
            <a:avLst/>
            <a:gdLst>
              <a:gd name="connsiteX0" fmla="*/ 2438885 w 2438885"/>
              <a:gd name="connsiteY0" fmla="*/ 0 h 4975563"/>
              <a:gd name="connsiteX1" fmla="*/ 2438885 w 2438885"/>
              <a:gd name="connsiteY1" fmla="*/ 4352125 h 4975563"/>
              <a:gd name="connsiteX2" fmla="*/ 2032396 w 2438885"/>
              <a:gd name="connsiteY2" fmla="*/ 4785566 h 4975563"/>
              <a:gd name="connsiteX3" fmla="*/ 0 w 2438885"/>
              <a:gd name="connsiteY3" fmla="*/ 4975563 h 4975563"/>
              <a:gd name="connsiteX4" fmla="*/ 0 w 2438885"/>
              <a:gd name="connsiteY4" fmla="*/ 611564 h 4975563"/>
              <a:gd name="connsiteX5" fmla="*/ 406489 w 2438885"/>
              <a:gd name="connsiteY5" fmla="*/ 178123 h 4975563"/>
              <a:gd name="connsiteX6" fmla="*/ 2438885 w 2438885"/>
              <a:gd name="connsiteY6" fmla="*/ 0 h 4975563"/>
            </a:gdLst>
            <a:rect l="l" t="t" r="r" b="b"/>
            <a:pathLst>
              <a:path w="2438885" h="4975563">
                <a:moveTo>
                  <a:pt x="2438885" y="0"/>
                </a:moveTo>
                <a:lnTo>
                  <a:pt x="2438885" y="4352125"/>
                </a:lnTo>
                <a:cubicBezTo>
                  <a:pt x="2438885" y="4591508"/>
                  <a:pt x="2256894" y="4785566"/>
                  <a:pt x="2032396" y="4785566"/>
                </a:cubicBezTo>
                <a:lnTo>
                  <a:pt x="0" y="4975563"/>
                </a:lnTo>
                <a:lnTo>
                  <a:pt x="0" y="611564"/>
                </a:lnTo>
                <a:cubicBezTo>
                  <a:pt x="0" y="372181"/>
                  <a:pt x="181991" y="178123"/>
                  <a:pt x="406489" y="178123"/>
                </a:cubicBezTo>
                <a:lnTo>
                  <a:pt x="2438885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6" name="图片"/>
          <p:cNvPicPr>
            <a:picLocks noChangeAspect="1"/>
          </p:cNvPicPr>
          <p:nvPr/>
        </p:nvPicPr>
        <p:blipFill>
          <a:blip r:embed="rId4">
            <a:alphaModFix amt="100000"/>
          </a:blip>
          <a:srcRect l="36214" t="0" r="36214" b="0"/>
          <a:stretch>
            <a:fillRect/>
          </a:stretch>
        </p:blipFill>
        <p:spPr>
          <a:xfrm rot="0" flipH="0" flipV="0">
            <a:off x="7137996" y="2246536"/>
            <a:ext cx="1895617" cy="3867244"/>
          </a:xfrm>
          <a:custGeom>
            <a:avLst/>
            <a:gdLst>
              <a:gd name="connsiteX0" fmla="*/ 0 w 1895617"/>
              <a:gd name="connsiteY0" fmla="*/ 0 h 3867244"/>
              <a:gd name="connsiteX1" fmla="*/ 1579675 w 1895617"/>
              <a:gd name="connsiteY1" fmla="*/ 138446 h 3867244"/>
              <a:gd name="connsiteX2" fmla="*/ 1895617 w 1895617"/>
              <a:gd name="connsiteY2" fmla="*/ 475336 h 3867244"/>
              <a:gd name="connsiteX3" fmla="*/ 1895617 w 1895617"/>
              <a:gd name="connsiteY3" fmla="*/ 3867244 h 3867244"/>
              <a:gd name="connsiteX4" fmla="*/ 315942 w 1895617"/>
              <a:gd name="connsiteY4" fmla="*/ 3719569 h 3867244"/>
              <a:gd name="connsiteX5" fmla="*/ 0 w 1895617"/>
              <a:gd name="connsiteY5" fmla="*/ 3382678 h 3867244"/>
              <a:gd name="connsiteX6" fmla="*/ 0 w 1895617"/>
              <a:gd name="connsiteY6" fmla="*/ 0 h 3867244"/>
            </a:gdLst>
            <a:rect l="l" t="t" r="r" b="b"/>
            <a:pathLst>
              <a:path w="1895617" h="3867244">
                <a:moveTo>
                  <a:pt x="0" y="0"/>
                </a:moveTo>
                <a:lnTo>
                  <a:pt x="1579675" y="138446"/>
                </a:lnTo>
                <a:cubicBezTo>
                  <a:pt x="1754165" y="138446"/>
                  <a:pt x="1895617" y="289277"/>
                  <a:pt x="1895617" y="475336"/>
                </a:cubicBezTo>
                <a:lnTo>
                  <a:pt x="1895617" y="3867244"/>
                </a:lnTo>
                <a:lnTo>
                  <a:pt x="315942" y="3719569"/>
                </a:lnTo>
                <a:cubicBezTo>
                  <a:pt x="141452" y="3719569"/>
                  <a:pt x="0" y="3568738"/>
                  <a:pt x="0" y="3382678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 rot="0" flipH="0" flipV="0">
            <a:off x="660401" y="1704413"/>
            <a:ext cx="2841318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63045" y="1130300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968360" y="2504332"/>
            <a:ext cx="2841318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171004" y="1930219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0399" y="3365210"/>
            <a:ext cx="2841320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63044" y="2791097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968358" y="4226089"/>
            <a:ext cx="2841320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171003" y="3651976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60400" y="5026008"/>
            <a:ext cx="2841320" cy="11080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63045" y="4451895"/>
            <a:ext cx="2436030" cy="57482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常见问题解决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3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32533" t="0" r="32533" b="0"/>
          <a:stretch>
            <a:fillRect/>
          </a:stretch>
        </p:blipFill>
        <p:spPr>
          <a:xfrm rot="0" flipH="0" flipV="0">
            <a:off x="4649650" y="1322100"/>
            <a:ext cx="2880000" cy="4620200"/>
          </a:xfrm>
          <a:custGeom>
            <a:avLst/>
            <a:gdLst/>
            <a:rect l="l" t="t" r="r" b="b"/>
            <a:pathLst>
              <a:path w="2880000" h="4620200">
                <a:moveTo>
                  <a:pt x="288288" y="0"/>
                </a:moveTo>
                <a:lnTo>
                  <a:pt x="2591712" y="0"/>
                </a:lnTo>
                <a:cubicBezTo>
                  <a:pt x="2750929" y="0"/>
                  <a:pt x="2880000" y="129071"/>
                  <a:pt x="2880000" y="288288"/>
                </a:cubicBezTo>
                <a:lnTo>
                  <a:pt x="2880000" y="4331912"/>
                </a:lnTo>
                <a:cubicBezTo>
                  <a:pt x="2880000" y="4491129"/>
                  <a:pt x="2750929" y="4620200"/>
                  <a:pt x="2591712" y="4620200"/>
                </a:cubicBezTo>
                <a:lnTo>
                  <a:pt x="288288" y="4620200"/>
                </a:lnTo>
                <a:cubicBezTo>
                  <a:pt x="129071" y="4620200"/>
                  <a:pt x="0" y="4491129"/>
                  <a:pt x="0" y="4331912"/>
                </a:cubicBezTo>
                <a:lnTo>
                  <a:pt x="0" y="288288"/>
                </a:lnTo>
                <a:cubicBezTo>
                  <a:pt x="0" y="129071"/>
                  <a:pt x="129071" y="0"/>
                  <a:pt x="28828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0">
            <a:off x="7875612" y="1322100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88744" y="1322100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60400" y="1682098"/>
            <a:ext cx="3600000" cy="115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针对足球特长生，制定专门训练计划，增加训练强度和难度，安排专业教练指导，提升其竞技水平。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60400" y="1364604"/>
            <a:ext cx="360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足球特长生培养计划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045220" y="1682098"/>
            <a:ext cx="3600000" cy="115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教师要观察学生特点，发掘其独特足球风格，如进攻型、防守型等，针对性培养，发挥学生优势。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045220" y="1364604"/>
            <a:ext cx="360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学生独特足球风格发掘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875612" y="2912808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88744" y="2912808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60400" y="3279576"/>
            <a:ext cx="3600000" cy="115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对于内向学生，教师要多鼓励，安排友善队友，开展小组活动，让他们在轻松氛围中逐渐融入足球教学。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60400" y="2955312"/>
            <a:ext cx="360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内向学生参与激励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045220" y="3278440"/>
            <a:ext cx="3600000" cy="115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足球教学中，学生可能有心理压力，教师要及时沟通交流，鼓励他们释放压力，以良好心态参与训练。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045220" y="2962081"/>
            <a:ext cx="360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学生心理压力疏导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88744" y="4510286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4877055"/>
            <a:ext cx="3600000" cy="115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不同体质学生接受能力不同，教师应根据学生体质状况，调整训练量和强度，确保每个学生都能进步。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660400" y="4552790"/>
            <a:ext cx="360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不同体质学生教学调整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个性发展关注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666833" y="-2666833"/>
            <a:ext cx="6857999" cy="12191664"/>
          </a:xfrm>
          <a:custGeom>
            <a:avLst/>
            <a:gdLst>
              <a:gd name="connsiteX0" fmla="*/ 6857999 w 6857999"/>
              <a:gd name="connsiteY0" fmla="*/ 0 h 12191664"/>
              <a:gd name="connsiteX1" fmla="*/ 6857999 w 6857999"/>
              <a:gd name="connsiteY1" fmla="*/ 12191664 h 12191664"/>
              <a:gd name="connsiteX2" fmla="*/ 0 w 6857999"/>
              <a:gd name="connsiteY2" fmla="*/ 12191664 h 12191664"/>
              <a:gd name="connsiteX3" fmla="*/ 0 w 6857999"/>
              <a:gd name="connsiteY3" fmla="*/ 0 h 12191664"/>
            </a:gdLst>
            <a:rect l="l" t="t" r="r" b="b"/>
            <a:pathLst>
              <a:path w="6857999" h="12191664">
                <a:moveTo>
                  <a:pt x="6857999" y="0"/>
                </a:moveTo>
                <a:lnTo>
                  <a:pt x="6857999" y="12191664"/>
                </a:lnTo>
                <a:lnTo>
                  <a:pt x="0" y="121916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94467" y="38100"/>
            <a:ext cx="10802322" cy="6858000"/>
          </a:xfrm>
          <a:custGeom>
            <a:avLst/>
            <a:gdLst>
              <a:gd name="connsiteX0" fmla="*/ 10212424 w 10802322"/>
              <a:gd name="connsiteY0" fmla="*/ 1 h 6858000"/>
              <a:gd name="connsiteX1" fmla="*/ 10802322 w 10802322"/>
              <a:gd name="connsiteY1" fmla="*/ 1 h 6858000"/>
              <a:gd name="connsiteX2" fmla="*/ 10802322 w 10802322"/>
              <a:gd name="connsiteY2" fmla="*/ 6858000 h 6858000"/>
              <a:gd name="connsiteX3" fmla="*/ 10212424 w 10802322"/>
              <a:gd name="connsiteY3" fmla="*/ 6858000 h 6858000"/>
              <a:gd name="connsiteX4" fmla="*/ 8936110 w 10802322"/>
              <a:gd name="connsiteY4" fmla="*/ 1 h 6858000"/>
              <a:gd name="connsiteX5" fmla="*/ 9526008 w 10802322"/>
              <a:gd name="connsiteY5" fmla="*/ 1 h 6858000"/>
              <a:gd name="connsiteX6" fmla="*/ 9526008 w 10802322"/>
              <a:gd name="connsiteY6" fmla="*/ 6858000 h 6858000"/>
              <a:gd name="connsiteX7" fmla="*/ 8936110 w 10802322"/>
              <a:gd name="connsiteY7" fmla="*/ 6858000 h 6858000"/>
              <a:gd name="connsiteX8" fmla="*/ 7659159 w 10802322"/>
              <a:gd name="connsiteY8" fmla="*/ 1 h 6858000"/>
              <a:gd name="connsiteX9" fmla="*/ 8249059 w 10802322"/>
              <a:gd name="connsiteY9" fmla="*/ 1 h 6858000"/>
              <a:gd name="connsiteX10" fmla="*/ 8249059 w 10802322"/>
              <a:gd name="connsiteY10" fmla="*/ 6858000 h 6858000"/>
              <a:gd name="connsiteX11" fmla="*/ 7659159 w 10802322"/>
              <a:gd name="connsiteY11" fmla="*/ 6858000 h 6858000"/>
              <a:gd name="connsiteX12" fmla="*/ 6382846 w 10802322"/>
              <a:gd name="connsiteY12" fmla="*/ 1 h 6858000"/>
              <a:gd name="connsiteX13" fmla="*/ 6972746 w 10802322"/>
              <a:gd name="connsiteY13" fmla="*/ 1 h 6858000"/>
              <a:gd name="connsiteX14" fmla="*/ 6972746 w 10802322"/>
              <a:gd name="connsiteY14" fmla="*/ 6858000 h 6858000"/>
              <a:gd name="connsiteX15" fmla="*/ 6382846 w 10802322"/>
              <a:gd name="connsiteY15" fmla="*/ 6858000 h 6858000"/>
              <a:gd name="connsiteX16" fmla="*/ 5106530 w 10802322"/>
              <a:gd name="connsiteY16" fmla="*/ 1 h 6858000"/>
              <a:gd name="connsiteX17" fmla="*/ 5696430 w 10802322"/>
              <a:gd name="connsiteY17" fmla="*/ 1 h 6858000"/>
              <a:gd name="connsiteX18" fmla="*/ 5696430 w 10802322"/>
              <a:gd name="connsiteY18" fmla="*/ 6858000 h 6858000"/>
              <a:gd name="connsiteX19" fmla="*/ 5106530 w 10802322"/>
              <a:gd name="connsiteY19" fmla="*/ 6858000 h 6858000"/>
              <a:gd name="connsiteX20" fmla="*/ 3829579 w 10802322"/>
              <a:gd name="connsiteY20" fmla="*/ 0 h 6858000"/>
              <a:gd name="connsiteX21" fmla="*/ 4419479 w 10802322"/>
              <a:gd name="connsiteY21" fmla="*/ 0 h 6858000"/>
              <a:gd name="connsiteX22" fmla="*/ 4419479 w 10802322"/>
              <a:gd name="connsiteY22" fmla="*/ 6858000 h 6858000"/>
              <a:gd name="connsiteX23" fmla="*/ 3829579 w 10802322"/>
              <a:gd name="connsiteY23" fmla="*/ 6858000 h 6858000"/>
              <a:gd name="connsiteX24" fmla="*/ 2553265 w 10802322"/>
              <a:gd name="connsiteY24" fmla="*/ 0 h 6858000"/>
              <a:gd name="connsiteX25" fmla="*/ 3143165 w 10802322"/>
              <a:gd name="connsiteY25" fmla="*/ 0 h 6858000"/>
              <a:gd name="connsiteX26" fmla="*/ 3143165 w 10802322"/>
              <a:gd name="connsiteY26" fmla="*/ 6858000 h 6858000"/>
              <a:gd name="connsiteX27" fmla="*/ 2553265 w 10802322"/>
              <a:gd name="connsiteY27" fmla="*/ 6858000 h 6858000"/>
              <a:gd name="connsiteX28" fmla="*/ 1276949 w 10802322"/>
              <a:gd name="connsiteY28" fmla="*/ 0 h 6858000"/>
              <a:gd name="connsiteX29" fmla="*/ 1866847 w 10802322"/>
              <a:gd name="connsiteY29" fmla="*/ 0 h 6858000"/>
              <a:gd name="connsiteX30" fmla="*/ 1866847 w 10802322"/>
              <a:gd name="connsiteY30" fmla="*/ 6858000 h 6858000"/>
              <a:gd name="connsiteX31" fmla="*/ 1276949 w 10802322"/>
              <a:gd name="connsiteY31" fmla="*/ 6858000 h 6858000"/>
              <a:gd name="connsiteX32" fmla="*/ 0 w 10802322"/>
              <a:gd name="connsiteY32" fmla="*/ 0 h 6858000"/>
              <a:gd name="connsiteX33" fmla="*/ 589900 w 10802322"/>
              <a:gd name="connsiteY33" fmla="*/ 0 h 6858000"/>
              <a:gd name="connsiteX34" fmla="*/ 589900 w 10802322"/>
              <a:gd name="connsiteY34" fmla="*/ 6858000 h 6858000"/>
              <a:gd name="connsiteX35" fmla="*/ 0 w 10802322"/>
              <a:gd name="connsiteY35" fmla="*/ 6858000 h 6858000"/>
            </a:gdLst>
            <a:rect l="l" t="t" r="r" b="b"/>
            <a:pathLst>
              <a:path w="10802322" h="6858000">
                <a:moveTo>
                  <a:pt x="10212424" y="1"/>
                </a:moveTo>
                <a:lnTo>
                  <a:pt x="10802322" y="1"/>
                </a:lnTo>
                <a:lnTo>
                  <a:pt x="10802322" y="6858000"/>
                </a:lnTo>
                <a:lnTo>
                  <a:pt x="10212424" y="6858000"/>
                </a:lnTo>
                <a:close/>
                <a:moveTo>
                  <a:pt x="8936110" y="1"/>
                </a:moveTo>
                <a:lnTo>
                  <a:pt x="9526008" y="1"/>
                </a:lnTo>
                <a:lnTo>
                  <a:pt x="9526008" y="6858000"/>
                </a:lnTo>
                <a:lnTo>
                  <a:pt x="8936110" y="6858000"/>
                </a:lnTo>
                <a:close/>
                <a:moveTo>
                  <a:pt x="7659159" y="1"/>
                </a:moveTo>
                <a:lnTo>
                  <a:pt x="8249059" y="1"/>
                </a:lnTo>
                <a:lnTo>
                  <a:pt x="8249059" y="6858000"/>
                </a:lnTo>
                <a:lnTo>
                  <a:pt x="7659159" y="6858000"/>
                </a:lnTo>
                <a:close/>
                <a:moveTo>
                  <a:pt x="6382846" y="1"/>
                </a:moveTo>
                <a:lnTo>
                  <a:pt x="6972746" y="1"/>
                </a:lnTo>
                <a:lnTo>
                  <a:pt x="6972746" y="6858000"/>
                </a:lnTo>
                <a:lnTo>
                  <a:pt x="6382846" y="6858000"/>
                </a:lnTo>
                <a:close/>
                <a:moveTo>
                  <a:pt x="5106530" y="1"/>
                </a:moveTo>
                <a:lnTo>
                  <a:pt x="5696430" y="1"/>
                </a:lnTo>
                <a:lnTo>
                  <a:pt x="5696430" y="6858000"/>
                </a:lnTo>
                <a:lnTo>
                  <a:pt x="5106530" y="6858000"/>
                </a:lnTo>
                <a:close/>
                <a:moveTo>
                  <a:pt x="3829579" y="0"/>
                </a:moveTo>
                <a:lnTo>
                  <a:pt x="4419479" y="0"/>
                </a:lnTo>
                <a:lnTo>
                  <a:pt x="4419479" y="6858000"/>
                </a:lnTo>
                <a:lnTo>
                  <a:pt x="3829579" y="6858000"/>
                </a:lnTo>
                <a:close/>
                <a:moveTo>
                  <a:pt x="2553265" y="0"/>
                </a:moveTo>
                <a:lnTo>
                  <a:pt x="3143165" y="0"/>
                </a:lnTo>
                <a:lnTo>
                  <a:pt x="3143165" y="6858000"/>
                </a:lnTo>
                <a:lnTo>
                  <a:pt x="2553265" y="6858000"/>
                </a:lnTo>
                <a:close/>
                <a:moveTo>
                  <a:pt x="1276949" y="0"/>
                </a:moveTo>
                <a:lnTo>
                  <a:pt x="1866847" y="0"/>
                </a:lnTo>
                <a:lnTo>
                  <a:pt x="1866847" y="6858000"/>
                </a:lnTo>
                <a:lnTo>
                  <a:pt x="1276949" y="6858000"/>
                </a:lnTo>
                <a:close/>
                <a:moveTo>
                  <a:pt x="0" y="0"/>
                </a:moveTo>
                <a:lnTo>
                  <a:pt x="589900" y="0"/>
                </a:lnTo>
                <a:lnTo>
                  <a:pt x="589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"/>
          <p:cNvGrpSpPr/>
          <p:nvPr/>
        </p:nvGrpSpPr>
        <p:grpSpPr>
          <a:xfrm>
            <a:off x="7154078" y="1351227"/>
            <a:ext cx="4224121" cy="4224779"/>
            <a:chOff x="7154078" y="1351227"/>
            <a:chExt cx="4224121" cy="4224779"/>
          </a:xfrm>
        </p:grpSpPr>
        <p:sp>
          <p:nvSpPr>
            <p:cNvPr id="5" name="标题 1"/>
            <p:cNvSpPr txBox="1"/>
            <p:nvPr/>
          </p:nvSpPr>
          <p:spPr>
            <a:xfrm rot="0" flipH="0" flipV="0">
              <a:off x="7777474" y="1975210"/>
              <a:ext cx="3600725" cy="3600796"/>
            </a:xfrm>
            <a:custGeom>
              <a:avLst/>
              <a:gdLst>
                <a:gd name="connsiteX0" fmla="*/ 1587621 w 1920371"/>
                <a:gd name="connsiteY0" fmla="*/ 0 h 1920409"/>
                <a:gd name="connsiteX1" fmla="*/ 1238608 w 1920371"/>
                <a:gd name="connsiteY1" fmla="*/ 349014 h 1920409"/>
                <a:gd name="connsiteX2" fmla="*/ 1247372 w 1920371"/>
                <a:gd name="connsiteY2" fmla="*/ 1247371 h 1920409"/>
                <a:gd name="connsiteX3" fmla="*/ 349014 w 1920371"/>
                <a:gd name="connsiteY3" fmla="*/ 1238607 h 1920409"/>
                <a:gd name="connsiteX4" fmla="*/ 0 w 1920371"/>
                <a:gd name="connsiteY4" fmla="*/ 1587621 h 1920409"/>
                <a:gd name="connsiteX5" fmla="*/ 1587308 w 1920371"/>
                <a:gd name="connsiteY5" fmla="*/ 1587621 h 1920409"/>
                <a:gd name="connsiteX6" fmla="*/ 1587621 w 1920371"/>
                <a:gd name="connsiteY6" fmla="*/ 0 h 1920409"/>
              </a:gdLst>
              <a:rect l="l" t="t" r="r" b="b"/>
              <a:pathLst>
                <a:path w="1920371" h="1920409">
                  <a:moveTo>
                    <a:pt x="1587621" y="0"/>
                  </a:moveTo>
                  <a:lnTo>
                    <a:pt x="1238608" y="349014"/>
                  </a:lnTo>
                  <a:cubicBezTo>
                    <a:pt x="1511245" y="621651"/>
                    <a:pt x="1495907" y="998836"/>
                    <a:pt x="1247372" y="1247371"/>
                  </a:cubicBezTo>
                  <a:cubicBezTo>
                    <a:pt x="998837" y="1495907"/>
                    <a:pt x="621651" y="1511245"/>
                    <a:pt x="349014" y="1238607"/>
                  </a:cubicBezTo>
                  <a:lnTo>
                    <a:pt x="0" y="1587621"/>
                  </a:lnTo>
                  <a:cubicBezTo>
                    <a:pt x="449179" y="2036800"/>
                    <a:pt x="1149085" y="2025844"/>
                    <a:pt x="1587308" y="1587621"/>
                  </a:cubicBezTo>
                  <a:cubicBezTo>
                    <a:pt x="2025845" y="1149397"/>
                    <a:pt x="2036800" y="449179"/>
                    <a:pt x="1587621" y="0"/>
                  </a:cubicBezTo>
                  <a:close/>
                </a:path>
              </a:pathLst>
            </a:custGeom>
            <a:solidFill>
              <a:schemeClr val="accent3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7154078" y="1351227"/>
              <a:ext cx="3600210" cy="3600210"/>
            </a:xfrm>
            <a:custGeom>
              <a:avLst/>
              <a:gdLst>
                <a:gd name="connsiteX0" fmla="*/ 672725 w 1920096"/>
                <a:gd name="connsiteY0" fmla="*/ 673038 h 1920096"/>
                <a:gd name="connsiteX1" fmla="*/ 1571083 w 1920096"/>
                <a:gd name="connsiteY1" fmla="*/ 681802 h 1920096"/>
                <a:gd name="connsiteX2" fmla="*/ 1920097 w 1920096"/>
                <a:gd name="connsiteY2" fmla="*/ 332789 h 1920096"/>
                <a:gd name="connsiteX3" fmla="*/ 332789 w 1920096"/>
                <a:gd name="connsiteY3" fmla="*/ 332789 h 1920096"/>
                <a:gd name="connsiteX4" fmla="*/ 332789 w 1920096"/>
                <a:gd name="connsiteY4" fmla="*/ 1920096 h 1920096"/>
                <a:gd name="connsiteX5" fmla="*/ 681802 w 1920096"/>
                <a:gd name="connsiteY5" fmla="*/ 1571083 h 1920096"/>
                <a:gd name="connsiteX6" fmla="*/ 672725 w 1920096"/>
                <a:gd name="connsiteY6" fmla="*/ 673038 h 1920096"/>
              </a:gdLst>
              <a:rect l="l" t="t" r="r" b="b"/>
              <a:pathLst>
                <a:path w="1920096" h="1920096">
                  <a:moveTo>
                    <a:pt x="672725" y="673038"/>
                  </a:moveTo>
                  <a:cubicBezTo>
                    <a:pt x="921260" y="424502"/>
                    <a:pt x="1298445" y="409165"/>
                    <a:pt x="1571083" y="681802"/>
                  </a:cubicBezTo>
                  <a:lnTo>
                    <a:pt x="1920097" y="332789"/>
                  </a:lnTo>
                  <a:cubicBezTo>
                    <a:pt x="1470918" y="-116390"/>
                    <a:pt x="771012" y="-105435"/>
                    <a:pt x="332789" y="332789"/>
                  </a:cubicBezTo>
                  <a:cubicBezTo>
                    <a:pt x="-105435" y="771012"/>
                    <a:pt x="-116390" y="1470917"/>
                    <a:pt x="332789" y="1920096"/>
                  </a:cubicBezTo>
                  <a:lnTo>
                    <a:pt x="681802" y="1571083"/>
                  </a:lnTo>
                  <a:cubicBezTo>
                    <a:pt x="408852" y="1298758"/>
                    <a:pt x="424189" y="921573"/>
                    <a:pt x="672725" y="673038"/>
                  </a:cubicBezTo>
                  <a:close/>
                </a:path>
              </a:pathLst>
            </a:custGeom>
            <a:solidFill>
              <a:schemeClr val="accent2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 rot="0" flipH="0" flipV="0">
            <a:off x="5332747" y="-25295"/>
            <a:ext cx="7990893" cy="6900972"/>
          </a:xfrm>
          <a:custGeom>
            <a:avLst/>
            <a:gdLst>
              <a:gd name="connsiteX0" fmla="*/ 1803610 w 7990893"/>
              <a:gd name="connsiteY0" fmla="*/ 5134054 h 6900972"/>
              <a:gd name="connsiteX1" fmla="*/ 1459559 w 7990893"/>
              <a:gd name="connsiteY1" fmla="*/ 5478104 h 6900972"/>
              <a:gd name="connsiteX2" fmla="*/ 2415436 w 7990893"/>
              <a:gd name="connsiteY2" fmla="*/ 6433980 h 6900972"/>
              <a:gd name="connsiteX3" fmla="*/ 2759487 w 7990893"/>
              <a:gd name="connsiteY3" fmla="*/ 6089928 h 6900972"/>
              <a:gd name="connsiteX4" fmla="*/ 2303114 w 7990893"/>
              <a:gd name="connsiteY4" fmla="*/ 4774875 h 6900972"/>
              <a:gd name="connsiteX5" fmla="*/ 2303115 w 7990893"/>
              <a:gd name="connsiteY5" fmla="*/ 4774875 h 6900972"/>
              <a:gd name="connsiteX6" fmla="*/ 3118666 w 7990893"/>
              <a:gd name="connsiteY6" fmla="*/ 5590425 h 6900972"/>
              <a:gd name="connsiteX7" fmla="*/ 3118665 w 7990893"/>
              <a:gd name="connsiteY7" fmla="*/ 5590427 h 6900972"/>
              <a:gd name="connsiteX8" fmla="*/ 2463814 w 7990893"/>
              <a:gd name="connsiteY8" fmla="*/ 4737369 h 6900972"/>
              <a:gd name="connsiteX9" fmla="*/ 2953882 w 7990893"/>
              <a:gd name="connsiteY9" fmla="*/ 4940946 h 6900972"/>
              <a:gd name="connsiteX10" fmla="*/ 3151846 w 7990893"/>
              <a:gd name="connsiteY10" fmla="*/ 5521896 h 6900972"/>
              <a:gd name="connsiteX11" fmla="*/ 3135169 w 7990893"/>
              <a:gd name="connsiteY11" fmla="*/ 5606928 h 6900972"/>
              <a:gd name="connsiteX12" fmla="*/ 3118666 w 7990893"/>
              <a:gd name="connsiteY12" fmla="*/ 5590425 h 6900972"/>
              <a:gd name="connsiteX13" fmla="*/ 3133497 w 7990893"/>
              <a:gd name="connsiteY13" fmla="*/ 5504462 h 6900972"/>
              <a:gd name="connsiteX14" fmla="*/ 2939719 w 7990893"/>
              <a:gd name="connsiteY14" fmla="*/ 4953819 h 6900972"/>
              <a:gd name="connsiteX15" fmla="*/ 2475360 w 7990893"/>
              <a:gd name="connsiteY15" fmla="*/ 4756399 h 6900972"/>
              <a:gd name="connsiteX16" fmla="*/ 2389079 w 7990893"/>
              <a:gd name="connsiteY16" fmla="*/ 4760044 h 6900972"/>
              <a:gd name="connsiteX17" fmla="*/ 2303115 w 7990893"/>
              <a:gd name="connsiteY17" fmla="*/ 4774875 h 6900972"/>
              <a:gd name="connsiteX18" fmla="*/ 2287897 w 7990893"/>
              <a:gd name="connsiteY18" fmla="*/ 4759657 h 6900972"/>
              <a:gd name="connsiteX19" fmla="*/ 2372931 w 7990893"/>
              <a:gd name="connsiteY19" fmla="*/ 4742980 h 6900972"/>
              <a:gd name="connsiteX20" fmla="*/ 2463814 w 7990893"/>
              <a:gd name="connsiteY20" fmla="*/ 4737369 h 6900972"/>
              <a:gd name="connsiteX21" fmla="*/ 1779797 w 7990893"/>
              <a:gd name="connsiteY21" fmla="*/ 4279235 h 6900972"/>
              <a:gd name="connsiteX22" fmla="*/ 1020558 w 7990893"/>
              <a:gd name="connsiteY22" fmla="*/ 5039102 h 6900972"/>
              <a:gd name="connsiteX23" fmla="*/ 1446043 w 7990893"/>
              <a:gd name="connsiteY23" fmla="*/ 5464587 h 6900972"/>
              <a:gd name="connsiteX24" fmla="*/ 1796530 w 7990893"/>
              <a:gd name="connsiteY24" fmla="*/ 5114098 h 6900972"/>
              <a:gd name="connsiteX25" fmla="*/ 1810692 w 7990893"/>
              <a:gd name="connsiteY25" fmla="*/ 5114098 h 6900972"/>
              <a:gd name="connsiteX26" fmla="*/ 2779442 w 7990893"/>
              <a:gd name="connsiteY26" fmla="*/ 6082848 h 6900972"/>
              <a:gd name="connsiteX27" fmla="*/ 2779442 w 7990893"/>
              <a:gd name="connsiteY27" fmla="*/ 6097010 h 6900972"/>
              <a:gd name="connsiteX28" fmla="*/ 2428953 w 7990893"/>
              <a:gd name="connsiteY28" fmla="*/ 6447497 h 6900972"/>
              <a:gd name="connsiteX29" fmla="*/ 2854430 w 7990893"/>
              <a:gd name="connsiteY29" fmla="*/ 6872975 h 6900972"/>
              <a:gd name="connsiteX30" fmla="*/ 3614305 w 7990893"/>
              <a:gd name="connsiteY30" fmla="*/ 6113100 h 6900972"/>
              <a:gd name="connsiteX31" fmla="*/ 3906907 w 7990893"/>
              <a:gd name="connsiteY31" fmla="*/ 2877643 h 6900972"/>
              <a:gd name="connsiteX32" fmla="*/ 3812017 w 7990893"/>
              <a:gd name="connsiteY32" fmla="*/ 2993911 h 6900972"/>
              <a:gd name="connsiteX33" fmla="*/ 3912976 w 7990893"/>
              <a:gd name="connsiteY33" fmla="*/ 3987002 h 6900972"/>
              <a:gd name="connsiteX34" fmla="*/ 4906068 w 7990893"/>
              <a:gd name="connsiteY34" fmla="*/ 4087960 h 6900972"/>
              <a:gd name="connsiteX35" fmla="*/ 5022337 w 7990893"/>
              <a:gd name="connsiteY35" fmla="*/ 3993072 h 6900972"/>
              <a:gd name="connsiteX36" fmla="*/ 4471053 w 7990893"/>
              <a:gd name="connsiteY36" fmla="*/ 2639120 h 6900972"/>
              <a:gd name="connsiteX37" fmla="*/ 4033577 w 7990893"/>
              <a:gd name="connsiteY37" fmla="*/ 2771007 h 6900972"/>
              <a:gd name="connsiteX38" fmla="*/ 3920550 w 7990893"/>
              <a:gd name="connsiteY38" fmla="*/ 2863976 h 6900972"/>
              <a:gd name="connsiteX39" fmla="*/ 5035977 w 7990893"/>
              <a:gd name="connsiteY39" fmla="*/ 3979403 h 6900972"/>
              <a:gd name="connsiteX40" fmla="*/ 5130733 w 7990893"/>
              <a:gd name="connsiteY40" fmla="*/ 3863296 h 6900972"/>
              <a:gd name="connsiteX41" fmla="*/ 5029775 w 7990893"/>
              <a:gd name="connsiteY41" fmla="*/ 2870206 h 6900972"/>
              <a:gd name="connsiteX42" fmla="*/ 4471053 w 7990893"/>
              <a:gd name="connsiteY42" fmla="*/ 2639120 h 6900972"/>
              <a:gd name="connsiteX43" fmla="*/ 5767439 w 7990893"/>
              <a:gd name="connsiteY43" fmla="*/ 1310548 h 6900972"/>
              <a:gd name="connsiteX44" fmla="*/ 5946383 w 7990893"/>
              <a:gd name="connsiteY44" fmla="*/ 1947154 h 6900972"/>
              <a:gd name="connsiteX45" fmla="*/ 6497027 w 7990893"/>
              <a:gd name="connsiteY45" fmla="*/ 2140931 h 6900972"/>
              <a:gd name="connsiteX46" fmla="*/ 6582992 w 7990893"/>
              <a:gd name="connsiteY46" fmla="*/ 2126100 h 6900972"/>
              <a:gd name="connsiteX47" fmla="*/ 6295502 w 7990893"/>
              <a:gd name="connsiteY47" fmla="*/ 1838610 h 6900972"/>
              <a:gd name="connsiteX48" fmla="*/ 6470023 w 7990893"/>
              <a:gd name="connsiteY48" fmla="*/ 467641 h 6900972"/>
              <a:gd name="connsiteX49" fmla="*/ 6126616 w 7990893"/>
              <a:gd name="connsiteY49" fmla="*/ 811049 h 6900972"/>
              <a:gd name="connsiteX50" fmla="*/ 7082493 w 7990893"/>
              <a:gd name="connsiteY50" fmla="*/ 1766279 h 6900972"/>
              <a:gd name="connsiteX51" fmla="*/ 7425885 w 7990893"/>
              <a:gd name="connsiteY51" fmla="*/ 1423503 h 6900972"/>
              <a:gd name="connsiteX52" fmla="*/ 6030706 w 7990893"/>
              <a:gd name="connsiteY52" fmla="*/ 28324 h 6900972"/>
              <a:gd name="connsiteX53" fmla="*/ 5271800 w 7990893"/>
              <a:gd name="connsiteY53" fmla="*/ 787229 h 6900972"/>
              <a:gd name="connsiteX54" fmla="*/ 7106310 w 7990893"/>
              <a:gd name="connsiteY54" fmla="*/ 2621739 h 6900972"/>
              <a:gd name="connsiteX55" fmla="*/ 7864901 w 7990893"/>
              <a:gd name="connsiteY55" fmla="*/ 1862518 h 6900972"/>
              <a:gd name="connsiteX56" fmla="*/ 7439417 w 7990893"/>
              <a:gd name="connsiteY56" fmla="*/ 1437035 h 6900972"/>
              <a:gd name="connsiteX57" fmla="*/ 7089571 w 7990893"/>
              <a:gd name="connsiteY57" fmla="*/ 1786879 h 6900972"/>
              <a:gd name="connsiteX58" fmla="*/ 7075410 w 7990893"/>
              <a:gd name="connsiteY58" fmla="*/ 1786879 h 6900972"/>
              <a:gd name="connsiteX59" fmla="*/ 6106661 w 7990893"/>
              <a:gd name="connsiteY59" fmla="*/ 817485 h 6900972"/>
              <a:gd name="connsiteX60" fmla="*/ 6106661 w 7990893"/>
              <a:gd name="connsiteY60" fmla="*/ 803966 h 6900972"/>
              <a:gd name="connsiteX61" fmla="*/ 6456506 w 7990893"/>
              <a:gd name="connsiteY61" fmla="*/ 454124 h 6900972"/>
              <a:gd name="connsiteX62" fmla="*/ 4007410 w 7990893"/>
              <a:gd name="connsiteY62" fmla="*/ 25295 h 6900972"/>
              <a:gd name="connsiteX63" fmla="*/ 4034445 w 7990893"/>
              <a:gd name="connsiteY63" fmla="*/ 25295 h 6900972"/>
              <a:gd name="connsiteX64" fmla="*/ 2558156 w 7990893"/>
              <a:gd name="connsiteY64" fmla="*/ 1501583 h 6900972"/>
              <a:gd name="connsiteX65" fmla="*/ 3906682 w 7990893"/>
              <a:gd name="connsiteY65" fmla="*/ 2850108 h 6900972"/>
              <a:gd name="connsiteX66" fmla="*/ 4022815 w 7990893"/>
              <a:gd name="connsiteY66" fmla="*/ 2754672 h 6900972"/>
              <a:gd name="connsiteX67" fmla="*/ 4471696 w 7990893"/>
              <a:gd name="connsiteY67" fmla="*/ 2619166 h 6900972"/>
              <a:gd name="connsiteX68" fmla="*/ 5043935 w 7990893"/>
              <a:gd name="connsiteY68" fmla="*/ 2856043 h 6900972"/>
              <a:gd name="connsiteX69" fmla="*/ 5147428 w 7990893"/>
              <a:gd name="connsiteY69" fmla="*/ 3873539 h 6900972"/>
              <a:gd name="connsiteX70" fmla="*/ 5049844 w 7990893"/>
              <a:gd name="connsiteY70" fmla="*/ 3993270 h 6900972"/>
              <a:gd name="connsiteX71" fmla="*/ 6391960 w 7990893"/>
              <a:gd name="connsiteY71" fmla="*/ 5335386 h 6900972"/>
              <a:gd name="connsiteX72" fmla="*/ 7990893 w 7990893"/>
              <a:gd name="connsiteY72" fmla="*/ 3736453 h 6900972"/>
              <a:gd name="connsiteX73" fmla="*/ 7990893 w 7990893"/>
              <a:gd name="connsiteY73" fmla="*/ 3763487 h 6900972"/>
              <a:gd name="connsiteX74" fmla="*/ 6405477 w 7990893"/>
              <a:gd name="connsiteY74" fmla="*/ 5348903 h 6900972"/>
              <a:gd name="connsiteX75" fmla="*/ 6408961 w 7990893"/>
              <a:gd name="connsiteY75" fmla="*/ 5352387 h 6900972"/>
              <a:gd name="connsiteX76" fmla="*/ 6395306 w 7990893"/>
              <a:gd name="connsiteY76" fmla="*/ 5366041 h 6900972"/>
              <a:gd name="connsiteX77" fmla="*/ 6391823 w 7990893"/>
              <a:gd name="connsiteY77" fmla="*/ 5362558 h 6900972"/>
              <a:gd name="connsiteX78" fmla="*/ 4871085 w 7990893"/>
              <a:gd name="connsiteY78" fmla="*/ 6883295 h 6900972"/>
              <a:gd name="connsiteX79" fmla="*/ 4844051 w 7990893"/>
              <a:gd name="connsiteY79" fmla="*/ 6883295 h 6900972"/>
              <a:gd name="connsiteX80" fmla="*/ 6378306 w 7990893"/>
              <a:gd name="connsiteY80" fmla="*/ 5349041 h 6900972"/>
              <a:gd name="connsiteX81" fmla="*/ 5036146 w 7990893"/>
              <a:gd name="connsiteY81" fmla="*/ 4006881 h 6900972"/>
              <a:gd name="connsiteX82" fmla="*/ 4917139 w 7990893"/>
              <a:gd name="connsiteY82" fmla="*/ 4104063 h 6900972"/>
              <a:gd name="connsiteX83" fmla="*/ 4471696 w 7990893"/>
              <a:gd name="connsiteY83" fmla="*/ 4237397 h 6900972"/>
              <a:gd name="connsiteX84" fmla="*/ 3899460 w 7990893"/>
              <a:gd name="connsiteY84" fmla="*/ 4000520 h 6900972"/>
              <a:gd name="connsiteX85" fmla="*/ 3795966 w 7990893"/>
              <a:gd name="connsiteY85" fmla="*/ 2983024 h 6900972"/>
              <a:gd name="connsiteX86" fmla="*/ 3893105 w 7990893"/>
              <a:gd name="connsiteY86" fmla="*/ 2863840 h 6900972"/>
              <a:gd name="connsiteX87" fmla="*/ 2544502 w 7990893"/>
              <a:gd name="connsiteY87" fmla="*/ 1515237 h 6900972"/>
              <a:gd name="connsiteX88" fmla="*/ 20597 w 7990893"/>
              <a:gd name="connsiteY88" fmla="*/ 4039141 h 6900972"/>
              <a:gd name="connsiteX89" fmla="*/ 1006409 w 7990893"/>
              <a:gd name="connsiteY89" fmla="*/ 5024953 h 6900972"/>
              <a:gd name="connsiteX90" fmla="*/ 1773358 w 7990893"/>
              <a:gd name="connsiteY90" fmla="*/ 4258636 h 6900972"/>
              <a:gd name="connsiteX91" fmla="*/ 1786875 w 7990893"/>
              <a:gd name="connsiteY91" fmla="*/ 4258636 h 6900972"/>
              <a:gd name="connsiteX92" fmla="*/ 2287897 w 7990893"/>
              <a:gd name="connsiteY92" fmla="*/ 4759657 h 6900972"/>
              <a:gd name="connsiteX93" fmla="*/ 2282515 w 7990893"/>
              <a:gd name="connsiteY93" fmla="*/ 4760713 h 6900972"/>
              <a:gd name="connsiteX94" fmla="*/ 2278009 w 7990893"/>
              <a:gd name="connsiteY94" fmla="*/ 4776806 h 6900972"/>
              <a:gd name="connsiteX95" fmla="*/ 3117378 w 7990893"/>
              <a:gd name="connsiteY95" fmla="*/ 5616173 h 6900972"/>
              <a:gd name="connsiteX96" fmla="*/ 3134113 w 7990893"/>
              <a:gd name="connsiteY96" fmla="*/ 5612311 h 6900972"/>
              <a:gd name="connsiteX97" fmla="*/ 3135169 w 7990893"/>
              <a:gd name="connsiteY97" fmla="*/ 5606928 h 6900972"/>
              <a:gd name="connsiteX98" fmla="*/ 3634904 w 7990893"/>
              <a:gd name="connsiteY98" fmla="*/ 6106663 h 6900972"/>
              <a:gd name="connsiteX99" fmla="*/ 3634904 w 7990893"/>
              <a:gd name="connsiteY99" fmla="*/ 6120180 h 6900972"/>
              <a:gd name="connsiteX100" fmla="*/ 2854753 w 7990893"/>
              <a:gd name="connsiteY100" fmla="*/ 6900972 h 6900972"/>
              <a:gd name="connsiteX101" fmla="*/ 2840593 w 7990893"/>
              <a:gd name="connsiteY101" fmla="*/ 6886812 h 6900972"/>
              <a:gd name="connsiteX102" fmla="*/ 2844110 w 7990893"/>
              <a:gd name="connsiteY102" fmla="*/ 6883295 h 6900972"/>
              <a:gd name="connsiteX103" fmla="*/ 2837074 w 7990893"/>
              <a:gd name="connsiteY103" fmla="*/ 6883295 h 6900972"/>
              <a:gd name="connsiteX104" fmla="*/ 2415114 w 7990893"/>
              <a:gd name="connsiteY104" fmla="*/ 6461336 h 6900972"/>
              <a:gd name="connsiteX105" fmla="*/ 2415114 w 7990893"/>
              <a:gd name="connsiteY105" fmla="*/ 6461336 h 6900972"/>
              <a:gd name="connsiteX106" fmla="*/ 2401597 w 7990893"/>
              <a:gd name="connsiteY106" fmla="*/ 6447819 h 6900972"/>
              <a:gd name="connsiteX107" fmla="*/ 2401597 w 7990893"/>
              <a:gd name="connsiteY107" fmla="*/ 6447819 h 6900972"/>
              <a:gd name="connsiteX108" fmla="*/ 1445720 w 7990893"/>
              <a:gd name="connsiteY108" fmla="*/ 5491943 h 6900972"/>
              <a:gd name="connsiteX109" fmla="*/ 1445720 w 7990893"/>
              <a:gd name="connsiteY109" fmla="*/ 5491943 h 6900972"/>
              <a:gd name="connsiteX110" fmla="*/ 1432204 w 7990893"/>
              <a:gd name="connsiteY110" fmla="*/ 5478426 h 6900972"/>
              <a:gd name="connsiteX111" fmla="*/ 1432204 w 7990893"/>
              <a:gd name="connsiteY111" fmla="*/ 5478426 h 6900972"/>
              <a:gd name="connsiteX112" fmla="*/ 0 w 7990893"/>
              <a:gd name="connsiteY112" fmla="*/ 4046223 h 6900972"/>
              <a:gd name="connsiteX113" fmla="*/ 0 w 7990893"/>
              <a:gd name="connsiteY113" fmla="*/ 4032705 h 6900972"/>
              <a:gd name="connsiteX114" fmla="*/ 6031352 w 7990893"/>
              <a:gd name="connsiteY114" fmla="*/ 0 h 6900972"/>
              <a:gd name="connsiteX115" fmla="*/ 6045512 w 7990893"/>
              <a:gd name="connsiteY115" fmla="*/ 13517 h 6900972"/>
              <a:gd name="connsiteX116" fmla="*/ 6033734 w 7990893"/>
              <a:gd name="connsiteY116" fmla="*/ 25295 h 6900972"/>
              <a:gd name="connsiteX117" fmla="*/ 6055357 w 7990893"/>
              <a:gd name="connsiteY117" fmla="*/ 25295 h 6900972"/>
              <a:gd name="connsiteX118" fmla="*/ 6470345 w 7990893"/>
              <a:gd name="connsiteY118" fmla="*/ 440284 h 6900972"/>
              <a:gd name="connsiteX119" fmla="*/ 6470989 w 7990893"/>
              <a:gd name="connsiteY119" fmla="*/ 439640 h 6900972"/>
              <a:gd name="connsiteX120" fmla="*/ 6484506 w 7990893"/>
              <a:gd name="connsiteY120" fmla="*/ 453157 h 6900972"/>
              <a:gd name="connsiteX121" fmla="*/ 6483862 w 7990893"/>
              <a:gd name="connsiteY121" fmla="*/ 453801 h 6900972"/>
              <a:gd name="connsiteX122" fmla="*/ 7439737 w 7990893"/>
              <a:gd name="connsiteY122" fmla="*/ 1409676 h 6900972"/>
              <a:gd name="connsiteX123" fmla="*/ 7440380 w 7990893"/>
              <a:gd name="connsiteY123" fmla="*/ 1409034 h 6900972"/>
              <a:gd name="connsiteX124" fmla="*/ 7453899 w 7990893"/>
              <a:gd name="connsiteY124" fmla="*/ 1422552 h 6900972"/>
              <a:gd name="connsiteX125" fmla="*/ 7453256 w 7990893"/>
              <a:gd name="connsiteY125" fmla="*/ 1423195 h 6900972"/>
              <a:gd name="connsiteX126" fmla="*/ 7878734 w 7990893"/>
              <a:gd name="connsiteY126" fmla="*/ 1848673 h 6900972"/>
              <a:gd name="connsiteX127" fmla="*/ 7879379 w 7990893"/>
              <a:gd name="connsiteY127" fmla="*/ 1848027 h 6900972"/>
              <a:gd name="connsiteX128" fmla="*/ 7893541 w 7990893"/>
              <a:gd name="connsiteY128" fmla="*/ 1861544 h 6900972"/>
              <a:gd name="connsiteX129" fmla="*/ 7892573 w 7990893"/>
              <a:gd name="connsiteY129" fmla="*/ 1862512 h 6900972"/>
              <a:gd name="connsiteX130" fmla="*/ 7990893 w 7990893"/>
              <a:gd name="connsiteY130" fmla="*/ 1960832 h 6900972"/>
              <a:gd name="connsiteX131" fmla="*/ 7990893 w 7990893"/>
              <a:gd name="connsiteY131" fmla="*/ 1988511 h 6900972"/>
              <a:gd name="connsiteX132" fmla="*/ 7878734 w 7990893"/>
              <a:gd name="connsiteY132" fmla="*/ 1876352 h 6900972"/>
              <a:gd name="connsiteX133" fmla="*/ 7112747 w 7990893"/>
              <a:gd name="connsiteY133" fmla="*/ 2642336 h 6900972"/>
              <a:gd name="connsiteX134" fmla="*/ 7099228 w 7990893"/>
              <a:gd name="connsiteY134" fmla="*/ 2642336 h 6900972"/>
              <a:gd name="connsiteX135" fmla="*/ 6598235 w 7990893"/>
              <a:gd name="connsiteY135" fmla="*/ 2141344 h 6900972"/>
              <a:gd name="connsiteX136" fmla="*/ 6514921 w 7990893"/>
              <a:gd name="connsiteY136" fmla="*/ 2158204 h 6900972"/>
              <a:gd name="connsiteX137" fmla="*/ 6425288 w 7990893"/>
              <a:gd name="connsiteY137" fmla="*/ 2164077 h 6900972"/>
              <a:gd name="connsiteX138" fmla="*/ 5932867 w 7990893"/>
              <a:gd name="connsiteY138" fmla="*/ 1960674 h 6900972"/>
              <a:gd name="connsiteX139" fmla="*/ 5734901 w 7990893"/>
              <a:gd name="connsiteY139" fmla="*/ 1379721 h 6900972"/>
              <a:gd name="connsiteX140" fmla="*/ 5751578 w 7990893"/>
              <a:gd name="connsiteY140" fmla="*/ 1294686 h 6900972"/>
              <a:gd name="connsiteX141" fmla="*/ 5251203 w 7990893"/>
              <a:gd name="connsiteY141" fmla="*/ 794311 h 6900972"/>
              <a:gd name="connsiteX142" fmla="*/ 5251203 w 7990893"/>
              <a:gd name="connsiteY142" fmla="*/ 780792 h 6900972"/>
            </a:gdLst>
            <a:rect l="l" t="t" r="r" b="b"/>
            <a:pathLst>
              <a:path w="7990893" h="6900972">
                <a:moveTo>
                  <a:pt x="1803610" y="5134054"/>
                </a:moveTo>
                <a:lnTo>
                  <a:pt x="1459559" y="5478104"/>
                </a:lnTo>
                <a:lnTo>
                  <a:pt x="2415436" y="6433980"/>
                </a:lnTo>
                <a:lnTo>
                  <a:pt x="2759487" y="6089928"/>
                </a:lnTo>
                <a:close/>
                <a:moveTo>
                  <a:pt x="2303114" y="4774875"/>
                </a:moveTo>
                <a:lnTo>
                  <a:pt x="2303115" y="4774875"/>
                </a:lnTo>
                <a:lnTo>
                  <a:pt x="3118666" y="5590425"/>
                </a:lnTo>
                <a:lnTo>
                  <a:pt x="3118665" y="5590427"/>
                </a:lnTo>
                <a:close/>
                <a:moveTo>
                  <a:pt x="2463814" y="4737369"/>
                </a:moveTo>
                <a:cubicBezTo>
                  <a:pt x="2645274" y="4738063"/>
                  <a:pt x="2822569" y="4809633"/>
                  <a:pt x="2953882" y="4940946"/>
                </a:cubicBezTo>
                <a:cubicBezTo>
                  <a:pt x="3107079" y="5094144"/>
                  <a:pt x="3178961" y="5309930"/>
                  <a:pt x="3151846" y="5521896"/>
                </a:cubicBezTo>
                <a:lnTo>
                  <a:pt x="3135169" y="5606928"/>
                </a:lnTo>
                <a:lnTo>
                  <a:pt x="3118666" y="5590425"/>
                </a:lnTo>
                <a:lnTo>
                  <a:pt x="3133497" y="5504462"/>
                </a:lnTo>
                <a:cubicBezTo>
                  <a:pt x="3154944" y="5303091"/>
                  <a:pt x="3085033" y="5099133"/>
                  <a:pt x="2939719" y="4953819"/>
                </a:cubicBezTo>
                <a:cubicBezTo>
                  <a:pt x="2815166" y="4829266"/>
                  <a:pt x="2647527" y="4760109"/>
                  <a:pt x="2475360" y="4756399"/>
                </a:cubicBezTo>
                <a:cubicBezTo>
                  <a:pt x="2446666" y="4755780"/>
                  <a:pt x="2417846" y="4756980"/>
                  <a:pt x="2389079" y="4760044"/>
                </a:cubicBezTo>
                <a:lnTo>
                  <a:pt x="2303115" y="4774875"/>
                </a:lnTo>
                <a:lnTo>
                  <a:pt x="2287897" y="4759657"/>
                </a:lnTo>
                <a:lnTo>
                  <a:pt x="2372931" y="4742980"/>
                </a:lnTo>
                <a:cubicBezTo>
                  <a:pt x="2403212" y="4739107"/>
                  <a:pt x="2433571" y="4737253"/>
                  <a:pt x="2463814" y="4737369"/>
                </a:cubicBezTo>
                <a:close/>
                <a:moveTo>
                  <a:pt x="1779797" y="4279235"/>
                </a:moveTo>
                <a:lnTo>
                  <a:pt x="1020558" y="5039102"/>
                </a:lnTo>
                <a:lnTo>
                  <a:pt x="1446043" y="5464587"/>
                </a:lnTo>
                <a:lnTo>
                  <a:pt x="1796530" y="5114098"/>
                </a:lnTo>
                <a:lnTo>
                  <a:pt x="1810692" y="5114098"/>
                </a:lnTo>
                <a:lnTo>
                  <a:pt x="2779442" y="6082848"/>
                </a:lnTo>
                <a:lnTo>
                  <a:pt x="2779442" y="6097010"/>
                </a:lnTo>
                <a:lnTo>
                  <a:pt x="2428953" y="6447497"/>
                </a:lnTo>
                <a:lnTo>
                  <a:pt x="2854430" y="6872975"/>
                </a:lnTo>
                <a:lnTo>
                  <a:pt x="3614305" y="6113100"/>
                </a:lnTo>
                <a:close/>
                <a:moveTo>
                  <a:pt x="3906907" y="2877643"/>
                </a:moveTo>
                <a:lnTo>
                  <a:pt x="3812017" y="2993911"/>
                </a:lnTo>
                <a:cubicBezTo>
                  <a:pt x="3610099" y="3300218"/>
                  <a:pt x="3643752" y="3717781"/>
                  <a:pt x="3912976" y="3987002"/>
                </a:cubicBezTo>
                <a:cubicBezTo>
                  <a:pt x="4182198" y="4256224"/>
                  <a:pt x="4599760" y="4289877"/>
                  <a:pt x="4906068" y="4087960"/>
                </a:cubicBezTo>
                <a:lnTo>
                  <a:pt x="5022337" y="3993072"/>
                </a:lnTo>
                <a:close/>
                <a:moveTo>
                  <a:pt x="4471053" y="2639120"/>
                </a:moveTo>
                <a:cubicBezTo>
                  <a:pt x="4313189" y="2638639"/>
                  <a:pt x="4162203" y="2684863"/>
                  <a:pt x="4033577" y="2771007"/>
                </a:cubicBezTo>
                <a:lnTo>
                  <a:pt x="3920550" y="2863976"/>
                </a:lnTo>
                <a:lnTo>
                  <a:pt x="5035977" y="3979403"/>
                </a:lnTo>
                <a:lnTo>
                  <a:pt x="5130733" y="3863296"/>
                </a:lnTo>
                <a:cubicBezTo>
                  <a:pt x="5332650" y="3556990"/>
                  <a:pt x="5298998" y="3139426"/>
                  <a:pt x="5029775" y="2870206"/>
                </a:cubicBezTo>
                <a:cubicBezTo>
                  <a:pt x="4880439" y="2720870"/>
                  <a:pt x="4682181" y="2639120"/>
                  <a:pt x="4471053" y="2639120"/>
                </a:cubicBezTo>
                <a:close/>
                <a:moveTo>
                  <a:pt x="5767439" y="1310548"/>
                </a:moveTo>
                <a:cubicBezTo>
                  <a:pt x="5712725" y="1538414"/>
                  <a:pt x="5780313" y="1781083"/>
                  <a:pt x="5946383" y="1947154"/>
                </a:cubicBezTo>
                <a:cubicBezTo>
                  <a:pt x="6091695" y="2092467"/>
                  <a:pt x="6295655" y="2162377"/>
                  <a:pt x="6497027" y="2140931"/>
                </a:cubicBezTo>
                <a:lnTo>
                  <a:pt x="6582992" y="2126100"/>
                </a:lnTo>
                <a:lnTo>
                  <a:pt x="6295502" y="1838610"/>
                </a:lnTo>
                <a:close/>
                <a:moveTo>
                  <a:pt x="6470023" y="467641"/>
                </a:moveTo>
                <a:lnTo>
                  <a:pt x="6126616" y="811049"/>
                </a:lnTo>
                <a:lnTo>
                  <a:pt x="7082493" y="1766279"/>
                </a:lnTo>
                <a:lnTo>
                  <a:pt x="7425885" y="1423503"/>
                </a:lnTo>
                <a:close/>
                <a:moveTo>
                  <a:pt x="6030706" y="28324"/>
                </a:moveTo>
                <a:lnTo>
                  <a:pt x="5271800" y="787229"/>
                </a:lnTo>
                <a:lnTo>
                  <a:pt x="7106310" y="2621739"/>
                </a:lnTo>
                <a:lnTo>
                  <a:pt x="7864901" y="1862518"/>
                </a:lnTo>
                <a:lnTo>
                  <a:pt x="7439417" y="1437035"/>
                </a:lnTo>
                <a:lnTo>
                  <a:pt x="7089571" y="1786879"/>
                </a:lnTo>
                <a:lnTo>
                  <a:pt x="7075410" y="1786879"/>
                </a:lnTo>
                <a:lnTo>
                  <a:pt x="6106661" y="817485"/>
                </a:lnTo>
                <a:lnTo>
                  <a:pt x="6106661" y="803966"/>
                </a:lnTo>
                <a:lnTo>
                  <a:pt x="6456506" y="454124"/>
                </a:lnTo>
                <a:close/>
                <a:moveTo>
                  <a:pt x="4007410" y="25295"/>
                </a:moveTo>
                <a:lnTo>
                  <a:pt x="4034445" y="25295"/>
                </a:lnTo>
                <a:lnTo>
                  <a:pt x="2558156" y="1501583"/>
                </a:lnTo>
                <a:lnTo>
                  <a:pt x="3906682" y="2850108"/>
                </a:lnTo>
                <a:lnTo>
                  <a:pt x="4022815" y="2754672"/>
                </a:lnTo>
                <a:cubicBezTo>
                  <a:pt x="4154519" y="2666598"/>
                  <a:pt x="4309487" y="2619166"/>
                  <a:pt x="4471696" y="2619166"/>
                </a:cubicBezTo>
                <a:cubicBezTo>
                  <a:pt x="4687976" y="2619166"/>
                  <a:pt x="4890737" y="2703489"/>
                  <a:pt x="5043935" y="2856043"/>
                </a:cubicBezTo>
                <a:cubicBezTo>
                  <a:pt x="5319916" y="3132024"/>
                  <a:pt x="5354414" y="3559303"/>
                  <a:pt x="5147428" y="3873539"/>
                </a:cubicBezTo>
                <a:lnTo>
                  <a:pt x="5049844" y="3993270"/>
                </a:lnTo>
                <a:lnTo>
                  <a:pt x="6391960" y="5335386"/>
                </a:lnTo>
                <a:lnTo>
                  <a:pt x="7990893" y="3736453"/>
                </a:lnTo>
                <a:lnTo>
                  <a:pt x="7990893" y="3763487"/>
                </a:lnTo>
                <a:lnTo>
                  <a:pt x="6405477" y="5348903"/>
                </a:lnTo>
                <a:lnTo>
                  <a:pt x="6408961" y="5352387"/>
                </a:lnTo>
                <a:lnTo>
                  <a:pt x="6395306" y="5366041"/>
                </a:lnTo>
                <a:lnTo>
                  <a:pt x="6391823" y="5362558"/>
                </a:lnTo>
                <a:lnTo>
                  <a:pt x="4871085" y="6883295"/>
                </a:lnTo>
                <a:lnTo>
                  <a:pt x="4844051" y="6883295"/>
                </a:lnTo>
                <a:lnTo>
                  <a:pt x="6378306" y="5349041"/>
                </a:lnTo>
                <a:lnTo>
                  <a:pt x="5036146" y="4006881"/>
                </a:lnTo>
                <a:lnTo>
                  <a:pt x="4917139" y="4104063"/>
                </a:lnTo>
                <a:cubicBezTo>
                  <a:pt x="4782598" y="4192862"/>
                  <a:pt x="4627146" y="4237397"/>
                  <a:pt x="4471696" y="4237397"/>
                </a:cubicBezTo>
                <a:cubicBezTo>
                  <a:pt x="4264430" y="4237397"/>
                  <a:pt x="4057163" y="4158224"/>
                  <a:pt x="3899460" y="4000520"/>
                </a:cubicBezTo>
                <a:cubicBezTo>
                  <a:pt x="3623477" y="3724539"/>
                  <a:pt x="3588980" y="3297261"/>
                  <a:pt x="3795966" y="2983024"/>
                </a:cubicBezTo>
                <a:lnTo>
                  <a:pt x="3893105" y="2863840"/>
                </a:lnTo>
                <a:lnTo>
                  <a:pt x="2544502" y="1515237"/>
                </a:lnTo>
                <a:lnTo>
                  <a:pt x="20597" y="4039141"/>
                </a:lnTo>
                <a:lnTo>
                  <a:pt x="1006409" y="5024953"/>
                </a:lnTo>
                <a:lnTo>
                  <a:pt x="1773358" y="4258636"/>
                </a:lnTo>
                <a:lnTo>
                  <a:pt x="1786875" y="4258636"/>
                </a:lnTo>
                <a:lnTo>
                  <a:pt x="2287897" y="4759657"/>
                </a:lnTo>
                <a:lnTo>
                  <a:pt x="2282515" y="4760713"/>
                </a:lnTo>
                <a:lnTo>
                  <a:pt x="2278009" y="4776806"/>
                </a:lnTo>
                <a:lnTo>
                  <a:pt x="3117378" y="5616173"/>
                </a:lnTo>
                <a:lnTo>
                  <a:pt x="3134113" y="5612311"/>
                </a:lnTo>
                <a:lnTo>
                  <a:pt x="3135169" y="5606928"/>
                </a:lnTo>
                <a:lnTo>
                  <a:pt x="3634904" y="6106663"/>
                </a:lnTo>
                <a:lnTo>
                  <a:pt x="3634904" y="6120180"/>
                </a:lnTo>
                <a:lnTo>
                  <a:pt x="2854753" y="6900972"/>
                </a:lnTo>
                <a:lnTo>
                  <a:pt x="2840593" y="6886812"/>
                </a:lnTo>
                <a:lnTo>
                  <a:pt x="2844110" y="6883295"/>
                </a:lnTo>
                <a:lnTo>
                  <a:pt x="2837074" y="6883295"/>
                </a:lnTo>
                <a:lnTo>
                  <a:pt x="2415114" y="6461336"/>
                </a:lnTo>
                <a:lnTo>
                  <a:pt x="2415114" y="6461336"/>
                </a:lnTo>
                <a:lnTo>
                  <a:pt x="2401597" y="6447819"/>
                </a:lnTo>
                <a:lnTo>
                  <a:pt x="2401597" y="6447819"/>
                </a:lnTo>
                <a:lnTo>
                  <a:pt x="1445720" y="5491943"/>
                </a:lnTo>
                <a:lnTo>
                  <a:pt x="1445720" y="5491943"/>
                </a:lnTo>
                <a:lnTo>
                  <a:pt x="1432204" y="5478426"/>
                </a:lnTo>
                <a:lnTo>
                  <a:pt x="1432204" y="5478426"/>
                </a:lnTo>
                <a:lnTo>
                  <a:pt x="0" y="4046223"/>
                </a:lnTo>
                <a:lnTo>
                  <a:pt x="0" y="4032705"/>
                </a:lnTo>
                <a:close/>
                <a:moveTo>
                  <a:pt x="6031352" y="0"/>
                </a:moveTo>
                <a:lnTo>
                  <a:pt x="6045512" y="13517"/>
                </a:lnTo>
                <a:lnTo>
                  <a:pt x="6033734" y="25295"/>
                </a:lnTo>
                <a:lnTo>
                  <a:pt x="6055357" y="25295"/>
                </a:lnTo>
                <a:lnTo>
                  <a:pt x="6470345" y="440284"/>
                </a:lnTo>
                <a:lnTo>
                  <a:pt x="6470989" y="439640"/>
                </a:lnTo>
                <a:lnTo>
                  <a:pt x="6484506" y="453157"/>
                </a:lnTo>
                <a:lnTo>
                  <a:pt x="6483862" y="453801"/>
                </a:lnTo>
                <a:lnTo>
                  <a:pt x="7439737" y="1409676"/>
                </a:lnTo>
                <a:lnTo>
                  <a:pt x="7440380" y="1409034"/>
                </a:lnTo>
                <a:lnTo>
                  <a:pt x="7453899" y="1422552"/>
                </a:lnTo>
                <a:lnTo>
                  <a:pt x="7453256" y="1423195"/>
                </a:lnTo>
                <a:lnTo>
                  <a:pt x="7878734" y="1848673"/>
                </a:lnTo>
                <a:lnTo>
                  <a:pt x="7879379" y="1848027"/>
                </a:lnTo>
                <a:lnTo>
                  <a:pt x="7893541" y="1861544"/>
                </a:lnTo>
                <a:lnTo>
                  <a:pt x="7892573" y="1862512"/>
                </a:lnTo>
                <a:lnTo>
                  <a:pt x="7990893" y="1960832"/>
                </a:lnTo>
                <a:lnTo>
                  <a:pt x="7990893" y="1988511"/>
                </a:lnTo>
                <a:lnTo>
                  <a:pt x="7878734" y="1876352"/>
                </a:lnTo>
                <a:lnTo>
                  <a:pt x="7112747" y="2642336"/>
                </a:lnTo>
                <a:lnTo>
                  <a:pt x="7099228" y="2642336"/>
                </a:lnTo>
                <a:lnTo>
                  <a:pt x="6598235" y="2141344"/>
                </a:lnTo>
                <a:lnTo>
                  <a:pt x="6514921" y="2158204"/>
                </a:lnTo>
                <a:cubicBezTo>
                  <a:pt x="6485151" y="2162147"/>
                  <a:pt x="6455219" y="2164077"/>
                  <a:pt x="6425288" y="2164077"/>
                </a:cubicBezTo>
                <a:cubicBezTo>
                  <a:pt x="6243124" y="2164077"/>
                  <a:pt x="6064178" y="2092629"/>
                  <a:pt x="5932867" y="1960674"/>
                </a:cubicBezTo>
                <a:cubicBezTo>
                  <a:pt x="5779669" y="1807475"/>
                  <a:pt x="5707788" y="1591688"/>
                  <a:pt x="5734901" y="1379721"/>
                </a:cubicBezTo>
                <a:lnTo>
                  <a:pt x="5751578" y="1294686"/>
                </a:lnTo>
                <a:lnTo>
                  <a:pt x="5251203" y="794311"/>
                </a:lnTo>
                <a:lnTo>
                  <a:pt x="5251203" y="780792"/>
                </a:lnTo>
                <a:close/>
              </a:path>
            </a:pathLst>
          </a:custGeom>
          <a:solidFill>
            <a:schemeClr val="bg1"/>
          </a:solidFill>
          <a:ln w="313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618276" y="829467"/>
            <a:ext cx="5651482" cy="5718544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9" name="标题 1"/>
          <p:cNvSpPr txBox="1"/>
          <p:nvPr/>
        </p:nvSpPr>
        <p:spPr>
          <a:xfrm rot="0" flipH="0" flipV="0">
            <a:off x="11643864" y="3607460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643864" y="3167276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643864" y="3387367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60236" y="1770710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853097" y="1577849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0 w 9390"/>
              <a:gd name="connsiteY1" fmla="*/ 0 h 277332"/>
              <a:gd name="connsiteX2" fmla="*/ 9390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0" y="0"/>
                </a:lnTo>
                <a:lnTo>
                  <a:pt x="9390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034097" y="1396849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226960" y="1203988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07960" y="1022986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0 h 9390"/>
              <a:gd name="connsiteX3" fmla="*/ 0 w 277332"/>
              <a:gd name="connsiteY3" fmla="*/ 9390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0"/>
                </a:lnTo>
                <a:lnTo>
                  <a:pt x="0" y="9390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0821" y="830125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23437" y="386550"/>
            <a:ext cx="1316795" cy="16351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784859" y="1135918"/>
            <a:ext cx="2161119" cy="15638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04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84803" y="5147967"/>
            <a:ext cx="955429" cy="84928"/>
          </a:xfrm>
          <a:prstGeom prst="rect">
            <a:avLst/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93245" y="2839767"/>
            <a:ext cx="5065055" cy="197866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教学成果：成效展示与经验总结</a:t>
            </a:r>
            <a:endParaRPr kumimoji="1" lang="zh-CN" altLang="en-US"/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701666" y="1219201"/>
            <a:ext cx="5318637" cy="1481928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697170" y="2701129"/>
            <a:ext cx="4141292" cy="66940"/>
          </a:xfrm>
          <a:prstGeom prst="rect">
            <a:avLst/>
          </a:pr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01666" y="2913688"/>
            <a:ext cx="5318637" cy="1481928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697170" y="4395617"/>
            <a:ext cx="4141292" cy="66940"/>
          </a:xfrm>
          <a:prstGeom prst="rect">
            <a:avLst/>
          </a:pr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68593" y="4608175"/>
            <a:ext cx="5318637" cy="1481928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664097" y="6090103"/>
            <a:ext cx="4141293" cy="66940"/>
          </a:xfrm>
          <a:prstGeom prst="rect">
            <a:avLst/>
          </a:pr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155070" y="1219200"/>
            <a:ext cx="5318637" cy="1481928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150574" y="2701128"/>
            <a:ext cx="4141292" cy="66940"/>
          </a:xfrm>
          <a:prstGeom prst="rect">
            <a:avLst/>
          </a:pr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155070" y="2913687"/>
            <a:ext cx="5318637" cy="1481928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7150574" y="4395616"/>
            <a:ext cx="4141292" cy="66940"/>
          </a:xfrm>
          <a:prstGeom prst="rect">
            <a:avLst/>
          </a:pr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155070" y="4601989"/>
            <a:ext cx="2657616" cy="148192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865791" y="4601989"/>
            <a:ext cx="2657616" cy="148192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5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4519" t="0" r="4519" b="0"/>
          <a:stretch>
            <a:fillRect/>
          </a:stretch>
        </p:blipFill>
        <p:spPr>
          <a:xfrm rot="0" flipH="0" flipV="0">
            <a:off x="8953165" y="4684444"/>
            <a:ext cx="2482869" cy="1317018"/>
          </a:xfrm>
          <a:custGeom>
            <a:avLst/>
            <a:gdLst>
              <a:gd name="connsiteX0" fmla="*/ 0 w 2482869"/>
              <a:gd name="connsiteY0" fmla="*/ 0 h 1317018"/>
              <a:gd name="connsiteX1" fmla="*/ 2482869 w 2482869"/>
              <a:gd name="connsiteY1" fmla="*/ 0 h 1317018"/>
              <a:gd name="connsiteX2" fmla="*/ 2482869 w 2482869"/>
              <a:gd name="connsiteY2" fmla="*/ 1317018 h 1317018"/>
              <a:gd name="connsiteX3" fmla="*/ 0 w 2482869"/>
              <a:gd name="connsiteY3" fmla="*/ 1317018 h 1317018"/>
            </a:gdLst>
            <a:rect l="l" t="t" r="r" b="b"/>
            <a:pathLst>
              <a:path w="2482869" h="1317018">
                <a:moveTo>
                  <a:pt x="0" y="0"/>
                </a:moveTo>
                <a:lnTo>
                  <a:pt x="2482869" y="0"/>
                </a:lnTo>
                <a:lnTo>
                  <a:pt x="2482869" y="1317018"/>
                </a:lnTo>
                <a:lnTo>
                  <a:pt x="0" y="1317018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6" name="图片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2850" r="0" b="2850"/>
          <a:stretch>
            <a:fillRect/>
          </a:stretch>
        </p:blipFill>
        <p:spPr>
          <a:xfrm rot="0" flipH="0" flipV="0">
            <a:off x="6242444" y="4684444"/>
            <a:ext cx="2482869" cy="1317018"/>
          </a:xfrm>
          <a:custGeom>
            <a:avLst/>
            <a:gdLst>
              <a:gd name="connsiteX0" fmla="*/ 0 w 2482869"/>
              <a:gd name="connsiteY0" fmla="*/ 0 h 1317018"/>
              <a:gd name="connsiteX1" fmla="*/ 2482869 w 2482869"/>
              <a:gd name="connsiteY1" fmla="*/ 0 h 1317018"/>
              <a:gd name="connsiteX2" fmla="*/ 2482869 w 2482869"/>
              <a:gd name="connsiteY2" fmla="*/ 1317018 h 1317018"/>
              <a:gd name="connsiteX3" fmla="*/ 0 w 2482869"/>
              <a:gd name="connsiteY3" fmla="*/ 1317018 h 1317018"/>
            </a:gdLst>
            <a:rect l="l" t="t" r="r" b="b"/>
            <a:pathLst>
              <a:path w="2482869" h="1317018">
                <a:moveTo>
                  <a:pt x="0" y="0"/>
                </a:moveTo>
                <a:lnTo>
                  <a:pt x="2482869" y="0"/>
                </a:lnTo>
                <a:lnTo>
                  <a:pt x="2482869" y="1317018"/>
                </a:lnTo>
                <a:lnTo>
                  <a:pt x="0" y="131701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" name="标题 1"/>
          <p:cNvSpPr txBox="1"/>
          <p:nvPr/>
        </p:nvSpPr>
        <p:spPr>
          <a:xfrm rot="0" flipH="0" flipV="0">
            <a:off x="5083203" y="1335040"/>
            <a:ext cx="93710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”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083203" y="3029528"/>
            <a:ext cx="93710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”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5050130" y="4724015"/>
            <a:ext cx="93710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”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0536607" y="1335039"/>
            <a:ext cx="93710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”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0536607" y="3029527"/>
            <a:ext cx="93710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”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782495" y="2255528"/>
            <a:ext cx="1055967" cy="510779"/>
          </a:xfrm>
          <a:custGeom>
            <a:avLst/>
            <a:gdLst>
              <a:gd name="connsiteX0" fmla="*/ 1314412 w 2628824"/>
              <a:gd name="connsiteY0" fmla="*/ 0 h 1271587"/>
              <a:gd name="connsiteX1" fmla="*/ 2606823 w 2628824"/>
              <a:gd name="connsiteY1" fmla="*/ 1053346 h 1271587"/>
              <a:gd name="connsiteX2" fmla="*/ 2628824 w 2628824"/>
              <a:gd name="connsiteY2" fmla="*/ 1271587 h 1271587"/>
              <a:gd name="connsiteX3" fmla="*/ 0 w 2628824"/>
              <a:gd name="connsiteY3" fmla="*/ 1271587 h 1271587"/>
              <a:gd name="connsiteX4" fmla="*/ 22001 w 2628824"/>
              <a:gd name="connsiteY4" fmla="*/ 1053346 h 1271587"/>
              <a:gd name="connsiteX5" fmla="*/ 1314412 w 2628824"/>
              <a:gd name="connsiteY5" fmla="*/ 0 h 1271587"/>
            </a:gdLst>
            <a:rect l="l" t="t" r="r" b="b"/>
            <a:pathLst>
              <a:path w="2628824" h="1271587">
                <a:moveTo>
                  <a:pt x="1314412" y="0"/>
                </a:moveTo>
                <a:cubicBezTo>
                  <a:pt x="1951920" y="0"/>
                  <a:pt x="2483812" y="452203"/>
                  <a:pt x="2606823" y="1053346"/>
                </a:cubicBezTo>
                <a:lnTo>
                  <a:pt x="2628824" y="1271587"/>
                </a:lnTo>
                <a:lnTo>
                  <a:pt x="0" y="1271587"/>
                </a:lnTo>
                <a:lnTo>
                  <a:pt x="22001" y="1053346"/>
                </a:lnTo>
                <a:cubicBezTo>
                  <a:pt x="145013" y="452203"/>
                  <a:pt x="676904" y="0"/>
                  <a:pt x="1314412" y="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1" flipV="1">
            <a:off x="5161051" y="2366310"/>
            <a:ext cx="298855" cy="289215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820604" y="1960403"/>
            <a:ext cx="3961890" cy="6248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通过前后对比测试发现，学生的控球、传球、射门等技能平均提升了 30%，这直观体现了教学的显著成效。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820603" y="1335040"/>
            <a:ext cx="3928819" cy="5692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学生足球技能进步数据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4782495" y="3949696"/>
            <a:ext cx="1055967" cy="510779"/>
          </a:xfrm>
          <a:custGeom>
            <a:avLst/>
            <a:gdLst>
              <a:gd name="connsiteX0" fmla="*/ 1314412 w 2628824"/>
              <a:gd name="connsiteY0" fmla="*/ 0 h 1271587"/>
              <a:gd name="connsiteX1" fmla="*/ 2606823 w 2628824"/>
              <a:gd name="connsiteY1" fmla="*/ 1053346 h 1271587"/>
              <a:gd name="connsiteX2" fmla="*/ 2628824 w 2628824"/>
              <a:gd name="connsiteY2" fmla="*/ 1271587 h 1271587"/>
              <a:gd name="connsiteX3" fmla="*/ 0 w 2628824"/>
              <a:gd name="connsiteY3" fmla="*/ 1271587 h 1271587"/>
              <a:gd name="connsiteX4" fmla="*/ 22001 w 2628824"/>
              <a:gd name="connsiteY4" fmla="*/ 1053346 h 1271587"/>
              <a:gd name="connsiteX5" fmla="*/ 1314412 w 2628824"/>
              <a:gd name="connsiteY5" fmla="*/ 0 h 1271587"/>
            </a:gdLst>
            <a:rect l="l" t="t" r="r" b="b"/>
            <a:pathLst>
              <a:path w="2628824" h="1271587">
                <a:moveTo>
                  <a:pt x="1314412" y="0"/>
                </a:moveTo>
                <a:cubicBezTo>
                  <a:pt x="1951920" y="0"/>
                  <a:pt x="2483812" y="452203"/>
                  <a:pt x="2606823" y="1053346"/>
                </a:cubicBezTo>
                <a:lnTo>
                  <a:pt x="2628824" y="1271587"/>
                </a:lnTo>
                <a:lnTo>
                  <a:pt x="0" y="1271587"/>
                </a:lnTo>
                <a:lnTo>
                  <a:pt x="22001" y="1053346"/>
                </a:lnTo>
                <a:cubicBezTo>
                  <a:pt x="145013" y="452203"/>
                  <a:pt x="676904" y="0"/>
                  <a:pt x="1314412" y="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20604" y="3654890"/>
            <a:ext cx="3961890" cy="6248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问卷调查显示，90%以上的学生表示对足球的兴趣明显提升，更愿意主动参与足球活动和训练。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820604" y="3029528"/>
            <a:ext cx="3928818" cy="5692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学生足球兴趣提升反馈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749423" y="5638286"/>
            <a:ext cx="1055967" cy="510779"/>
          </a:xfrm>
          <a:custGeom>
            <a:avLst/>
            <a:gdLst>
              <a:gd name="connsiteX0" fmla="*/ 1314412 w 2628824"/>
              <a:gd name="connsiteY0" fmla="*/ 0 h 1271587"/>
              <a:gd name="connsiteX1" fmla="*/ 2606823 w 2628824"/>
              <a:gd name="connsiteY1" fmla="*/ 1053346 h 1271587"/>
              <a:gd name="connsiteX2" fmla="*/ 2628824 w 2628824"/>
              <a:gd name="connsiteY2" fmla="*/ 1271587 h 1271587"/>
              <a:gd name="connsiteX3" fmla="*/ 0 w 2628824"/>
              <a:gd name="connsiteY3" fmla="*/ 1271587 h 1271587"/>
              <a:gd name="connsiteX4" fmla="*/ 22001 w 2628824"/>
              <a:gd name="connsiteY4" fmla="*/ 1053346 h 1271587"/>
              <a:gd name="connsiteX5" fmla="*/ 1314412 w 2628824"/>
              <a:gd name="connsiteY5" fmla="*/ 0 h 1271587"/>
            </a:gdLst>
            <a:rect l="l" t="t" r="r" b="b"/>
            <a:pathLst>
              <a:path w="2628824" h="1271587">
                <a:moveTo>
                  <a:pt x="1314412" y="0"/>
                </a:moveTo>
                <a:cubicBezTo>
                  <a:pt x="1951920" y="0"/>
                  <a:pt x="2483812" y="452203"/>
                  <a:pt x="2606823" y="1053346"/>
                </a:cubicBezTo>
                <a:lnTo>
                  <a:pt x="2628824" y="1271587"/>
                </a:lnTo>
                <a:lnTo>
                  <a:pt x="0" y="1271587"/>
                </a:lnTo>
                <a:lnTo>
                  <a:pt x="22001" y="1053346"/>
                </a:lnTo>
                <a:cubicBezTo>
                  <a:pt x="145013" y="452203"/>
                  <a:pt x="676904" y="0"/>
                  <a:pt x="1314412" y="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820604" y="5349378"/>
            <a:ext cx="3961890" cy="6248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学校足球教学成果得到了媒体报道，吸引周边学校交流学习，提升了学校知名度，扩大了足球教学影响力。</a:t>
            </a: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820604" y="4724015"/>
            <a:ext cx="3928818" cy="5692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足球教学社会影响力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10235899" y="2244773"/>
            <a:ext cx="1055967" cy="510779"/>
          </a:xfrm>
          <a:custGeom>
            <a:avLst/>
            <a:gdLst>
              <a:gd name="connsiteX0" fmla="*/ 1314412 w 2628824"/>
              <a:gd name="connsiteY0" fmla="*/ 0 h 1271587"/>
              <a:gd name="connsiteX1" fmla="*/ 2606823 w 2628824"/>
              <a:gd name="connsiteY1" fmla="*/ 1053346 h 1271587"/>
              <a:gd name="connsiteX2" fmla="*/ 2628824 w 2628824"/>
              <a:gd name="connsiteY2" fmla="*/ 1271587 h 1271587"/>
              <a:gd name="connsiteX3" fmla="*/ 0 w 2628824"/>
              <a:gd name="connsiteY3" fmla="*/ 1271587 h 1271587"/>
              <a:gd name="connsiteX4" fmla="*/ 22001 w 2628824"/>
              <a:gd name="connsiteY4" fmla="*/ 1053346 h 1271587"/>
              <a:gd name="connsiteX5" fmla="*/ 1314412 w 2628824"/>
              <a:gd name="connsiteY5" fmla="*/ 0 h 1271587"/>
            </a:gdLst>
            <a:rect l="l" t="t" r="r" b="b"/>
            <a:pathLst>
              <a:path w="2628824" h="1271587">
                <a:moveTo>
                  <a:pt x="1314412" y="0"/>
                </a:moveTo>
                <a:cubicBezTo>
                  <a:pt x="1951920" y="0"/>
                  <a:pt x="2483812" y="452203"/>
                  <a:pt x="2606823" y="1053346"/>
                </a:cubicBezTo>
                <a:lnTo>
                  <a:pt x="2628824" y="1271587"/>
                </a:lnTo>
                <a:lnTo>
                  <a:pt x="0" y="1271587"/>
                </a:lnTo>
                <a:lnTo>
                  <a:pt x="22001" y="1053346"/>
                </a:lnTo>
                <a:cubicBezTo>
                  <a:pt x="145013" y="452203"/>
                  <a:pt x="676904" y="0"/>
                  <a:pt x="1314412" y="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6274008" y="1960402"/>
            <a:ext cx="3961890" cy="6248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在校园足球比赛中，学生们配合默契，取得了 8 胜 2 平的优异成绩，展现出扎实的足球技术与良好的竞技状态。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6274007" y="1335039"/>
            <a:ext cx="3961889" cy="5692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校园足球比赛成绩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10235899" y="3937897"/>
            <a:ext cx="1055967" cy="510779"/>
          </a:xfrm>
          <a:custGeom>
            <a:avLst/>
            <a:gdLst>
              <a:gd name="connsiteX0" fmla="*/ 1314412 w 2628824"/>
              <a:gd name="connsiteY0" fmla="*/ 0 h 1271587"/>
              <a:gd name="connsiteX1" fmla="*/ 2606823 w 2628824"/>
              <a:gd name="connsiteY1" fmla="*/ 1053346 h 1271587"/>
              <a:gd name="connsiteX2" fmla="*/ 2628824 w 2628824"/>
              <a:gd name="connsiteY2" fmla="*/ 1271587 h 1271587"/>
              <a:gd name="connsiteX3" fmla="*/ 0 w 2628824"/>
              <a:gd name="connsiteY3" fmla="*/ 1271587 h 1271587"/>
              <a:gd name="connsiteX4" fmla="*/ 22001 w 2628824"/>
              <a:gd name="connsiteY4" fmla="*/ 1053346 h 1271587"/>
              <a:gd name="connsiteX5" fmla="*/ 1314412 w 2628824"/>
              <a:gd name="connsiteY5" fmla="*/ 0 h 1271587"/>
            </a:gdLst>
            <a:rect l="l" t="t" r="r" b="b"/>
            <a:pathLst>
              <a:path w="2628824" h="1271587">
                <a:moveTo>
                  <a:pt x="1314412" y="0"/>
                </a:moveTo>
                <a:cubicBezTo>
                  <a:pt x="1951920" y="0"/>
                  <a:pt x="2483812" y="452203"/>
                  <a:pt x="2606823" y="1053346"/>
                </a:cubicBezTo>
                <a:lnTo>
                  <a:pt x="2628824" y="1271587"/>
                </a:lnTo>
                <a:lnTo>
                  <a:pt x="0" y="1271587"/>
                </a:lnTo>
                <a:lnTo>
                  <a:pt x="22001" y="1053346"/>
                </a:lnTo>
                <a:cubicBezTo>
                  <a:pt x="145013" y="452203"/>
                  <a:pt x="676904" y="0"/>
                  <a:pt x="1314412" y="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0">
            <a:off x="6274008" y="3654889"/>
            <a:ext cx="3961890" cy="6248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在比赛和训练中，学生们相互配合、传球精准，失误率降低 25%，团队协作能力得到极大增强。</a:t>
            </a: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6274008" y="3029527"/>
            <a:ext cx="3961888" cy="5692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学生团队协作能力表现</a:t>
            </a: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5131810" y="5761676"/>
            <a:ext cx="291192" cy="263999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0629911" y="4093899"/>
            <a:ext cx="267943" cy="267980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0629910" y="2373890"/>
            <a:ext cx="267944" cy="252544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5157945" y="4039857"/>
            <a:ext cx="305066" cy="330457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教学成效展示</a:t>
            </a:r>
            <a:endParaRPr kumimoji="1" lang="zh-CN" altLang="en-US"/>
          </a:p>
        </p:txBody>
      </p:sp>
      <p:sp>
        <p:nvSpPr>
          <p:cNvPr id="43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4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5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6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-57150" y="-127000"/>
            <a:ext cx="12306300" cy="71120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739723" y="1331181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5875" cap="flat">
            <a:noFill/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80087" y="1298049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bg1"/>
          </a:solidFill>
          <a:ln w="15875" cap="flat">
            <a:gradFill>
              <a:gsLst>
                <a:gs pos="0">
                  <a:schemeClr val="accent1">
                    <a:lumMod val="20000"/>
                    <a:lumOff val="80000"/>
                    <a:alpha val="46000"/>
                  </a:schemeClr>
                </a:gs>
                <a:gs pos="100000">
                  <a:schemeClr val="accent1">
                    <a:lumMod val="20000"/>
                    <a:lumOff val="80000"/>
                    <a:alpha val="64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80474" y="2173356"/>
            <a:ext cx="2851219" cy="1255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趣味游戏、球星故事激发了学生兴趣，个性化教学和团队训练培养了技能与协作能力，这些方法成效显著。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80474" y="1421631"/>
            <a:ext cx="2851219" cy="586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成功教学方法回顾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831069" y="2335364"/>
            <a:ext cx="198782" cy="1987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80474" y="2057628"/>
            <a:ext cx="622852" cy="530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9" name="线条 1"/>
          <p:cNvCxnSpPr/>
          <p:nvPr/>
        </p:nvCxnSpPr>
        <p:spPr>
          <a:xfrm rot="0" flipH="0" flipV="0">
            <a:off x="1330588" y="2084132"/>
            <a:ext cx="2485579" cy="0"/>
          </a:xfrm>
          <a:prstGeom prst="line">
            <a:avLst/>
          </a:prstGeom>
          <a:noFill/>
          <a:ln w="63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10" name="标题 1"/>
          <p:cNvSpPr txBox="1"/>
          <p:nvPr/>
        </p:nvSpPr>
        <p:spPr>
          <a:xfrm rot="0" flipH="0" flipV="0">
            <a:off x="735598" y="3835944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5875" cap="flat">
            <a:noFill/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75962" y="3802812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bg1"/>
          </a:solidFill>
          <a:ln w="15875" cap="flat">
            <a:gradFill>
              <a:gsLst>
                <a:gs pos="0">
                  <a:schemeClr val="accent1">
                    <a:lumMod val="20000"/>
                    <a:lumOff val="80000"/>
                    <a:alpha val="46000"/>
                  </a:schemeClr>
                </a:gs>
                <a:gs pos="100000">
                  <a:schemeClr val="accent1">
                    <a:lumMod val="20000"/>
                    <a:lumOff val="80000"/>
                    <a:alpha val="64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76349" y="4678119"/>
            <a:ext cx="2851219" cy="1255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计划引入虚拟现实技术辅助教学，开展校际线上友谊赛，创新教学方式，提升学生学习体验。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76349" y="3926394"/>
            <a:ext cx="2851219" cy="586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创新教学模式探索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3826944" y="4840127"/>
            <a:ext cx="198782" cy="1987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76349" y="4562391"/>
            <a:ext cx="622852" cy="530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6" name="线条 1"/>
          <p:cNvCxnSpPr/>
          <p:nvPr/>
        </p:nvCxnSpPr>
        <p:spPr>
          <a:xfrm rot="0" flipH="0" flipV="0">
            <a:off x="1326463" y="4588895"/>
            <a:ext cx="2485579" cy="0"/>
          </a:xfrm>
          <a:prstGeom prst="line">
            <a:avLst/>
          </a:prstGeom>
          <a:noFill/>
          <a:ln w="63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17" name="标题 1"/>
          <p:cNvSpPr txBox="1"/>
          <p:nvPr/>
        </p:nvSpPr>
        <p:spPr>
          <a:xfrm rot="0" flipH="0" flipV="0">
            <a:off x="4418212" y="1331181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5875" cap="flat">
            <a:noFill/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358576" y="1298049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bg1"/>
          </a:solidFill>
          <a:ln w="15875" cap="flat">
            <a:gradFill>
              <a:gsLst>
                <a:gs pos="0">
                  <a:schemeClr val="accent1">
                    <a:lumMod val="20000"/>
                    <a:lumOff val="80000"/>
                    <a:alpha val="46000"/>
                  </a:schemeClr>
                </a:gs>
                <a:gs pos="100000">
                  <a:schemeClr val="accent1">
                    <a:lumMod val="20000"/>
                    <a:lumOff val="80000"/>
                    <a:alpha val="64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558963" y="2173356"/>
            <a:ext cx="2851219" cy="1255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教学中存在教学资源不足、部分学生积极性不高的问题，需进一步优化教学安排和激励机制。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4558963" y="1421631"/>
            <a:ext cx="2851219" cy="586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待改进问题分析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7509558" y="2335364"/>
            <a:ext cx="198782" cy="1987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558963" y="2057628"/>
            <a:ext cx="622852" cy="530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3" name="线条 1"/>
          <p:cNvCxnSpPr/>
          <p:nvPr/>
        </p:nvCxnSpPr>
        <p:spPr>
          <a:xfrm rot="0" flipH="0" flipV="0">
            <a:off x="5009077" y="2084132"/>
            <a:ext cx="2485579" cy="0"/>
          </a:xfrm>
          <a:prstGeom prst="line">
            <a:avLst/>
          </a:prstGeom>
          <a:noFill/>
          <a:ln w="63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24" name="标题 1"/>
          <p:cNvSpPr txBox="1"/>
          <p:nvPr/>
        </p:nvSpPr>
        <p:spPr>
          <a:xfrm rot="0" flipH="0" flipV="0">
            <a:off x="4414087" y="3835944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5875" cap="flat">
            <a:noFill/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4354451" y="3802812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bg1"/>
          </a:solidFill>
          <a:ln w="15875" cap="flat">
            <a:gradFill>
              <a:gsLst>
                <a:gs pos="0">
                  <a:schemeClr val="accent1">
                    <a:lumMod val="20000"/>
                    <a:lumOff val="80000"/>
                    <a:alpha val="46000"/>
                  </a:schemeClr>
                </a:gs>
                <a:gs pos="100000">
                  <a:schemeClr val="accent1">
                    <a:lumMod val="20000"/>
                    <a:lumOff val="80000"/>
                    <a:alpha val="64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4554838" y="4678119"/>
            <a:ext cx="2851219" cy="1255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定期组织教师培训，更新教学理念和方法，收集学生反馈，不断调整教学方案，提升教学质量。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4554838" y="3926394"/>
            <a:ext cx="2851219" cy="586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持续提升教学质量计划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7505433" y="4840127"/>
            <a:ext cx="198782" cy="1987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554838" y="4562391"/>
            <a:ext cx="622852" cy="530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线条 1"/>
          <p:cNvCxnSpPr/>
          <p:nvPr/>
        </p:nvCxnSpPr>
        <p:spPr>
          <a:xfrm rot="0" flipH="0" flipV="0">
            <a:off x="5004952" y="4588895"/>
            <a:ext cx="2485579" cy="0"/>
          </a:xfrm>
          <a:prstGeom prst="line">
            <a:avLst/>
          </a:prstGeom>
          <a:noFill/>
          <a:ln w="63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 rot="0" flipH="0" flipV="0">
            <a:off x="8099563" y="1331181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5875" cap="flat">
            <a:noFill/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8039927" y="1298049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bg1"/>
          </a:solidFill>
          <a:ln w="15875" cap="flat">
            <a:gradFill>
              <a:gsLst>
                <a:gs pos="0">
                  <a:schemeClr val="accent1">
                    <a:lumMod val="20000"/>
                    <a:lumOff val="80000"/>
                    <a:alpha val="46000"/>
                  </a:schemeClr>
                </a:gs>
                <a:gs pos="100000">
                  <a:schemeClr val="accent1">
                    <a:lumMod val="20000"/>
                    <a:lumOff val="80000"/>
                    <a:alpha val="64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240314" y="2173356"/>
            <a:ext cx="2851219" cy="1255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未来将提升学生足球竞技水平，让 70%的学生掌握高级技能，同时增强团队协作，在比赛中获佳绩。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8240314" y="1421631"/>
            <a:ext cx="2851219" cy="586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B84DC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未来教学目标设定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11190909" y="2335364"/>
            <a:ext cx="198782" cy="1987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0">
            <a:off x="8240314" y="2057628"/>
            <a:ext cx="622852" cy="530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线条 1"/>
          <p:cNvCxnSpPr/>
          <p:nvPr/>
        </p:nvCxnSpPr>
        <p:spPr>
          <a:xfrm rot="0" flipH="0" flipV="0">
            <a:off x="8690428" y="2084132"/>
            <a:ext cx="2485579" cy="0"/>
          </a:xfrm>
          <a:prstGeom prst="line">
            <a:avLst/>
          </a:prstGeom>
          <a:noFill/>
          <a:ln w="63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38" name="标题 1"/>
          <p:cNvSpPr txBox="1"/>
          <p:nvPr/>
        </p:nvSpPr>
        <p:spPr>
          <a:xfrm rot="0" flipH="0" flipV="0">
            <a:off x="8095438" y="3835944"/>
            <a:ext cx="3419337" cy="2227027"/>
          </a:xfrm>
          <a:custGeom>
            <a:avLst/>
            <a:gdLst>
              <a:gd name="connsiteX0" fmla="*/ 108000 w 3419337"/>
              <a:gd name="connsiteY0" fmla="*/ 0 h 1846032"/>
              <a:gd name="connsiteX1" fmla="*/ 2924086 w 3419337"/>
              <a:gd name="connsiteY1" fmla="*/ 0 h 1846032"/>
              <a:gd name="connsiteX2" fmla="*/ 3021635 w 3419337"/>
              <a:gd name="connsiteY2" fmla="*/ 61651 h 1846032"/>
              <a:gd name="connsiteX3" fmla="*/ 3408882 w 3419337"/>
              <a:gd name="connsiteY3" fmla="*/ 876667 h 1846032"/>
              <a:gd name="connsiteX4" fmla="*/ 3408882 w 3419337"/>
              <a:gd name="connsiteY4" fmla="*/ 969365 h 1846032"/>
              <a:gd name="connsiteX5" fmla="*/ 3021635 w 3419337"/>
              <a:gd name="connsiteY5" fmla="*/ 1784381 h 1846032"/>
              <a:gd name="connsiteX6" fmla="*/ 2924086 w 3419337"/>
              <a:gd name="connsiteY6" fmla="*/ 1846032 h 1846032"/>
              <a:gd name="connsiteX7" fmla="*/ 108000 w 3419337"/>
              <a:gd name="connsiteY7" fmla="*/ 1846032 h 1846032"/>
              <a:gd name="connsiteX8" fmla="*/ 0 w 3419337"/>
              <a:gd name="connsiteY8" fmla="*/ 1738032 h 1846032"/>
              <a:gd name="connsiteX9" fmla="*/ 0 w 3419337"/>
              <a:gd name="connsiteY9" fmla="*/ 108000 h 1846032"/>
              <a:gd name="connsiteX10" fmla="*/ 108000 w 3419337"/>
              <a:gd name="connsiteY10" fmla="*/ 0 h 1846032"/>
            </a:gdLst>
            <a:rect l="l" t="t" r="r" b="b"/>
            <a:pathLst>
              <a:path w="3419337" h="1846032">
                <a:moveTo>
                  <a:pt x="108000" y="0"/>
                </a:moveTo>
                <a:lnTo>
                  <a:pt x="2924086" y="0"/>
                </a:lnTo>
                <a:cubicBezTo>
                  <a:pt x="2965791" y="0"/>
                  <a:pt x="3003737" y="23982"/>
                  <a:pt x="3021635" y="61651"/>
                </a:cubicBezTo>
                <a:lnTo>
                  <a:pt x="3408882" y="876667"/>
                </a:lnTo>
                <a:cubicBezTo>
                  <a:pt x="3422822" y="906006"/>
                  <a:pt x="3422822" y="940026"/>
                  <a:pt x="3408882" y="969365"/>
                </a:cubicBezTo>
                <a:lnTo>
                  <a:pt x="3021635" y="1784381"/>
                </a:lnTo>
                <a:cubicBezTo>
                  <a:pt x="3003737" y="1822050"/>
                  <a:pt x="2965791" y="1846032"/>
                  <a:pt x="2924086" y="1846032"/>
                </a:cubicBezTo>
                <a:lnTo>
                  <a:pt x="108000" y="1846032"/>
                </a:lnTo>
                <a:cubicBezTo>
                  <a:pt x="48384" y="1846032"/>
                  <a:pt x="0" y="1797648"/>
                  <a:pt x="0" y="1738032"/>
                </a:cubicBezTo>
                <a:lnTo>
                  <a:pt x="0" y="108000"/>
                </a:lnTo>
                <a:cubicBezTo>
                  <a:pt x="0" y="48384"/>
                  <a:pt x="48384" y="0"/>
                  <a:pt x="108000" y="0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5875" cap="flat">
            <a:noFill/>
            <a:miter/>
          </a:ln>
          <a:effectLst/>
        </p:spPr>
        <p:txBody>
          <a:bodyPr vert="horz" wrap="square" lIns="114300" tIns="57150" rIns="114300" bIns="5715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9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6817" t="0" r="6817" b="0"/>
          <a:stretch>
            <a:fillRect/>
          </a:stretch>
        </p:blipFill>
        <p:spPr>
          <a:xfrm rot="0" flipH="0" flipV="0">
            <a:off x="8156338" y="3864821"/>
            <a:ext cx="3300064" cy="2149344"/>
          </a:xfrm>
          <a:custGeom>
            <a:avLst/>
            <a:gdLst>
              <a:gd name="connsiteX0" fmla="*/ 104233 w 3300064"/>
              <a:gd name="connsiteY0" fmla="*/ 0 h 2149344"/>
              <a:gd name="connsiteX1" fmla="*/ 2822088 w 3300064"/>
              <a:gd name="connsiteY1" fmla="*/ 0 h 2149344"/>
              <a:gd name="connsiteX2" fmla="*/ 2916234 w 3300064"/>
              <a:gd name="connsiteY2" fmla="*/ 71781 h 2149344"/>
              <a:gd name="connsiteX3" fmla="*/ 3289974 w 3300064"/>
              <a:gd name="connsiteY3" fmla="*/ 1020708 h 2149344"/>
              <a:gd name="connsiteX4" fmla="*/ 3289974 w 3300064"/>
              <a:gd name="connsiteY4" fmla="*/ 1128637 h 2149344"/>
              <a:gd name="connsiteX5" fmla="*/ 2916234 w 3300064"/>
              <a:gd name="connsiteY5" fmla="*/ 2077564 h 2149344"/>
              <a:gd name="connsiteX6" fmla="*/ 2822088 w 3300064"/>
              <a:gd name="connsiteY6" fmla="*/ 2149344 h 2149344"/>
              <a:gd name="connsiteX7" fmla="*/ 104233 w 3300064"/>
              <a:gd name="connsiteY7" fmla="*/ 2149344 h 2149344"/>
              <a:gd name="connsiteX8" fmla="*/ 0 w 3300064"/>
              <a:gd name="connsiteY8" fmla="*/ 2023599 h 2149344"/>
              <a:gd name="connsiteX9" fmla="*/ 0 w 3300064"/>
              <a:gd name="connsiteY9" fmla="*/ 125745 h 2149344"/>
              <a:gd name="connsiteX10" fmla="*/ 104233 w 3300064"/>
              <a:gd name="connsiteY10" fmla="*/ 0 h 2149344"/>
            </a:gdLst>
            <a:rect l="l" t="t" r="r" b="b"/>
            <a:pathLst>
              <a:path w="3300064" h="2149344">
                <a:moveTo>
                  <a:pt x="104233" y="0"/>
                </a:moveTo>
                <a:lnTo>
                  <a:pt x="2822088" y="0"/>
                </a:lnTo>
                <a:cubicBezTo>
                  <a:pt x="2862338" y="0"/>
                  <a:pt x="2898961" y="27922"/>
                  <a:pt x="2916234" y="71781"/>
                </a:cubicBezTo>
                <a:lnTo>
                  <a:pt x="3289974" y="1020708"/>
                </a:lnTo>
                <a:cubicBezTo>
                  <a:pt x="3303428" y="1054867"/>
                  <a:pt x="3303428" y="1094477"/>
                  <a:pt x="3289974" y="1128637"/>
                </a:cubicBezTo>
                <a:lnTo>
                  <a:pt x="2916234" y="2077564"/>
                </a:lnTo>
                <a:cubicBezTo>
                  <a:pt x="2898961" y="2121422"/>
                  <a:pt x="2862338" y="2149344"/>
                  <a:pt x="2822088" y="2149344"/>
                </a:cubicBezTo>
                <a:lnTo>
                  <a:pt x="104233" y="2149344"/>
                </a:lnTo>
                <a:cubicBezTo>
                  <a:pt x="46697" y="2149344"/>
                  <a:pt x="0" y="2093010"/>
                  <a:pt x="0" y="2023599"/>
                </a:cubicBezTo>
                <a:lnTo>
                  <a:pt x="0" y="125745"/>
                </a:lnTo>
                <a:cubicBezTo>
                  <a:pt x="0" y="56334"/>
                  <a:pt x="46697" y="0"/>
                  <a:pt x="104233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0" name="标题 1"/>
          <p:cNvSpPr txBox="1"/>
          <p:nvPr/>
        </p:nvSpPr>
        <p:spPr>
          <a:xfrm rot="0" flipH="0" flipV="0">
            <a:off x="812800" y="236466"/>
            <a:ext cx="10858500" cy="507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经验总结与展望</a:t>
            </a: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154582" y="247988"/>
            <a:ext cx="627062" cy="4847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16200000" flipH="0" flipV="0">
            <a:off x="386582" y="300377"/>
            <a:ext cx="45719" cy="380007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3" name="标题 1"/>
          <p:cNvSpPr txBox="1"/>
          <p:nvPr/>
        </p:nvSpPr>
        <p:spPr>
          <a:xfrm rot="16200000" flipH="0" flipV="0">
            <a:off x="546376" y="450451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4" name="标题 1"/>
          <p:cNvSpPr txBox="1"/>
          <p:nvPr/>
        </p:nvSpPr>
        <p:spPr>
          <a:xfrm rot="16200000" flipH="0" flipV="0">
            <a:off x="546376" y="336187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666833" y="-2666833"/>
            <a:ext cx="6857999" cy="12191664"/>
          </a:xfrm>
          <a:custGeom>
            <a:avLst/>
            <a:gdLst>
              <a:gd name="connsiteX0" fmla="*/ 6857999 w 6857999"/>
              <a:gd name="connsiteY0" fmla="*/ 0 h 12191664"/>
              <a:gd name="connsiteX1" fmla="*/ 6857999 w 6857999"/>
              <a:gd name="connsiteY1" fmla="*/ 12191664 h 12191664"/>
              <a:gd name="connsiteX2" fmla="*/ 0 w 6857999"/>
              <a:gd name="connsiteY2" fmla="*/ 12191664 h 12191664"/>
              <a:gd name="connsiteX3" fmla="*/ 0 w 6857999"/>
              <a:gd name="connsiteY3" fmla="*/ 0 h 12191664"/>
            </a:gdLst>
            <a:rect l="l" t="t" r="r" b="b"/>
            <a:pathLst>
              <a:path w="6857999" h="12191664">
                <a:moveTo>
                  <a:pt x="6857999" y="0"/>
                </a:moveTo>
                <a:lnTo>
                  <a:pt x="6857999" y="12191664"/>
                </a:lnTo>
                <a:lnTo>
                  <a:pt x="0" y="121916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94467" y="38100"/>
            <a:ext cx="10802322" cy="6858000"/>
          </a:xfrm>
          <a:custGeom>
            <a:avLst/>
            <a:gdLst>
              <a:gd name="connsiteX0" fmla="*/ 10212424 w 10802322"/>
              <a:gd name="connsiteY0" fmla="*/ 1 h 6858000"/>
              <a:gd name="connsiteX1" fmla="*/ 10802322 w 10802322"/>
              <a:gd name="connsiteY1" fmla="*/ 1 h 6858000"/>
              <a:gd name="connsiteX2" fmla="*/ 10802322 w 10802322"/>
              <a:gd name="connsiteY2" fmla="*/ 6858000 h 6858000"/>
              <a:gd name="connsiteX3" fmla="*/ 10212424 w 10802322"/>
              <a:gd name="connsiteY3" fmla="*/ 6858000 h 6858000"/>
              <a:gd name="connsiteX4" fmla="*/ 8936110 w 10802322"/>
              <a:gd name="connsiteY4" fmla="*/ 1 h 6858000"/>
              <a:gd name="connsiteX5" fmla="*/ 9526008 w 10802322"/>
              <a:gd name="connsiteY5" fmla="*/ 1 h 6858000"/>
              <a:gd name="connsiteX6" fmla="*/ 9526008 w 10802322"/>
              <a:gd name="connsiteY6" fmla="*/ 6858000 h 6858000"/>
              <a:gd name="connsiteX7" fmla="*/ 8936110 w 10802322"/>
              <a:gd name="connsiteY7" fmla="*/ 6858000 h 6858000"/>
              <a:gd name="connsiteX8" fmla="*/ 7659159 w 10802322"/>
              <a:gd name="connsiteY8" fmla="*/ 1 h 6858000"/>
              <a:gd name="connsiteX9" fmla="*/ 8249059 w 10802322"/>
              <a:gd name="connsiteY9" fmla="*/ 1 h 6858000"/>
              <a:gd name="connsiteX10" fmla="*/ 8249059 w 10802322"/>
              <a:gd name="connsiteY10" fmla="*/ 6858000 h 6858000"/>
              <a:gd name="connsiteX11" fmla="*/ 7659159 w 10802322"/>
              <a:gd name="connsiteY11" fmla="*/ 6858000 h 6858000"/>
              <a:gd name="connsiteX12" fmla="*/ 6382846 w 10802322"/>
              <a:gd name="connsiteY12" fmla="*/ 1 h 6858000"/>
              <a:gd name="connsiteX13" fmla="*/ 6972746 w 10802322"/>
              <a:gd name="connsiteY13" fmla="*/ 1 h 6858000"/>
              <a:gd name="connsiteX14" fmla="*/ 6972746 w 10802322"/>
              <a:gd name="connsiteY14" fmla="*/ 6858000 h 6858000"/>
              <a:gd name="connsiteX15" fmla="*/ 6382846 w 10802322"/>
              <a:gd name="connsiteY15" fmla="*/ 6858000 h 6858000"/>
              <a:gd name="connsiteX16" fmla="*/ 5106530 w 10802322"/>
              <a:gd name="connsiteY16" fmla="*/ 1 h 6858000"/>
              <a:gd name="connsiteX17" fmla="*/ 5696430 w 10802322"/>
              <a:gd name="connsiteY17" fmla="*/ 1 h 6858000"/>
              <a:gd name="connsiteX18" fmla="*/ 5696430 w 10802322"/>
              <a:gd name="connsiteY18" fmla="*/ 6858000 h 6858000"/>
              <a:gd name="connsiteX19" fmla="*/ 5106530 w 10802322"/>
              <a:gd name="connsiteY19" fmla="*/ 6858000 h 6858000"/>
              <a:gd name="connsiteX20" fmla="*/ 3829579 w 10802322"/>
              <a:gd name="connsiteY20" fmla="*/ 0 h 6858000"/>
              <a:gd name="connsiteX21" fmla="*/ 4419479 w 10802322"/>
              <a:gd name="connsiteY21" fmla="*/ 0 h 6858000"/>
              <a:gd name="connsiteX22" fmla="*/ 4419479 w 10802322"/>
              <a:gd name="connsiteY22" fmla="*/ 6858000 h 6858000"/>
              <a:gd name="connsiteX23" fmla="*/ 3829579 w 10802322"/>
              <a:gd name="connsiteY23" fmla="*/ 6858000 h 6858000"/>
              <a:gd name="connsiteX24" fmla="*/ 2553265 w 10802322"/>
              <a:gd name="connsiteY24" fmla="*/ 0 h 6858000"/>
              <a:gd name="connsiteX25" fmla="*/ 3143165 w 10802322"/>
              <a:gd name="connsiteY25" fmla="*/ 0 h 6858000"/>
              <a:gd name="connsiteX26" fmla="*/ 3143165 w 10802322"/>
              <a:gd name="connsiteY26" fmla="*/ 6858000 h 6858000"/>
              <a:gd name="connsiteX27" fmla="*/ 2553265 w 10802322"/>
              <a:gd name="connsiteY27" fmla="*/ 6858000 h 6858000"/>
              <a:gd name="connsiteX28" fmla="*/ 1276949 w 10802322"/>
              <a:gd name="connsiteY28" fmla="*/ 0 h 6858000"/>
              <a:gd name="connsiteX29" fmla="*/ 1866847 w 10802322"/>
              <a:gd name="connsiteY29" fmla="*/ 0 h 6858000"/>
              <a:gd name="connsiteX30" fmla="*/ 1866847 w 10802322"/>
              <a:gd name="connsiteY30" fmla="*/ 6858000 h 6858000"/>
              <a:gd name="connsiteX31" fmla="*/ 1276949 w 10802322"/>
              <a:gd name="connsiteY31" fmla="*/ 6858000 h 6858000"/>
              <a:gd name="connsiteX32" fmla="*/ 0 w 10802322"/>
              <a:gd name="connsiteY32" fmla="*/ 0 h 6858000"/>
              <a:gd name="connsiteX33" fmla="*/ 589900 w 10802322"/>
              <a:gd name="connsiteY33" fmla="*/ 0 h 6858000"/>
              <a:gd name="connsiteX34" fmla="*/ 589900 w 10802322"/>
              <a:gd name="connsiteY34" fmla="*/ 6858000 h 6858000"/>
              <a:gd name="connsiteX35" fmla="*/ 0 w 10802322"/>
              <a:gd name="connsiteY35" fmla="*/ 6858000 h 6858000"/>
            </a:gdLst>
            <a:rect l="l" t="t" r="r" b="b"/>
            <a:pathLst>
              <a:path w="10802322" h="6858000">
                <a:moveTo>
                  <a:pt x="10212424" y="1"/>
                </a:moveTo>
                <a:lnTo>
                  <a:pt x="10802322" y="1"/>
                </a:lnTo>
                <a:lnTo>
                  <a:pt x="10802322" y="6858000"/>
                </a:lnTo>
                <a:lnTo>
                  <a:pt x="10212424" y="6858000"/>
                </a:lnTo>
                <a:close/>
                <a:moveTo>
                  <a:pt x="8936110" y="1"/>
                </a:moveTo>
                <a:lnTo>
                  <a:pt x="9526008" y="1"/>
                </a:lnTo>
                <a:lnTo>
                  <a:pt x="9526008" y="6858000"/>
                </a:lnTo>
                <a:lnTo>
                  <a:pt x="8936110" y="6858000"/>
                </a:lnTo>
                <a:close/>
                <a:moveTo>
                  <a:pt x="7659159" y="1"/>
                </a:moveTo>
                <a:lnTo>
                  <a:pt x="8249059" y="1"/>
                </a:lnTo>
                <a:lnTo>
                  <a:pt x="8249059" y="6858000"/>
                </a:lnTo>
                <a:lnTo>
                  <a:pt x="7659159" y="6858000"/>
                </a:lnTo>
                <a:close/>
                <a:moveTo>
                  <a:pt x="6382846" y="1"/>
                </a:moveTo>
                <a:lnTo>
                  <a:pt x="6972746" y="1"/>
                </a:lnTo>
                <a:lnTo>
                  <a:pt x="6972746" y="6858000"/>
                </a:lnTo>
                <a:lnTo>
                  <a:pt x="6382846" y="6858000"/>
                </a:lnTo>
                <a:close/>
                <a:moveTo>
                  <a:pt x="5106530" y="1"/>
                </a:moveTo>
                <a:lnTo>
                  <a:pt x="5696430" y="1"/>
                </a:lnTo>
                <a:lnTo>
                  <a:pt x="5696430" y="6858000"/>
                </a:lnTo>
                <a:lnTo>
                  <a:pt x="5106530" y="6858000"/>
                </a:lnTo>
                <a:close/>
                <a:moveTo>
                  <a:pt x="3829579" y="0"/>
                </a:moveTo>
                <a:lnTo>
                  <a:pt x="4419479" y="0"/>
                </a:lnTo>
                <a:lnTo>
                  <a:pt x="4419479" y="6858000"/>
                </a:lnTo>
                <a:lnTo>
                  <a:pt x="3829579" y="6858000"/>
                </a:lnTo>
                <a:close/>
                <a:moveTo>
                  <a:pt x="2553265" y="0"/>
                </a:moveTo>
                <a:lnTo>
                  <a:pt x="3143165" y="0"/>
                </a:lnTo>
                <a:lnTo>
                  <a:pt x="3143165" y="6858000"/>
                </a:lnTo>
                <a:lnTo>
                  <a:pt x="2553265" y="6858000"/>
                </a:lnTo>
                <a:close/>
                <a:moveTo>
                  <a:pt x="1276949" y="0"/>
                </a:moveTo>
                <a:lnTo>
                  <a:pt x="1866847" y="0"/>
                </a:lnTo>
                <a:lnTo>
                  <a:pt x="1866847" y="6858000"/>
                </a:lnTo>
                <a:lnTo>
                  <a:pt x="1276949" y="6858000"/>
                </a:lnTo>
                <a:close/>
                <a:moveTo>
                  <a:pt x="0" y="0"/>
                </a:moveTo>
                <a:lnTo>
                  <a:pt x="589900" y="0"/>
                </a:lnTo>
                <a:lnTo>
                  <a:pt x="589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"/>
          <p:cNvGrpSpPr/>
          <p:nvPr/>
        </p:nvGrpSpPr>
        <p:grpSpPr>
          <a:xfrm>
            <a:off x="7154078" y="1351227"/>
            <a:ext cx="4224121" cy="4224779"/>
            <a:chOff x="7154078" y="1351227"/>
            <a:chExt cx="4224121" cy="4224779"/>
          </a:xfrm>
        </p:grpSpPr>
        <p:sp>
          <p:nvSpPr>
            <p:cNvPr id="5" name="标题 1"/>
            <p:cNvSpPr txBox="1"/>
            <p:nvPr/>
          </p:nvSpPr>
          <p:spPr>
            <a:xfrm rot="0" flipH="0" flipV="0">
              <a:off x="7777474" y="1975210"/>
              <a:ext cx="3600725" cy="3600796"/>
            </a:xfrm>
            <a:custGeom>
              <a:avLst/>
              <a:gdLst>
                <a:gd name="connsiteX0" fmla="*/ 1587621 w 1920371"/>
                <a:gd name="connsiteY0" fmla="*/ 0 h 1920409"/>
                <a:gd name="connsiteX1" fmla="*/ 1238608 w 1920371"/>
                <a:gd name="connsiteY1" fmla="*/ 349014 h 1920409"/>
                <a:gd name="connsiteX2" fmla="*/ 1247372 w 1920371"/>
                <a:gd name="connsiteY2" fmla="*/ 1247371 h 1920409"/>
                <a:gd name="connsiteX3" fmla="*/ 349014 w 1920371"/>
                <a:gd name="connsiteY3" fmla="*/ 1238607 h 1920409"/>
                <a:gd name="connsiteX4" fmla="*/ 0 w 1920371"/>
                <a:gd name="connsiteY4" fmla="*/ 1587621 h 1920409"/>
                <a:gd name="connsiteX5" fmla="*/ 1587308 w 1920371"/>
                <a:gd name="connsiteY5" fmla="*/ 1587621 h 1920409"/>
                <a:gd name="connsiteX6" fmla="*/ 1587621 w 1920371"/>
                <a:gd name="connsiteY6" fmla="*/ 0 h 1920409"/>
              </a:gdLst>
              <a:rect l="l" t="t" r="r" b="b"/>
              <a:pathLst>
                <a:path w="1920371" h="1920409">
                  <a:moveTo>
                    <a:pt x="1587621" y="0"/>
                  </a:moveTo>
                  <a:lnTo>
                    <a:pt x="1238608" y="349014"/>
                  </a:lnTo>
                  <a:cubicBezTo>
                    <a:pt x="1511245" y="621651"/>
                    <a:pt x="1495907" y="998836"/>
                    <a:pt x="1247372" y="1247371"/>
                  </a:cubicBezTo>
                  <a:cubicBezTo>
                    <a:pt x="998837" y="1495907"/>
                    <a:pt x="621651" y="1511245"/>
                    <a:pt x="349014" y="1238607"/>
                  </a:cubicBezTo>
                  <a:lnTo>
                    <a:pt x="0" y="1587621"/>
                  </a:lnTo>
                  <a:cubicBezTo>
                    <a:pt x="449179" y="2036800"/>
                    <a:pt x="1149085" y="2025844"/>
                    <a:pt x="1587308" y="1587621"/>
                  </a:cubicBezTo>
                  <a:cubicBezTo>
                    <a:pt x="2025845" y="1149397"/>
                    <a:pt x="2036800" y="449179"/>
                    <a:pt x="1587621" y="0"/>
                  </a:cubicBezTo>
                  <a:close/>
                </a:path>
              </a:pathLst>
            </a:custGeom>
            <a:solidFill>
              <a:schemeClr val="accent3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 rot="0" flipH="0" flipV="0">
              <a:off x="7154078" y="1351227"/>
              <a:ext cx="3600210" cy="3600210"/>
            </a:xfrm>
            <a:custGeom>
              <a:avLst/>
              <a:gdLst>
                <a:gd name="connsiteX0" fmla="*/ 672725 w 1920096"/>
                <a:gd name="connsiteY0" fmla="*/ 673038 h 1920096"/>
                <a:gd name="connsiteX1" fmla="*/ 1571083 w 1920096"/>
                <a:gd name="connsiteY1" fmla="*/ 681802 h 1920096"/>
                <a:gd name="connsiteX2" fmla="*/ 1920097 w 1920096"/>
                <a:gd name="connsiteY2" fmla="*/ 332789 h 1920096"/>
                <a:gd name="connsiteX3" fmla="*/ 332789 w 1920096"/>
                <a:gd name="connsiteY3" fmla="*/ 332789 h 1920096"/>
                <a:gd name="connsiteX4" fmla="*/ 332789 w 1920096"/>
                <a:gd name="connsiteY4" fmla="*/ 1920096 h 1920096"/>
                <a:gd name="connsiteX5" fmla="*/ 681802 w 1920096"/>
                <a:gd name="connsiteY5" fmla="*/ 1571083 h 1920096"/>
                <a:gd name="connsiteX6" fmla="*/ 672725 w 1920096"/>
                <a:gd name="connsiteY6" fmla="*/ 673038 h 1920096"/>
              </a:gdLst>
              <a:rect l="l" t="t" r="r" b="b"/>
              <a:pathLst>
                <a:path w="1920096" h="1920096">
                  <a:moveTo>
                    <a:pt x="672725" y="673038"/>
                  </a:moveTo>
                  <a:cubicBezTo>
                    <a:pt x="921260" y="424502"/>
                    <a:pt x="1298445" y="409165"/>
                    <a:pt x="1571083" y="681802"/>
                  </a:cubicBezTo>
                  <a:lnTo>
                    <a:pt x="1920097" y="332789"/>
                  </a:lnTo>
                  <a:cubicBezTo>
                    <a:pt x="1470918" y="-116390"/>
                    <a:pt x="771012" y="-105435"/>
                    <a:pt x="332789" y="332789"/>
                  </a:cubicBezTo>
                  <a:cubicBezTo>
                    <a:pt x="-105435" y="771012"/>
                    <a:pt x="-116390" y="1470917"/>
                    <a:pt x="332789" y="1920096"/>
                  </a:cubicBezTo>
                  <a:lnTo>
                    <a:pt x="681802" y="1571083"/>
                  </a:lnTo>
                  <a:cubicBezTo>
                    <a:pt x="408852" y="1298758"/>
                    <a:pt x="424189" y="921573"/>
                    <a:pt x="672725" y="673038"/>
                  </a:cubicBezTo>
                  <a:close/>
                </a:path>
              </a:pathLst>
            </a:custGeom>
            <a:solidFill>
              <a:schemeClr val="accent2"/>
            </a:solidFill>
            <a:ln w="313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 rot="0" flipH="0" flipV="0">
            <a:off x="5332747" y="-25295"/>
            <a:ext cx="7990893" cy="6900972"/>
          </a:xfrm>
          <a:custGeom>
            <a:avLst/>
            <a:gdLst>
              <a:gd name="connsiteX0" fmla="*/ 1803610 w 7990893"/>
              <a:gd name="connsiteY0" fmla="*/ 5134054 h 6900972"/>
              <a:gd name="connsiteX1" fmla="*/ 1459559 w 7990893"/>
              <a:gd name="connsiteY1" fmla="*/ 5478104 h 6900972"/>
              <a:gd name="connsiteX2" fmla="*/ 2415436 w 7990893"/>
              <a:gd name="connsiteY2" fmla="*/ 6433980 h 6900972"/>
              <a:gd name="connsiteX3" fmla="*/ 2759487 w 7990893"/>
              <a:gd name="connsiteY3" fmla="*/ 6089928 h 6900972"/>
              <a:gd name="connsiteX4" fmla="*/ 2303114 w 7990893"/>
              <a:gd name="connsiteY4" fmla="*/ 4774875 h 6900972"/>
              <a:gd name="connsiteX5" fmla="*/ 2303115 w 7990893"/>
              <a:gd name="connsiteY5" fmla="*/ 4774875 h 6900972"/>
              <a:gd name="connsiteX6" fmla="*/ 3118666 w 7990893"/>
              <a:gd name="connsiteY6" fmla="*/ 5590425 h 6900972"/>
              <a:gd name="connsiteX7" fmla="*/ 3118665 w 7990893"/>
              <a:gd name="connsiteY7" fmla="*/ 5590427 h 6900972"/>
              <a:gd name="connsiteX8" fmla="*/ 2463814 w 7990893"/>
              <a:gd name="connsiteY8" fmla="*/ 4737369 h 6900972"/>
              <a:gd name="connsiteX9" fmla="*/ 2953882 w 7990893"/>
              <a:gd name="connsiteY9" fmla="*/ 4940946 h 6900972"/>
              <a:gd name="connsiteX10" fmla="*/ 3151846 w 7990893"/>
              <a:gd name="connsiteY10" fmla="*/ 5521896 h 6900972"/>
              <a:gd name="connsiteX11" fmla="*/ 3135169 w 7990893"/>
              <a:gd name="connsiteY11" fmla="*/ 5606928 h 6900972"/>
              <a:gd name="connsiteX12" fmla="*/ 3118666 w 7990893"/>
              <a:gd name="connsiteY12" fmla="*/ 5590425 h 6900972"/>
              <a:gd name="connsiteX13" fmla="*/ 3133497 w 7990893"/>
              <a:gd name="connsiteY13" fmla="*/ 5504462 h 6900972"/>
              <a:gd name="connsiteX14" fmla="*/ 2939719 w 7990893"/>
              <a:gd name="connsiteY14" fmla="*/ 4953819 h 6900972"/>
              <a:gd name="connsiteX15" fmla="*/ 2475360 w 7990893"/>
              <a:gd name="connsiteY15" fmla="*/ 4756399 h 6900972"/>
              <a:gd name="connsiteX16" fmla="*/ 2389079 w 7990893"/>
              <a:gd name="connsiteY16" fmla="*/ 4760044 h 6900972"/>
              <a:gd name="connsiteX17" fmla="*/ 2303115 w 7990893"/>
              <a:gd name="connsiteY17" fmla="*/ 4774875 h 6900972"/>
              <a:gd name="connsiteX18" fmla="*/ 2287897 w 7990893"/>
              <a:gd name="connsiteY18" fmla="*/ 4759657 h 6900972"/>
              <a:gd name="connsiteX19" fmla="*/ 2372931 w 7990893"/>
              <a:gd name="connsiteY19" fmla="*/ 4742980 h 6900972"/>
              <a:gd name="connsiteX20" fmla="*/ 2463814 w 7990893"/>
              <a:gd name="connsiteY20" fmla="*/ 4737369 h 6900972"/>
              <a:gd name="connsiteX21" fmla="*/ 1779797 w 7990893"/>
              <a:gd name="connsiteY21" fmla="*/ 4279235 h 6900972"/>
              <a:gd name="connsiteX22" fmla="*/ 1020558 w 7990893"/>
              <a:gd name="connsiteY22" fmla="*/ 5039102 h 6900972"/>
              <a:gd name="connsiteX23" fmla="*/ 1446043 w 7990893"/>
              <a:gd name="connsiteY23" fmla="*/ 5464587 h 6900972"/>
              <a:gd name="connsiteX24" fmla="*/ 1796530 w 7990893"/>
              <a:gd name="connsiteY24" fmla="*/ 5114098 h 6900972"/>
              <a:gd name="connsiteX25" fmla="*/ 1810692 w 7990893"/>
              <a:gd name="connsiteY25" fmla="*/ 5114098 h 6900972"/>
              <a:gd name="connsiteX26" fmla="*/ 2779442 w 7990893"/>
              <a:gd name="connsiteY26" fmla="*/ 6082848 h 6900972"/>
              <a:gd name="connsiteX27" fmla="*/ 2779442 w 7990893"/>
              <a:gd name="connsiteY27" fmla="*/ 6097010 h 6900972"/>
              <a:gd name="connsiteX28" fmla="*/ 2428953 w 7990893"/>
              <a:gd name="connsiteY28" fmla="*/ 6447497 h 6900972"/>
              <a:gd name="connsiteX29" fmla="*/ 2854430 w 7990893"/>
              <a:gd name="connsiteY29" fmla="*/ 6872975 h 6900972"/>
              <a:gd name="connsiteX30" fmla="*/ 3614305 w 7990893"/>
              <a:gd name="connsiteY30" fmla="*/ 6113100 h 6900972"/>
              <a:gd name="connsiteX31" fmla="*/ 3906907 w 7990893"/>
              <a:gd name="connsiteY31" fmla="*/ 2877643 h 6900972"/>
              <a:gd name="connsiteX32" fmla="*/ 3812017 w 7990893"/>
              <a:gd name="connsiteY32" fmla="*/ 2993911 h 6900972"/>
              <a:gd name="connsiteX33" fmla="*/ 3912976 w 7990893"/>
              <a:gd name="connsiteY33" fmla="*/ 3987002 h 6900972"/>
              <a:gd name="connsiteX34" fmla="*/ 4906068 w 7990893"/>
              <a:gd name="connsiteY34" fmla="*/ 4087960 h 6900972"/>
              <a:gd name="connsiteX35" fmla="*/ 5022337 w 7990893"/>
              <a:gd name="connsiteY35" fmla="*/ 3993072 h 6900972"/>
              <a:gd name="connsiteX36" fmla="*/ 4471053 w 7990893"/>
              <a:gd name="connsiteY36" fmla="*/ 2639120 h 6900972"/>
              <a:gd name="connsiteX37" fmla="*/ 4033577 w 7990893"/>
              <a:gd name="connsiteY37" fmla="*/ 2771007 h 6900972"/>
              <a:gd name="connsiteX38" fmla="*/ 3920550 w 7990893"/>
              <a:gd name="connsiteY38" fmla="*/ 2863976 h 6900972"/>
              <a:gd name="connsiteX39" fmla="*/ 5035977 w 7990893"/>
              <a:gd name="connsiteY39" fmla="*/ 3979403 h 6900972"/>
              <a:gd name="connsiteX40" fmla="*/ 5130733 w 7990893"/>
              <a:gd name="connsiteY40" fmla="*/ 3863296 h 6900972"/>
              <a:gd name="connsiteX41" fmla="*/ 5029775 w 7990893"/>
              <a:gd name="connsiteY41" fmla="*/ 2870206 h 6900972"/>
              <a:gd name="connsiteX42" fmla="*/ 4471053 w 7990893"/>
              <a:gd name="connsiteY42" fmla="*/ 2639120 h 6900972"/>
              <a:gd name="connsiteX43" fmla="*/ 5767439 w 7990893"/>
              <a:gd name="connsiteY43" fmla="*/ 1310548 h 6900972"/>
              <a:gd name="connsiteX44" fmla="*/ 5946383 w 7990893"/>
              <a:gd name="connsiteY44" fmla="*/ 1947154 h 6900972"/>
              <a:gd name="connsiteX45" fmla="*/ 6497027 w 7990893"/>
              <a:gd name="connsiteY45" fmla="*/ 2140931 h 6900972"/>
              <a:gd name="connsiteX46" fmla="*/ 6582992 w 7990893"/>
              <a:gd name="connsiteY46" fmla="*/ 2126100 h 6900972"/>
              <a:gd name="connsiteX47" fmla="*/ 6295502 w 7990893"/>
              <a:gd name="connsiteY47" fmla="*/ 1838610 h 6900972"/>
              <a:gd name="connsiteX48" fmla="*/ 6470023 w 7990893"/>
              <a:gd name="connsiteY48" fmla="*/ 467641 h 6900972"/>
              <a:gd name="connsiteX49" fmla="*/ 6126616 w 7990893"/>
              <a:gd name="connsiteY49" fmla="*/ 811049 h 6900972"/>
              <a:gd name="connsiteX50" fmla="*/ 7082493 w 7990893"/>
              <a:gd name="connsiteY50" fmla="*/ 1766279 h 6900972"/>
              <a:gd name="connsiteX51" fmla="*/ 7425885 w 7990893"/>
              <a:gd name="connsiteY51" fmla="*/ 1423503 h 6900972"/>
              <a:gd name="connsiteX52" fmla="*/ 6030706 w 7990893"/>
              <a:gd name="connsiteY52" fmla="*/ 28324 h 6900972"/>
              <a:gd name="connsiteX53" fmla="*/ 5271800 w 7990893"/>
              <a:gd name="connsiteY53" fmla="*/ 787229 h 6900972"/>
              <a:gd name="connsiteX54" fmla="*/ 7106310 w 7990893"/>
              <a:gd name="connsiteY54" fmla="*/ 2621739 h 6900972"/>
              <a:gd name="connsiteX55" fmla="*/ 7864901 w 7990893"/>
              <a:gd name="connsiteY55" fmla="*/ 1862518 h 6900972"/>
              <a:gd name="connsiteX56" fmla="*/ 7439417 w 7990893"/>
              <a:gd name="connsiteY56" fmla="*/ 1437035 h 6900972"/>
              <a:gd name="connsiteX57" fmla="*/ 7089571 w 7990893"/>
              <a:gd name="connsiteY57" fmla="*/ 1786879 h 6900972"/>
              <a:gd name="connsiteX58" fmla="*/ 7075410 w 7990893"/>
              <a:gd name="connsiteY58" fmla="*/ 1786879 h 6900972"/>
              <a:gd name="connsiteX59" fmla="*/ 6106661 w 7990893"/>
              <a:gd name="connsiteY59" fmla="*/ 817485 h 6900972"/>
              <a:gd name="connsiteX60" fmla="*/ 6106661 w 7990893"/>
              <a:gd name="connsiteY60" fmla="*/ 803966 h 6900972"/>
              <a:gd name="connsiteX61" fmla="*/ 6456506 w 7990893"/>
              <a:gd name="connsiteY61" fmla="*/ 454124 h 6900972"/>
              <a:gd name="connsiteX62" fmla="*/ 4007410 w 7990893"/>
              <a:gd name="connsiteY62" fmla="*/ 25295 h 6900972"/>
              <a:gd name="connsiteX63" fmla="*/ 4034445 w 7990893"/>
              <a:gd name="connsiteY63" fmla="*/ 25295 h 6900972"/>
              <a:gd name="connsiteX64" fmla="*/ 2558156 w 7990893"/>
              <a:gd name="connsiteY64" fmla="*/ 1501583 h 6900972"/>
              <a:gd name="connsiteX65" fmla="*/ 3906682 w 7990893"/>
              <a:gd name="connsiteY65" fmla="*/ 2850108 h 6900972"/>
              <a:gd name="connsiteX66" fmla="*/ 4022815 w 7990893"/>
              <a:gd name="connsiteY66" fmla="*/ 2754672 h 6900972"/>
              <a:gd name="connsiteX67" fmla="*/ 4471696 w 7990893"/>
              <a:gd name="connsiteY67" fmla="*/ 2619166 h 6900972"/>
              <a:gd name="connsiteX68" fmla="*/ 5043935 w 7990893"/>
              <a:gd name="connsiteY68" fmla="*/ 2856043 h 6900972"/>
              <a:gd name="connsiteX69" fmla="*/ 5147428 w 7990893"/>
              <a:gd name="connsiteY69" fmla="*/ 3873539 h 6900972"/>
              <a:gd name="connsiteX70" fmla="*/ 5049844 w 7990893"/>
              <a:gd name="connsiteY70" fmla="*/ 3993270 h 6900972"/>
              <a:gd name="connsiteX71" fmla="*/ 6391960 w 7990893"/>
              <a:gd name="connsiteY71" fmla="*/ 5335386 h 6900972"/>
              <a:gd name="connsiteX72" fmla="*/ 7990893 w 7990893"/>
              <a:gd name="connsiteY72" fmla="*/ 3736453 h 6900972"/>
              <a:gd name="connsiteX73" fmla="*/ 7990893 w 7990893"/>
              <a:gd name="connsiteY73" fmla="*/ 3763487 h 6900972"/>
              <a:gd name="connsiteX74" fmla="*/ 6405477 w 7990893"/>
              <a:gd name="connsiteY74" fmla="*/ 5348903 h 6900972"/>
              <a:gd name="connsiteX75" fmla="*/ 6408961 w 7990893"/>
              <a:gd name="connsiteY75" fmla="*/ 5352387 h 6900972"/>
              <a:gd name="connsiteX76" fmla="*/ 6395306 w 7990893"/>
              <a:gd name="connsiteY76" fmla="*/ 5366041 h 6900972"/>
              <a:gd name="connsiteX77" fmla="*/ 6391823 w 7990893"/>
              <a:gd name="connsiteY77" fmla="*/ 5362558 h 6900972"/>
              <a:gd name="connsiteX78" fmla="*/ 4871085 w 7990893"/>
              <a:gd name="connsiteY78" fmla="*/ 6883295 h 6900972"/>
              <a:gd name="connsiteX79" fmla="*/ 4844051 w 7990893"/>
              <a:gd name="connsiteY79" fmla="*/ 6883295 h 6900972"/>
              <a:gd name="connsiteX80" fmla="*/ 6378306 w 7990893"/>
              <a:gd name="connsiteY80" fmla="*/ 5349041 h 6900972"/>
              <a:gd name="connsiteX81" fmla="*/ 5036146 w 7990893"/>
              <a:gd name="connsiteY81" fmla="*/ 4006881 h 6900972"/>
              <a:gd name="connsiteX82" fmla="*/ 4917139 w 7990893"/>
              <a:gd name="connsiteY82" fmla="*/ 4104063 h 6900972"/>
              <a:gd name="connsiteX83" fmla="*/ 4471696 w 7990893"/>
              <a:gd name="connsiteY83" fmla="*/ 4237397 h 6900972"/>
              <a:gd name="connsiteX84" fmla="*/ 3899460 w 7990893"/>
              <a:gd name="connsiteY84" fmla="*/ 4000520 h 6900972"/>
              <a:gd name="connsiteX85" fmla="*/ 3795966 w 7990893"/>
              <a:gd name="connsiteY85" fmla="*/ 2983024 h 6900972"/>
              <a:gd name="connsiteX86" fmla="*/ 3893105 w 7990893"/>
              <a:gd name="connsiteY86" fmla="*/ 2863840 h 6900972"/>
              <a:gd name="connsiteX87" fmla="*/ 2544502 w 7990893"/>
              <a:gd name="connsiteY87" fmla="*/ 1515237 h 6900972"/>
              <a:gd name="connsiteX88" fmla="*/ 20597 w 7990893"/>
              <a:gd name="connsiteY88" fmla="*/ 4039141 h 6900972"/>
              <a:gd name="connsiteX89" fmla="*/ 1006409 w 7990893"/>
              <a:gd name="connsiteY89" fmla="*/ 5024953 h 6900972"/>
              <a:gd name="connsiteX90" fmla="*/ 1773358 w 7990893"/>
              <a:gd name="connsiteY90" fmla="*/ 4258636 h 6900972"/>
              <a:gd name="connsiteX91" fmla="*/ 1786875 w 7990893"/>
              <a:gd name="connsiteY91" fmla="*/ 4258636 h 6900972"/>
              <a:gd name="connsiteX92" fmla="*/ 2287897 w 7990893"/>
              <a:gd name="connsiteY92" fmla="*/ 4759657 h 6900972"/>
              <a:gd name="connsiteX93" fmla="*/ 2282515 w 7990893"/>
              <a:gd name="connsiteY93" fmla="*/ 4760713 h 6900972"/>
              <a:gd name="connsiteX94" fmla="*/ 2278009 w 7990893"/>
              <a:gd name="connsiteY94" fmla="*/ 4776806 h 6900972"/>
              <a:gd name="connsiteX95" fmla="*/ 3117378 w 7990893"/>
              <a:gd name="connsiteY95" fmla="*/ 5616173 h 6900972"/>
              <a:gd name="connsiteX96" fmla="*/ 3134113 w 7990893"/>
              <a:gd name="connsiteY96" fmla="*/ 5612311 h 6900972"/>
              <a:gd name="connsiteX97" fmla="*/ 3135169 w 7990893"/>
              <a:gd name="connsiteY97" fmla="*/ 5606928 h 6900972"/>
              <a:gd name="connsiteX98" fmla="*/ 3634904 w 7990893"/>
              <a:gd name="connsiteY98" fmla="*/ 6106663 h 6900972"/>
              <a:gd name="connsiteX99" fmla="*/ 3634904 w 7990893"/>
              <a:gd name="connsiteY99" fmla="*/ 6120180 h 6900972"/>
              <a:gd name="connsiteX100" fmla="*/ 2854753 w 7990893"/>
              <a:gd name="connsiteY100" fmla="*/ 6900972 h 6900972"/>
              <a:gd name="connsiteX101" fmla="*/ 2840593 w 7990893"/>
              <a:gd name="connsiteY101" fmla="*/ 6886812 h 6900972"/>
              <a:gd name="connsiteX102" fmla="*/ 2844110 w 7990893"/>
              <a:gd name="connsiteY102" fmla="*/ 6883295 h 6900972"/>
              <a:gd name="connsiteX103" fmla="*/ 2837074 w 7990893"/>
              <a:gd name="connsiteY103" fmla="*/ 6883295 h 6900972"/>
              <a:gd name="connsiteX104" fmla="*/ 2415114 w 7990893"/>
              <a:gd name="connsiteY104" fmla="*/ 6461336 h 6900972"/>
              <a:gd name="connsiteX105" fmla="*/ 2415114 w 7990893"/>
              <a:gd name="connsiteY105" fmla="*/ 6461336 h 6900972"/>
              <a:gd name="connsiteX106" fmla="*/ 2401597 w 7990893"/>
              <a:gd name="connsiteY106" fmla="*/ 6447819 h 6900972"/>
              <a:gd name="connsiteX107" fmla="*/ 2401597 w 7990893"/>
              <a:gd name="connsiteY107" fmla="*/ 6447819 h 6900972"/>
              <a:gd name="connsiteX108" fmla="*/ 1445720 w 7990893"/>
              <a:gd name="connsiteY108" fmla="*/ 5491943 h 6900972"/>
              <a:gd name="connsiteX109" fmla="*/ 1445720 w 7990893"/>
              <a:gd name="connsiteY109" fmla="*/ 5491943 h 6900972"/>
              <a:gd name="connsiteX110" fmla="*/ 1432204 w 7990893"/>
              <a:gd name="connsiteY110" fmla="*/ 5478426 h 6900972"/>
              <a:gd name="connsiteX111" fmla="*/ 1432204 w 7990893"/>
              <a:gd name="connsiteY111" fmla="*/ 5478426 h 6900972"/>
              <a:gd name="connsiteX112" fmla="*/ 0 w 7990893"/>
              <a:gd name="connsiteY112" fmla="*/ 4046223 h 6900972"/>
              <a:gd name="connsiteX113" fmla="*/ 0 w 7990893"/>
              <a:gd name="connsiteY113" fmla="*/ 4032705 h 6900972"/>
              <a:gd name="connsiteX114" fmla="*/ 6031352 w 7990893"/>
              <a:gd name="connsiteY114" fmla="*/ 0 h 6900972"/>
              <a:gd name="connsiteX115" fmla="*/ 6045512 w 7990893"/>
              <a:gd name="connsiteY115" fmla="*/ 13517 h 6900972"/>
              <a:gd name="connsiteX116" fmla="*/ 6033734 w 7990893"/>
              <a:gd name="connsiteY116" fmla="*/ 25295 h 6900972"/>
              <a:gd name="connsiteX117" fmla="*/ 6055357 w 7990893"/>
              <a:gd name="connsiteY117" fmla="*/ 25295 h 6900972"/>
              <a:gd name="connsiteX118" fmla="*/ 6470345 w 7990893"/>
              <a:gd name="connsiteY118" fmla="*/ 440284 h 6900972"/>
              <a:gd name="connsiteX119" fmla="*/ 6470989 w 7990893"/>
              <a:gd name="connsiteY119" fmla="*/ 439640 h 6900972"/>
              <a:gd name="connsiteX120" fmla="*/ 6484506 w 7990893"/>
              <a:gd name="connsiteY120" fmla="*/ 453157 h 6900972"/>
              <a:gd name="connsiteX121" fmla="*/ 6483862 w 7990893"/>
              <a:gd name="connsiteY121" fmla="*/ 453801 h 6900972"/>
              <a:gd name="connsiteX122" fmla="*/ 7439737 w 7990893"/>
              <a:gd name="connsiteY122" fmla="*/ 1409676 h 6900972"/>
              <a:gd name="connsiteX123" fmla="*/ 7440380 w 7990893"/>
              <a:gd name="connsiteY123" fmla="*/ 1409034 h 6900972"/>
              <a:gd name="connsiteX124" fmla="*/ 7453899 w 7990893"/>
              <a:gd name="connsiteY124" fmla="*/ 1422552 h 6900972"/>
              <a:gd name="connsiteX125" fmla="*/ 7453256 w 7990893"/>
              <a:gd name="connsiteY125" fmla="*/ 1423195 h 6900972"/>
              <a:gd name="connsiteX126" fmla="*/ 7878734 w 7990893"/>
              <a:gd name="connsiteY126" fmla="*/ 1848673 h 6900972"/>
              <a:gd name="connsiteX127" fmla="*/ 7879379 w 7990893"/>
              <a:gd name="connsiteY127" fmla="*/ 1848027 h 6900972"/>
              <a:gd name="connsiteX128" fmla="*/ 7893541 w 7990893"/>
              <a:gd name="connsiteY128" fmla="*/ 1861544 h 6900972"/>
              <a:gd name="connsiteX129" fmla="*/ 7892573 w 7990893"/>
              <a:gd name="connsiteY129" fmla="*/ 1862512 h 6900972"/>
              <a:gd name="connsiteX130" fmla="*/ 7990893 w 7990893"/>
              <a:gd name="connsiteY130" fmla="*/ 1960832 h 6900972"/>
              <a:gd name="connsiteX131" fmla="*/ 7990893 w 7990893"/>
              <a:gd name="connsiteY131" fmla="*/ 1988511 h 6900972"/>
              <a:gd name="connsiteX132" fmla="*/ 7878734 w 7990893"/>
              <a:gd name="connsiteY132" fmla="*/ 1876352 h 6900972"/>
              <a:gd name="connsiteX133" fmla="*/ 7112747 w 7990893"/>
              <a:gd name="connsiteY133" fmla="*/ 2642336 h 6900972"/>
              <a:gd name="connsiteX134" fmla="*/ 7099228 w 7990893"/>
              <a:gd name="connsiteY134" fmla="*/ 2642336 h 6900972"/>
              <a:gd name="connsiteX135" fmla="*/ 6598235 w 7990893"/>
              <a:gd name="connsiteY135" fmla="*/ 2141344 h 6900972"/>
              <a:gd name="connsiteX136" fmla="*/ 6514921 w 7990893"/>
              <a:gd name="connsiteY136" fmla="*/ 2158204 h 6900972"/>
              <a:gd name="connsiteX137" fmla="*/ 6425288 w 7990893"/>
              <a:gd name="connsiteY137" fmla="*/ 2164077 h 6900972"/>
              <a:gd name="connsiteX138" fmla="*/ 5932867 w 7990893"/>
              <a:gd name="connsiteY138" fmla="*/ 1960674 h 6900972"/>
              <a:gd name="connsiteX139" fmla="*/ 5734901 w 7990893"/>
              <a:gd name="connsiteY139" fmla="*/ 1379721 h 6900972"/>
              <a:gd name="connsiteX140" fmla="*/ 5751578 w 7990893"/>
              <a:gd name="connsiteY140" fmla="*/ 1294686 h 6900972"/>
              <a:gd name="connsiteX141" fmla="*/ 5251203 w 7990893"/>
              <a:gd name="connsiteY141" fmla="*/ 794311 h 6900972"/>
              <a:gd name="connsiteX142" fmla="*/ 5251203 w 7990893"/>
              <a:gd name="connsiteY142" fmla="*/ 780792 h 6900972"/>
            </a:gdLst>
            <a:rect l="l" t="t" r="r" b="b"/>
            <a:pathLst>
              <a:path w="7990893" h="6900972">
                <a:moveTo>
                  <a:pt x="1803610" y="5134054"/>
                </a:moveTo>
                <a:lnTo>
                  <a:pt x="1459559" y="5478104"/>
                </a:lnTo>
                <a:lnTo>
                  <a:pt x="2415436" y="6433980"/>
                </a:lnTo>
                <a:lnTo>
                  <a:pt x="2759487" y="6089928"/>
                </a:lnTo>
                <a:close/>
                <a:moveTo>
                  <a:pt x="2303114" y="4774875"/>
                </a:moveTo>
                <a:lnTo>
                  <a:pt x="2303115" y="4774875"/>
                </a:lnTo>
                <a:lnTo>
                  <a:pt x="3118666" y="5590425"/>
                </a:lnTo>
                <a:lnTo>
                  <a:pt x="3118665" y="5590427"/>
                </a:lnTo>
                <a:close/>
                <a:moveTo>
                  <a:pt x="2463814" y="4737369"/>
                </a:moveTo>
                <a:cubicBezTo>
                  <a:pt x="2645274" y="4738063"/>
                  <a:pt x="2822569" y="4809633"/>
                  <a:pt x="2953882" y="4940946"/>
                </a:cubicBezTo>
                <a:cubicBezTo>
                  <a:pt x="3107079" y="5094144"/>
                  <a:pt x="3178961" y="5309930"/>
                  <a:pt x="3151846" y="5521896"/>
                </a:cubicBezTo>
                <a:lnTo>
                  <a:pt x="3135169" y="5606928"/>
                </a:lnTo>
                <a:lnTo>
                  <a:pt x="3118666" y="5590425"/>
                </a:lnTo>
                <a:lnTo>
                  <a:pt x="3133497" y="5504462"/>
                </a:lnTo>
                <a:cubicBezTo>
                  <a:pt x="3154944" y="5303091"/>
                  <a:pt x="3085033" y="5099133"/>
                  <a:pt x="2939719" y="4953819"/>
                </a:cubicBezTo>
                <a:cubicBezTo>
                  <a:pt x="2815166" y="4829266"/>
                  <a:pt x="2647527" y="4760109"/>
                  <a:pt x="2475360" y="4756399"/>
                </a:cubicBezTo>
                <a:cubicBezTo>
                  <a:pt x="2446666" y="4755780"/>
                  <a:pt x="2417846" y="4756980"/>
                  <a:pt x="2389079" y="4760044"/>
                </a:cubicBezTo>
                <a:lnTo>
                  <a:pt x="2303115" y="4774875"/>
                </a:lnTo>
                <a:lnTo>
                  <a:pt x="2287897" y="4759657"/>
                </a:lnTo>
                <a:lnTo>
                  <a:pt x="2372931" y="4742980"/>
                </a:lnTo>
                <a:cubicBezTo>
                  <a:pt x="2403212" y="4739107"/>
                  <a:pt x="2433571" y="4737253"/>
                  <a:pt x="2463814" y="4737369"/>
                </a:cubicBezTo>
                <a:close/>
                <a:moveTo>
                  <a:pt x="1779797" y="4279235"/>
                </a:moveTo>
                <a:lnTo>
                  <a:pt x="1020558" y="5039102"/>
                </a:lnTo>
                <a:lnTo>
                  <a:pt x="1446043" y="5464587"/>
                </a:lnTo>
                <a:lnTo>
                  <a:pt x="1796530" y="5114098"/>
                </a:lnTo>
                <a:lnTo>
                  <a:pt x="1810692" y="5114098"/>
                </a:lnTo>
                <a:lnTo>
                  <a:pt x="2779442" y="6082848"/>
                </a:lnTo>
                <a:lnTo>
                  <a:pt x="2779442" y="6097010"/>
                </a:lnTo>
                <a:lnTo>
                  <a:pt x="2428953" y="6447497"/>
                </a:lnTo>
                <a:lnTo>
                  <a:pt x="2854430" y="6872975"/>
                </a:lnTo>
                <a:lnTo>
                  <a:pt x="3614305" y="6113100"/>
                </a:lnTo>
                <a:close/>
                <a:moveTo>
                  <a:pt x="3906907" y="2877643"/>
                </a:moveTo>
                <a:lnTo>
                  <a:pt x="3812017" y="2993911"/>
                </a:lnTo>
                <a:cubicBezTo>
                  <a:pt x="3610099" y="3300218"/>
                  <a:pt x="3643752" y="3717781"/>
                  <a:pt x="3912976" y="3987002"/>
                </a:cubicBezTo>
                <a:cubicBezTo>
                  <a:pt x="4182198" y="4256224"/>
                  <a:pt x="4599760" y="4289877"/>
                  <a:pt x="4906068" y="4087960"/>
                </a:cubicBezTo>
                <a:lnTo>
                  <a:pt x="5022337" y="3993072"/>
                </a:lnTo>
                <a:close/>
                <a:moveTo>
                  <a:pt x="4471053" y="2639120"/>
                </a:moveTo>
                <a:cubicBezTo>
                  <a:pt x="4313189" y="2638639"/>
                  <a:pt x="4162203" y="2684863"/>
                  <a:pt x="4033577" y="2771007"/>
                </a:cubicBezTo>
                <a:lnTo>
                  <a:pt x="3920550" y="2863976"/>
                </a:lnTo>
                <a:lnTo>
                  <a:pt x="5035977" y="3979403"/>
                </a:lnTo>
                <a:lnTo>
                  <a:pt x="5130733" y="3863296"/>
                </a:lnTo>
                <a:cubicBezTo>
                  <a:pt x="5332650" y="3556990"/>
                  <a:pt x="5298998" y="3139426"/>
                  <a:pt x="5029775" y="2870206"/>
                </a:cubicBezTo>
                <a:cubicBezTo>
                  <a:pt x="4880439" y="2720870"/>
                  <a:pt x="4682181" y="2639120"/>
                  <a:pt x="4471053" y="2639120"/>
                </a:cubicBezTo>
                <a:close/>
                <a:moveTo>
                  <a:pt x="5767439" y="1310548"/>
                </a:moveTo>
                <a:cubicBezTo>
                  <a:pt x="5712725" y="1538414"/>
                  <a:pt x="5780313" y="1781083"/>
                  <a:pt x="5946383" y="1947154"/>
                </a:cubicBezTo>
                <a:cubicBezTo>
                  <a:pt x="6091695" y="2092467"/>
                  <a:pt x="6295655" y="2162377"/>
                  <a:pt x="6497027" y="2140931"/>
                </a:cubicBezTo>
                <a:lnTo>
                  <a:pt x="6582992" y="2126100"/>
                </a:lnTo>
                <a:lnTo>
                  <a:pt x="6295502" y="1838610"/>
                </a:lnTo>
                <a:close/>
                <a:moveTo>
                  <a:pt x="6470023" y="467641"/>
                </a:moveTo>
                <a:lnTo>
                  <a:pt x="6126616" y="811049"/>
                </a:lnTo>
                <a:lnTo>
                  <a:pt x="7082493" y="1766279"/>
                </a:lnTo>
                <a:lnTo>
                  <a:pt x="7425885" y="1423503"/>
                </a:lnTo>
                <a:close/>
                <a:moveTo>
                  <a:pt x="6030706" y="28324"/>
                </a:moveTo>
                <a:lnTo>
                  <a:pt x="5271800" y="787229"/>
                </a:lnTo>
                <a:lnTo>
                  <a:pt x="7106310" y="2621739"/>
                </a:lnTo>
                <a:lnTo>
                  <a:pt x="7864901" y="1862518"/>
                </a:lnTo>
                <a:lnTo>
                  <a:pt x="7439417" y="1437035"/>
                </a:lnTo>
                <a:lnTo>
                  <a:pt x="7089571" y="1786879"/>
                </a:lnTo>
                <a:lnTo>
                  <a:pt x="7075410" y="1786879"/>
                </a:lnTo>
                <a:lnTo>
                  <a:pt x="6106661" y="817485"/>
                </a:lnTo>
                <a:lnTo>
                  <a:pt x="6106661" y="803966"/>
                </a:lnTo>
                <a:lnTo>
                  <a:pt x="6456506" y="454124"/>
                </a:lnTo>
                <a:close/>
                <a:moveTo>
                  <a:pt x="4007410" y="25295"/>
                </a:moveTo>
                <a:lnTo>
                  <a:pt x="4034445" y="25295"/>
                </a:lnTo>
                <a:lnTo>
                  <a:pt x="2558156" y="1501583"/>
                </a:lnTo>
                <a:lnTo>
                  <a:pt x="3906682" y="2850108"/>
                </a:lnTo>
                <a:lnTo>
                  <a:pt x="4022815" y="2754672"/>
                </a:lnTo>
                <a:cubicBezTo>
                  <a:pt x="4154519" y="2666598"/>
                  <a:pt x="4309487" y="2619166"/>
                  <a:pt x="4471696" y="2619166"/>
                </a:cubicBezTo>
                <a:cubicBezTo>
                  <a:pt x="4687976" y="2619166"/>
                  <a:pt x="4890737" y="2703489"/>
                  <a:pt x="5043935" y="2856043"/>
                </a:cubicBezTo>
                <a:cubicBezTo>
                  <a:pt x="5319916" y="3132024"/>
                  <a:pt x="5354414" y="3559303"/>
                  <a:pt x="5147428" y="3873539"/>
                </a:cubicBezTo>
                <a:lnTo>
                  <a:pt x="5049844" y="3993270"/>
                </a:lnTo>
                <a:lnTo>
                  <a:pt x="6391960" y="5335386"/>
                </a:lnTo>
                <a:lnTo>
                  <a:pt x="7990893" y="3736453"/>
                </a:lnTo>
                <a:lnTo>
                  <a:pt x="7990893" y="3763487"/>
                </a:lnTo>
                <a:lnTo>
                  <a:pt x="6405477" y="5348903"/>
                </a:lnTo>
                <a:lnTo>
                  <a:pt x="6408961" y="5352387"/>
                </a:lnTo>
                <a:lnTo>
                  <a:pt x="6395306" y="5366041"/>
                </a:lnTo>
                <a:lnTo>
                  <a:pt x="6391823" y="5362558"/>
                </a:lnTo>
                <a:lnTo>
                  <a:pt x="4871085" y="6883295"/>
                </a:lnTo>
                <a:lnTo>
                  <a:pt x="4844051" y="6883295"/>
                </a:lnTo>
                <a:lnTo>
                  <a:pt x="6378306" y="5349041"/>
                </a:lnTo>
                <a:lnTo>
                  <a:pt x="5036146" y="4006881"/>
                </a:lnTo>
                <a:lnTo>
                  <a:pt x="4917139" y="4104063"/>
                </a:lnTo>
                <a:cubicBezTo>
                  <a:pt x="4782598" y="4192862"/>
                  <a:pt x="4627146" y="4237397"/>
                  <a:pt x="4471696" y="4237397"/>
                </a:cubicBezTo>
                <a:cubicBezTo>
                  <a:pt x="4264430" y="4237397"/>
                  <a:pt x="4057163" y="4158224"/>
                  <a:pt x="3899460" y="4000520"/>
                </a:cubicBezTo>
                <a:cubicBezTo>
                  <a:pt x="3623477" y="3724539"/>
                  <a:pt x="3588980" y="3297261"/>
                  <a:pt x="3795966" y="2983024"/>
                </a:cubicBezTo>
                <a:lnTo>
                  <a:pt x="3893105" y="2863840"/>
                </a:lnTo>
                <a:lnTo>
                  <a:pt x="2544502" y="1515237"/>
                </a:lnTo>
                <a:lnTo>
                  <a:pt x="20597" y="4039141"/>
                </a:lnTo>
                <a:lnTo>
                  <a:pt x="1006409" y="5024953"/>
                </a:lnTo>
                <a:lnTo>
                  <a:pt x="1773358" y="4258636"/>
                </a:lnTo>
                <a:lnTo>
                  <a:pt x="1786875" y="4258636"/>
                </a:lnTo>
                <a:lnTo>
                  <a:pt x="2287897" y="4759657"/>
                </a:lnTo>
                <a:lnTo>
                  <a:pt x="2282515" y="4760713"/>
                </a:lnTo>
                <a:lnTo>
                  <a:pt x="2278009" y="4776806"/>
                </a:lnTo>
                <a:lnTo>
                  <a:pt x="3117378" y="5616173"/>
                </a:lnTo>
                <a:lnTo>
                  <a:pt x="3134113" y="5612311"/>
                </a:lnTo>
                <a:lnTo>
                  <a:pt x="3135169" y="5606928"/>
                </a:lnTo>
                <a:lnTo>
                  <a:pt x="3634904" y="6106663"/>
                </a:lnTo>
                <a:lnTo>
                  <a:pt x="3634904" y="6120180"/>
                </a:lnTo>
                <a:lnTo>
                  <a:pt x="2854753" y="6900972"/>
                </a:lnTo>
                <a:lnTo>
                  <a:pt x="2840593" y="6886812"/>
                </a:lnTo>
                <a:lnTo>
                  <a:pt x="2844110" y="6883295"/>
                </a:lnTo>
                <a:lnTo>
                  <a:pt x="2837074" y="6883295"/>
                </a:lnTo>
                <a:lnTo>
                  <a:pt x="2415114" y="6461336"/>
                </a:lnTo>
                <a:lnTo>
                  <a:pt x="2415114" y="6461336"/>
                </a:lnTo>
                <a:lnTo>
                  <a:pt x="2401597" y="6447819"/>
                </a:lnTo>
                <a:lnTo>
                  <a:pt x="2401597" y="6447819"/>
                </a:lnTo>
                <a:lnTo>
                  <a:pt x="1445720" y="5491943"/>
                </a:lnTo>
                <a:lnTo>
                  <a:pt x="1445720" y="5491943"/>
                </a:lnTo>
                <a:lnTo>
                  <a:pt x="1432204" y="5478426"/>
                </a:lnTo>
                <a:lnTo>
                  <a:pt x="1432204" y="5478426"/>
                </a:lnTo>
                <a:lnTo>
                  <a:pt x="0" y="4046223"/>
                </a:lnTo>
                <a:lnTo>
                  <a:pt x="0" y="4032705"/>
                </a:lnTo>
                <a:close/>
                <a:moveTo>
                  <a:pt x="6031352" y="0"/>
                </a:moveTo>
                <a:lnTo>
                  <a:pt x="6045512" y="13517"/>
                </a:lnTo>
                <a:lnTo>
                  <a:pt x="6033734" y="25295"/>
                </a:lnTo>
                <a:lnTo>
                  <a:pt x="6055357" y="25295"/>
                </a:lnTo>
                <a:lnTo>
                  <a:pt x="6470345" y="440284"/>
                </a:lnTo>
                <a:lnTo>
                  <a:pt x="6470989" y="439640"/>
                </a:lnTo>
                <a:lnTo>
                  <a:pt x="6484506" y="453157"/>
                </a:lnTo>
                <a:lnTo>
                  <a:pt x="6483862" y="453801"/>
                </a:lnTo>
                <a:lnTo>
                  <a:pt x="7439737" y="1409676"/>
                </a:lnTo>
                <a:lnTo>
                  <a:pt x="7440380" y="1409034"/>
                </a:lnTo>
                <a:lnTo>
                  <a:pt x="7453899" y="1422552"/>
                </a:lnTo>
                <a:lnTo>
                  <a:pt x="7453256" y="1423195"/>
                </a:lnTo>
                <a:lnTo>
                  <a:pt x="7878734" y="1848673"/>
                </a:lnTo>
                <a:lnTo>
                  <a:pt x="7879379" y="1848027"/>
                </a:lnTo>
                <a:lnTo>
                  <a:pt x="7893541" y="1861544"/>
                </a:lnTo>
                <a:lnTo>
                  <a:pt x="7892573" y="1862512"/>
                </a:lnTo>
                <a:lnTo>
                  <a:pt x="7990893" y="1960832"/>
                </a:lnTo>
                <a:lnTo>
                  <a:pt x="7990893" y="1988511"/>
                </a:lnTo>
                <a:lnTo>
                  <a:pt x="7878734" y="1876352"/>
                </a:lnTo>
                <a:lnTo>
                  <a:pt x="7112747" y="2642336"/>
                </a:lnTo>
                <a:lnTo>
                  <a:pt x="7099228" y="2642336"/>
                </a:lnTo>
                <a:lnTo>
                  <a:pt x="6598235" y="2141344"/>
                </a:lnTo>
                <a:lnTo>
                  <a:pt x="6514921" y="2158204"/>
                </a:lnTo>
                <a:cubicBezTo>
                  <a:pt x="6485151" y="2162147"/>
                  <a:pt x="6455219" y="2164077"/>
                  <a:pt x="6425288" y="2164077"/>
                </a:cubicBezTo>
                <a:cubicBezTo>
                  <a:pt x="6243124" y="2164077"/>
                  <a:pt x="6064178" y="2092629"/>
                  <a:pt x="5932867" y="1960674"/>
                </a:cubicBezTo>
                <a:cubicBezTo>
                  <a:pt x="5779669" y="1807475"/>
                  <a:pt x="5707788" y="1591688"/>
                  <a:pt x="5734901" y="1379721"/>
                </a:cubicBezTo>
                <a:lnTo>
                  <a:pt x="5751578" y="1294686"/>
                </a:lnTo>
                <a:lnTo>
                  <a:pt x="5251203" y="794311"/>
                </a:lnTo>
                <a:lnTo>
                  <a:pt x="5251203" y="780792"/>
                </a:lnTo>
                <a:close/>
              </a:path>
            </a:pathLst>
          </a:custGeom>
          <a:solidFill>
            <a:schemeClr val="bg1"/>
          </a:solidFill>
          <a:ln w="3130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618276" y="829467"/>
            <a:ext cx="5651482" cy="5718544"/>
          </a:xfrm>
          <a:prstGeom prst="rect">
            <a:avLst/>
          </a:prstGeom>
          <a:noFill/>
          <a:ln cap="sq">
            <a:noFill/>
          </a:ln>
        </p:spPr>
      </p:pic>
      <p:sp>
        <p:nvSpPr>
          <p:cNvPr id="9" name="标题 1"/>
          <p:cNvSpPr txBox="1"/>
          <p:nvPr/>
        </p:nvSpPr>
        <p:spPr>
          <a:xfrm rot="0" flipH="0" flipV="0">
            <a:off x="11643864" y="3607460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643864" y="3167276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1643864" y="3387367"/>
            <a:ext cx="76298" cy="76298"/>
          </a:xfrm>
          <a:custGeom>
            <a:avLst/>
            <a:gdLst>
              <a:gd name="connsiteX0" fmla="*/ 0 w 40692"/>
              <a:gd name="connsiteY0" fmla="*/ 20346 h 40692"/>
              <a:gd name="connsiteX1" fmla="*/ 20346 w 40692"/>
              <a:gd name="connsiteY1" fmla="*/ 40692 h 40692"/>
              <a:gd name="connsiteX2" fmla="*/ 40692 w 40692"/>
              <a:gd name="connsiteY2" fmla="*/ 20346 h 40692"/>
              <a:gd name="connsiteX3" fmla="*/ 20346 w 40692"/>
              <a:gd name="connsiteY3" fmla="*/ 0 h 40692"/>
              <a:gd name="connsiteX4" fmla="*/ 0 w 40692"/>
              <a:gd name="connsiteY4" fmla="*/ 20346 h 40692"/>
            </a:gdLst>
            <a:rect l="l" t="t" r="r" b="b"/>
            <a:pathLst>
              <a:path w="40692" h="40692">
                <a:moveTo>
                  <a:pt x="0" y="20346"/>
                </a:moveTo>
                <a:cubicBezTo>
                  <a:pt x="0" y="31615"/>
                  <a:pt x="9078" y="40692"/>
                  <a:pt x="20346" y="40692"/>
                </a:cubicBezTo>
                <a:cubicBezTo>
                  <a:pt x="31615" y="40692"/>
                  <a:pt x="40692" y="31615"/>
                  <a:pt x="40692" y="20346"/>
                </a:cubicBezTo>
                <a:cubicBezTo>
                  <a:pt x="40692" y="9078"/>
                  <a:pt x="31615" y="0"/>
                  <a:pt x="20346" y="0"/>
                </a:cubicBezTo>
                <a:cubicBezTo>
                  <a:pt x="9078" y="0"/>
                  <a:pt x="0" y="9078"/>
                  <a:pt x="0" y="2034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60236" y="1770710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853097" y="1577849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0 w 9390"/>
              <a:gd name="connsiteY1" fmla="*/ 0 h 277332"/>
              <a:gd name="connsiteX2" fmla="*/ 9390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0" y="0"/>
                </a:lnTo>
                <a:lnTo>
                  <a:pt x="9390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034097" y="1396849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1 h 9390"/>
              <a:gd name="connsiteX3" fmla="*/ 0 w 277332"/>
              <a:gd name="connsiteY3" fmla="*/ 9391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1"/>
                </a:lnTo>
                <a:lnTo>
                  <a:pt x="0" y="9391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226960" y="1203988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07960" y="1022986"/>
            <a:ext cx="399240" cy="13518"/>
          </a:xfrm>
          <a:custGeom>
            <a:avLst/>
            <a:gdLst>
              <a:gd name="connsiteX0" fmla="*/ 0 w 277332"/>
              <a:gd name="connsiteY0" fmla="*/ 0 h 9390"/>
              <a:gd name="connsiteX1" fmla="*/ 277333 w 277332"/>
              <a:gd name="connsiteY1" fmla="*/ 0 h 9390"/>
              <a:gd name="connsiteX2" fmla="*/ 277333 w 277332"/>
              <a:gd name="connsiteY2" fmla="*/ 9390 h 9390"/>
              <a:gd name="connsiteX3" fmla="*/ 0 w 277332"/>
              <a:gd name="connsiteY3" fmla="*/ 9390 h 9390"/>
            </a:gdLst>
            <a:rect l="l" t="t" r="r" b="b"/>
            <a:pathLst>
              <a:path w="277332" h="9390">
                <a:moveTo>
                  <a:pt x="0" y="0"/>
                </a:moveTo>
                <a:lnTo>
                  <a:pt x="277333" y="0"/>
                </a:lnTo>
                <a:lnTo>
                  <a:pt x="277333" y="9390"/>
                </a:lnTo>
                <a:lnTo>
                  <a:pt x="0" y="9390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0821" y="830125"/>
            <a:ext cx="13518" cy="399240"/>
          </a:xfrm>
          <a:custGeom>
            <a:avLst/>
            <a:gdLst>
              <a:gd name="connsiteX0" fmla="*/ 0 w 9390"/>
              <a:gd name="connsiteY0" fmla="*/ 0 h 277332"/>
              <a:gd name="connsiteX1" fmla="*/ 9391 w 9390"/>
              <a:gd name="connsiteY1" fmla="*/ 0 h 277332"/>
              <a:gd name="connsiteX2" fmla="*/ 9391 w 9390"/>
              <a:gd name="connsiteY2" fmla="*/ 277333 h 277332"/>
              <a:gd name="connsiteX3" fmla="*/ 0 w 9390"/>
              <a:gd name="connsiteY3" fmla="*/ 277333 h 277332"/>
            </a:gdLst>
            <a:rect l="l" t="t" r="r" b="b"/>
            <a:pathLst>
              <a:path w="9390" h="277332">
                <a:moveTo>
                  <a:pt x="0" y="0"/>
                </a:moveTo>
                <a:lnTo>
                  <a:pt x="9391" y="0"/>
                </a:lnTo>
                <a:lnTo>
                  <a:pt x="9391" y="277333"/>
                </a:lnTo>
                <a:lnTo>
                  <a:pt x="0" y="277333"/>
                </a:lnTo>
                <a:close/>
              </a:path>
            </a:pathLst>
          </a:custGeom>
          <a:solidFill>
            <a:schemeClr val="bg1"/>
          </a:solidFill>
          <a:ln w="31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15317" y="4578657"/>
            <a:ext cx="3261788" cy="389504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23437" y="386550"/>
            <a:ext cx="1316795" cy="16351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554830" y="1028700"/>
            <a:ext cx="5280955" cy="313740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 Bold"/>
                <a:ea typeface="Source Han Sans CN Bold Bold"/>
                <a:cs typeface="Source Han Sans CN Bold Bold"/>
              </a:rPr>
              <a:t>谢谢大家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83770" y="4635903"/>
            <a:ext cx="810451" cy="2807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主讲人：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683731" y="4635903"/>
            <a:ext cx="691866" cy="2807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AiPPT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2521956" y="4645323"/>
            <a:ext cx="621111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时间：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3140539" y="4645323"/>
            <a:ext cx="742969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Normal"/>
                <a:ea typeface="Source Han Sans CN Normal"/>
                <a:cs typeface="Source Han Sans CN Normal"/>
              </a:rPr>
              <a:t>202X.X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3B84DC"/>
      </a:accent1>
      <a:accent2>
        <a:srgbClr val="000060"/>
      </a:accent2>
      <a:accent3>
        <a:srgbClr val="82FF97"/>
      </a:accent3>
      <a:accent4>
        <a:srgbClr val="019A47"/>
      </a:accent4>
      <a:accent5>
        <a:srgbClr val="FFFFFF"/>
      </a:accent5>
      <a:accent6>
        <a:srgbClr val="666666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ContentProducer":"001191110105MA01D6BEX800000","ContentPropagator":"001191110105MA01D6BEX800000","Label":"1","ProduceID":"AIPPT_C_USER_DESIGN_17238998","PropagateID":"AIPPT_C_USER_DESIGN_17238998","ReservedCode1":"{\"SecurityData\":{\"Type\":\"TC260PG\",\"Version\":1,\"PubSD\":[{\"Type\":\"DS\",\"AlgID\":\"1.2.156.10197.1.501\",\"TBSData\":{\"Type\":\"LabelMataData\"},\"Signature\":\"304402201890878eac27b15f5cd742df95b884b16daf5ab557aec84431ae31d9fde5a39602205f156fb6c23a55b5e7870483ab601e32e5ea82518277a0c46e124e8b9decdb23\"},{\"Type\":\"PubKey\",\"AlgID\":\"1.2.156.10197.1.501\",\"KeyValue\":\"MFkwEwYHKoZIzj0CAQYIKoEcz1UBgi0DQgAE4htNGUcC6HU4Sf91jDiDCP+kHy7sm5Nd8uJmcY3w5omySS+3GQlfi/4sr6ilLGbKi9V2Z5I0ASiAQPEvlhe2mw==\",\"Certificate\":\"MIIBgzCCASmgAwIBAgIBATAKBggqgRzPVQGDdTAtMQ4wDAYDVQQKEwVBaVBQVDEbMBkGA1UEBRMSOTExMTAxMDVNQTAxRDZCRVg4MCAXDTI1MDgwODA4Mjk1MloYDzIxMjUwODA4MDgyOTUyWjAtMQ4wDAYDVQQKEwVBaVBQVDEbMBkGA1UEBRMSOTExMTAxMDVNQTAxRDZCRVg4MFkwEwYHKoZIzj0CAQYIKoEcz1UBgi0DQgAE4htNGUcC6HU4Sf91jDiDCP+kHy7sm5Nd8uJmcY3w5omySS+3GQlfi/4sr6ilLGbKi9V2Z5I0ASiAQPEvlhe2m6M4MDYwDgYDVR0PAQH/BAQDAgWgMBMGA1UdJQQMMAoGCCsGAQUFBwMBMA8GA1UdEwEB/wQFMAMBAf8wCgYIKoEcz1UBg3UDSAAwRQIgS9o/xI9kRYojx1MkW/gD8fAbyborHu7tLo1gGuqcuMwCIQDpeKBcdxdIHGAYHLU3bTjOkcDszYUezVcY2oQW7R1oQg==\"}]}}","ReservedCode2":"{\"SecurityData\":{\"Type\":\"TC260PG\",\"Version\":1,\"PubSD\":[{\"Type\":\"DS\",\"AlgID\":\"1.2.156.10197.1.501\",\"TBSData\":{\"Type\":\"LabelMataData\"},\"Signature\":\"3045022018a99ba483d795a48419121181a4a72b4b97058de821ca4f969a0d4685ecb76e022100ccb27f28f995be7d569ece98d325570d942d55976e01ac85a2f9be50b98edb6b\"},{\"Type\":\"PubKey\",\"AlgID\":\"1.2.156.10197.1.501\",\"KeyValue\":\"MFkwEwYHKoZIzj0CAQYIKoEcz1UBgi0DQgAE4htNGUcC6HU4Sf91jDiDCP+kHy7sm5Nd8uJmcY3w5omySS+3GQlfi/4sr6ilLGbKi9V2Z5I0ASiAQPEvlhe2mw==\",\"Certificate\":\"MIIBgzCCASmgAwIBAgIBATAKBggqgRzPVQGDdTAtMQ4wDAYDVQQKEwVBaVBQVDEbMBkGA1UEBRMSOTExMTAxMDVNQTAxRDZCRVg4MCAXDTI1MDgwODA4Mjk1MloYDzIxMjUwODA4MDgyOTUyWjAtMQ4wDAYDVQQKEwVBaVBQVDEbMBkGA1UEBRMSOTExMTAxMDVNQTAxRDZCRVg4MFkwEwYHKoZIzj0CAQYIKoEcz1UBgi0DQgAE4htNGUcC6HU4Sf91jDiDCP+kHy7sm5Nd8uJmcY3w5omySS+3GQlfi/4sr6ilLGbKi9V2Z5I0ASiAQPEvlhe2m6M4MDYwDgYDVR0PAQH/BAQDAgWgMBMGA1UdJQQMMAoGCCsGAQUFBwMBMA8GA1UdEwEB/wQFMAMBAf8wCgYIKoEcz1UBg3UDSAAwRQIgS9o/xI9kRYojx1MkW/gD8fAbyborHu7tLo1gGuqcuMwCIQDpeKBcdxdIHGAYHLU3bTjOkcDszYUezVcY2oQW7R1oQg==\"}]}}"}</vt:lpwstr>
  </property>
</Properties>
</file>