
<file path=[Content_Types].xml><?xml version="1.0" encoding="utf-8"?>
<Types xmlns="http://schemas.openxmlformats.org/package/2006/content-types">
  <Default Extension="png" ContentType="image/png"/>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theme/theme1.xml" ContentType="application/vnd.openxmlformats-officedocument.theme+xml"/>
  <Override PartName="/docProps/custom.xml" ContentType="application/vnd.openxmlformats-officedocument.custom-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embeddedFontLst>
    <p:embeddedFont>
      <p:font typeface="Source Han Sans CN Bold Bold"/>
      <p:regular r:id="rId24"/>
    </p:embeddedFont>
    <p:embeddedFont>
      <p:font typeface="Source Han Sans CN Normal"/>
      <p:regular r:id="rId25"/>
    </p:embeddedFont>
    <p:embeddedFont>
      <p:font typeface="OPPOSans H"/>
      <p:regular r:id="rId26"/>
    </p:embeddedFont>
    <p:embeddedFont>
      <p:font typeface="OPPOSans L"/>
      <p:regular r:id="rId27"/>
    </p:embeddedFont>
    <p:embeddedFont>
      <p:font typeface="OPPOSans B"/>
      <p:regular r:id="rId28"/>
    </p:embeddedFont>
  </p:embeddedFontLst>
</p:presentation>
</file>

<file path=ppt/_rels/presentation.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font" Target="fonts/font2.fntdata"/>
<Relationship Id="rId25" Type="http://schemas.openxmlformats.org/officeDocument/2006/relationships/font" Target="fonts/font3.fntdata"/>
<Relationship Id="rId26" Type="http://schemas.openxmlformats.org/officeDocument/2006/relationships/font" Target="fonts/font1.fntdata"/>
<Relationship Id="rId27" Type="http://schemas.openxmlformats.org/officeDocument/2006/relationships/font" Target="fonts/font5.fntdata"/>
<Relationship Id="rId28" Type="http://schemas.openxmlformats.org/officeDocument/2006/relationships/font" Target="fonts/font4.fntdata"/>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
<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
<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
<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
<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
<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
<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
<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
<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
<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
<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
<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
<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
<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
<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
<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
<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
<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
<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
<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
<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
<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时间：主讲人：幼儿园绘本教学活动深度教研方案AiPPT202X.X</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CATALOGUE010203040506目录教研背景与目标教研核心内容与流程（第一阶段：理论奠基与现状反思）教研核心内容与流程（第二阶段：策略构建与实践探索）教研核心内容与流程（第三阶段：成果固化与延伸应用）教研预期成果总结</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01教研背景与目标</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记忆性提问过多在日常绘本教学中，教师的提问常常存在记忆性提问过多的问题，局限于“这是什么？”“那是什么？”等浅层信息提取。背景分析问题封闭单一问题封闭单一，答案非此即彼，限制了幼儿的想象和思考空间。缺乏层次与梯度问题之间关联性不强，未能引导幼儿思维由浅入深。忽视情感与价值挖掘很少引导幼儿共情、评价和联系自身生活。</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认知目标使教师深刻理解高质量提问的价值，掌握不同认知层次的提问类型（如布鲁姆分类法）。教研目标技能目标提升教师设计“问题链”、运用“支架式提问”和“回应与理答”的实操能力。情感态度目标激发教师对提问艺术的研究热情，形成乐于反思、精益求精的教研氛围。</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02教研核心内容与流程（第一阶段：理论奠基与现状反思）</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核心概念学习——布鲁姆教育目标分类学在绘本提问中的应用记忆层：识别、回忆故事中的基本信息。（谁，哪里，什么）
理解层：理解意思，能解释、概括。（为什么，怎么了）
应用层：在新的情境中运用知识。（如果是你，你会怎么做？）
分析层：分析因果关系、比较异同。（他为什么高兴/难过？这两个角色有什么不一样？）
评价层：发表看法，做出判断。（你觉得他做得对吗？你喜欢谁？为什么？）
创造层：预测、想象故事发展，创编新情节。（接下来会发生什么？故事还可以怎么结尾？）活动一：理论学习——“提问的学问”核心概念学习——“问题链”设计如何将不同层次的问题串联起来，形成一个由易到难、环环相扣的思维阶梯。核心概念学习——“支架式提问”如何通过提问为幼儿搭建思考的“脚手架”，在幼儿“最近发展区”内进行引导。</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录制或选取一段本园教师的常规绘本教学视频。录像观摩活动二：案例诊断——“我们的提问怎么了？”教研组共同记录下该教师在15分钟内提出的所有问题，并进行分类统计。提问记录与分析这些问题主要分布在哪个认知层次？（可用饼状图可视化）
哪些是“好问题”？好在哪里？（激发了讨论、引发了思考）
哪些是“无效问题”？如何改进？（将封闭式问题改为开放式，将记忆性问题提升为分析性问题）集体研讨</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03教研核心内容与流程（第二阶段：策略构建与实践探索）</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“问题树”设计树根（记忆/理解）：故事里有哪些角色？毛毛虫每天都吃了什么？
树干（分析/应用）：为什么毛毛虫会肚子疼？如果你是毛毛虫，你会一天吃那么多东西吗？
树冠（评价/创造）：你觉得毛毛虫变成蝴蝶后，它会对之前的自己说什么？你能编一个关于蝴蝶的新故事吗？活动三：策略工作坊——“设计高质量的提问”“焦点问题”设计围绕绘本的核心价值（如《彩虹色的花》的“分享”与“生命循环”），设计1 - 2个能贯穿始终、引发深度思考的“大问题”。
例如：“彩虹色的花一次又一次地帮助别人，它自己得到了什么？”“提问时机”与“回应技巧”研讨封面预测：看到封面，你猜会发生什么？
情节转折点：当XX发生时，你觉得主角的心情怎样？为什么？
留白处想象：这一页只有图画没有文字，你觉得他们在说什么？
回应技巧：学习使用“追问”、“转问”、“提炼总结”、“鼓励肯定”等理答策略。避免简单的“真好”“真棒”，而是具体化：“你观察到了他表情的变化，真仔细！”</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两位教师选择同一本绘本，独立设计提问方案并进行教学展示。同课异构活动四：教学实践与微格教研重点录制两位教师的“提问与回应”环节。微格分析对比分析两种提问设计带来的不同课堂效果和幼儿反应，提炼优点，优化策略。对比研讨</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04教研核心内容与流程（第三阶段：成果固化与延伸应用）</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绘本教学提问策略指导手册》包含理论要点、优秀问题范例、常见误区及改进建议。活动五：成果物化——“我们的提问策略工具箱”经典绘本“问题链”设计资源库为园所常用绘本配备高质量的问题设计。教师自我反思清单我今天提出的问题，有多少是开放性的？
我的问题是否引导幼儿超越了表面的故事情节？
我是否给了幼儿足够的思考和时间？
我的回应是否促进了幼儿思维的进一步深入？</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05教研预期成果</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0102提问意识显著增强。提问意识提升教师层面提问设计能力与课堂回应能力得到实质性提升。提问与回应能力提升</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0102参与度提升在绘本活动中的参与度得到更好发展。幼儿层面能力发展语言表达能力、逻辑思维和批判性思维得到更好发展。</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教研文化形成形成浓厚的教研文化。园所层面资源积累与保教质量提升积累一套高质量的绘本教学提问资源，提升整体保教质量。</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06总结</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提问，是一门艺术。提问是艺术提问的性质提问，更是一门科学。提问是科学</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提问方式转变本次深度教研旨在引导教师从“随意问”走向“精心设计问”，从“关注答案”走向“关注思维过程”。教研目的教学效果提升让每一个问题都成为点燃幼儿智慧的火种，让绘本教学真正成为支持幼儿全面发展的有效途径。</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时间：主讲人：谢谢大家AiPPT202X.X</a:t>
            </a:r>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 Id="rId3" Type="http://schemas.openxmlformats.org/officeDocument/2006/relationships/image" Target="../media/image3.png"/>
<Relationship Id="rId4" Type="http://schemas.openxmlformats.org/officeDocument/2006/relationships/image" Target="../media/image1.png"/>
<Relationship Id="rId5" Type="http://schemas.openxmlformats.org/officeDocument/2006/relationships/image" Target="../media/image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0" t="0" r="0" b="0"/>
          <a:stretch>
            <a:fillRect/>
          </a:stretch>
        </p:blipFill>
        <p:spPr>
          <a:xfrm rot="0" flipH="0" flipV="0">
            <a:off x="504" y="283"/>
            <a:ext cx="12190992" cy="6857433"/>
          </a:xfrm>
          <a:prstGeom prst="rect">
            <a:avLst/>
          </a:prstGeom>
          <a:noFill/>
          <a:ln>
            <a:noFill/>
          </a:ln>
        </p:spPr>
      </p:pic>
      <p:sp>
        <p:nvSpPr>
          <p:cNvPr id="3" name="标题 1"/>
          <p:cNvSpPr txBox="1"/>
          <p:nvPr/>
        </p:nvSpPr>
        <p:spPr>
          <a:xfrm rot="0" flipH="0" flipV="0">
            <a:off x="1532067" y="10423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2067"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619162" y="103730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619162"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36517" y="108802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836517" y="491924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89794"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0" flipV="0">
            <a:off x="8997301"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09580" y="1208578"/>
            <a:ext cx="8815479" cy="3586282"/>
          </a:xfrm>
          <a:custGeom>
            <a:avLst/>
            <a:gdLst>
              <a:gd name="connsiteX0" fmla="*/ 243775 w 8815479"/>
              <a:gd name="connsiteY0" fmla="*/ 0 h 3586282"/>
              <a:gd name="connsiteX1" fmla="*/ 527554 w 8815479"/>
              <a:gd name="connsiteY1" fmla="*/ 0 h 3586282"/>
              <a:gd name="connsiteX2" fmla="*/ 8287926 w 8815479"/>
              <a:gd name="connsiteY2" fmla="*/ 0 h 3586282"/>
              <a:gd name="connsiteX3" fmla="*/ 8571705 w 8815479"/>
              <a:gd name="connsiteY3" fmla="*/ 0 h 3586282"/>
              <a:gd name="connsiteX4" fmla="*/ 8577270 w 8815479"/>
              <a:gd name="connsiteY4" fmla="*/ 17928 h 3586282"/>
              <a:gd name="connsiteX5" fmla="*/ 8742789 w 8815479"/>
              <a:gd name="connsiteY5" fmla="*/ 218929 h 3586282"/>
              <a:gd name="connsiteX6" fmla="*/ 8815479 w 8815479"/>
              <a:gd name="connsiteY6" fmla="*/ 258384 h 3586282"/>
              <a:gd name="connsiteX7" fmla="*/ 8815479 w 8815479"/>
              <a:gd name="connsiteY7" fmla="*/ 3327898 h 3586282"/>
              <a:gd name="connsiteX8" fmla="*/ 8742789 w 8815479"/>
              <a:gd name="connsiteY8" fmla="*/ 3367352 h 3586282"/>
              <a:gd name="connsiteX9" fmla="*/ 8577270 w 8815479"/>
              <a:gd name="connsiteY9" fmla="*/ 3568352 h 3586282"/>
              <a:gd name="connsiteX10" fmla="*/ 8571704 w 8815479"/>
              <a:gd name="connsiteY10" fmla="*/ 3586282 h 3586282"/>
              <a:gd name="connsiteX11" fmla="*/ 8287925 w 8815479"/>
              <a:gd name="connsiteY11" fmla="*/ 3586282 h 3586282"/>
              <a:gd name="connsiteX12" fmla="*/ 527555 w 8815479"/>
              <a:gd name="connsiteY12" fmla="*/ 3586282 h 3586282"/>
              <a:gd name="connsiteX13" fmla="*/ 243776 w 8815479"/>
              <a:gd name="connsiteY13" fmla="*/ 3586282 h 3586282"/>
              <a:gd name="connsiteX14" fmla="*/ 238210 w 8815479"/>
              <a:gd name="connsiteY14" fmla="*/ 3568352 h 3586282"/>
              <a:gd name="connsiteX15" fmla="*/ 72691 w 8815479"/>
              <a:gd name="connsiteY15" fmla="*/ 3367352 h 3586282"/>
              <a:gd name="connsiteX16" fmla="*/ 0 w 8815479"/>
              <a:gd name="connsiteY16" fmla="*/ 3327897 h 3586282"/>
              <a:gd name="connsiteX17" fmla="*/ 0 w 8815479"/>
              <a:gd name="connsiteY17" fmla="*/ 258384 h 3586282"/>
              <a:gd name="connsiteX18" fmla="*/ 72691 w 8815479"/>
              <a:gd name="connsiteY18" fmla="*/ 218929 h 3586282"/>
              <a:gd name="connsiteX19" fmla="*/ 238210 w 8815479"/>
              <a:gd name="connsiteY19" fmla="*/ 17928 h 3586282"/>
            </a:gdLst>
            <a:rect l="l" t="t" r="r" b="b"/>
            <a:pathLst>
              <a:path w="8815479" h="3586282">
                <a:moveTo>
                  <a:pt x="243775" y="0"/>
                </a:moveTo>
                <a:lnTo>
                  <a:pt x="527554" y="0"/>
                </a:lnTo>
                <a:lnTo>
                  <a:pt x="8287926" y="0"/>
                </a:lnTo>
                <a:lnTo>
                  <a:pt x="8571705" y="0"/>
                </a:lnTo>
                <a:lnTo>
                  <a:pt x="8577270" y="17928"/>
                </a:lnTo>
                <a:cubicBezTo>
                  <a:pt x="8611946" y="99913"/>
                  <a:pt x="8669876" y="169669"/>
                  <a:pt x="8742789" y="218929"/>
                </a:cubicBezTo>
                <a:lnTo>
                  <a:pt x="8815479" y="258384"/>
                </a:lnTo>
                <a:lnTo>
                  <a:pt x="8815479" y="3327898"/>
                </a:lnTo>
                <a:lnTo>
                  <a:pt x="8742789" y="3367352"/>
                </a:lnTo>
                <a:cubicBezTo>
                  <a:pt x="8669876" y="3416611"/>
                  <a:pt x="8611946" y="3486367"/>
                  <a:pt x="8577270" y="3568352"/>
                </a:cubicBezTo>
                <a:lnTo>
                  <a:pt x="8571704" y="3586282"/>
                </a:lnTo>
                <a:lnTo>
                  <a:pt x="8287925" y="3586282"/>
                </a:lnTo>
                <a:lnTo>
                  <a:pt x="527555" y="3586282"/>
                </a:lnTo>
                <a:lnTo>
                  <a:pt x="243776" y="3586282"/>
                </a:lnTo>
                <a:lnTo>
                  <a:pt x="238210" y="3568352"/>
                </a:lnTo>
                <a:cubicBezTo>
                  <a:pt x="203533" y="3486367"/>
                  <a:pt x="145604" y="3416611"/>
                  <a:pt x="72691" y="3367352"/>
                </a:cubicBezTo>
                <a:lnTo>
                  <a:pt x="0" y="3327897"/>
                </a:lnTo>
                <a:lnTo>
                  <a:pt x="0" y="258384"/>
                </a:lnTo>
                <a:lnTo>
                  <a:pt x="72691" y="218929"/>
                </a:lnTo>
                <a:cubicBezTo>
                  <a:pt x="145604" y="169669"/>
                  <a:pt x="203533" y="99913"/>
                  <a:pt x="238210" y="17928"/>
                </a:cubicBezTo>
                <a:close/>
              </a:path>
            </a:pathLst>
          </a:custGeom>
          <a:solidFill>
            <a:schemeClr val="bg1">
              <a:alpha val="68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12" name=""/>
          <p:cNvGrpSpPr/>
          <p:nvPr/>
        </p:nvGrpSpPr>
        <p:grpSpPr>
          <a:xfrm>
            <a:off x="1942358" y="2238375"/>
            <a:ext cx="233258" cy="1132272"/>
            <a:chOff x="1942358" y="2238375"/>
            <a:chExt cx="233258" cy="1132272"/>
          </a:xfrm>
        </p:grpSpPr>
        <p:grpSp>
          <p:nvGrpSpPr>
            <p:cNvPr id="13" name=""/>
            <p:cNvGrpSpPr/>
            <p:nvPr/>
          </p:nvGrpSpPr>
          <p:grpSpPr>
            <a:xfrm>
              <a:off x="1942358" y="2238375"/>
              <a:ext cx="233258" cy="233258"/>
              <a:chOff x="1942358" y="2238375"/>
              <a:chExt cx="233258" cy="233258"/>
            </a:xfrm>
          </p:grpSpPr>
          <p:sp>
            <p:nvSpPr>
              <p:cNvPr id="14" name="标题 1"/>
              <p:cNvSpPr txBox="1"/>
              <p:nvPr/>
            </p:nvSpPr>
            <p:spPr>
              <a:xfrm rot="0" flipH="0" flipV="0">
                <a:off x="194235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198933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6" name=""/>
            <p:cNvGrpSpPr/>
            <p:nvPr/>
          </p:nvGrpSpPr>
          <p:grpSpPr>
            <a:xfrm>
              <a:off x="1942358" y="2687882"/>
              <a:ext cx="233258" cy="233258"/>
              <a:chOff x="1942358" y="2687882"/>
              <a:chExt cx="233258" cy="233258"/>
            </a:xfrm>
          </p:grpSpPr>
          <p:sp>
            <p:nvSpPr>
              <p:cNvPr id="17" name="标题 1"/>
              <p:cNvSpPr txBox="1"/>
              <p:nvPr/>
            </p:nvSpPr>
            <p:spPr>
              <a:xfrm rot="0" flipH="0" flipV="0">
                <a:off x="194235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98933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9" name=""/>
            <p:cNvGrpSpPr/>
            <p:nvPr/>
          </p:nvGrpSpPr>
          <p:grpSpPr>
            <a:xfrm>
              <a:off x="1942358" y="3137389"/>
              <a:ext cx="233258" cy="233258"/>
              <a:chOff x="1942358" y="3137389"/>
              <a:chExt cx="233258" cy="233258"/>
            </a:xfrm>
          </p:grpSpPr>
          <p:sp>
            <p:nvSpPr>
              <p:cNvPr id="20" name="标题 1"/>
              <p:cNvSpPr txBox="1"/>
              <p:nvPr/>
            </p:nvSpPr>
            <p:spPr>
              <a:xfrm rot="0" flipH="0" flipV="0">
                <a:off x="194235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198933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grpSp>
        <p:nvGrpSpPr>
          <p:cNvPr id="22" name=""/>
          <p:cNvGrpSpPr/>
          <p:nvPr/>
        </p:nvGrpSpPr>
        <p:grpSpPr>
          <a:xfrm>
            <a:off x="10126238" y="2238375"/>
            <a:ext cx="233258" cy="1132272"/>
            <a:chOff x="10126238" y="2238375"/>
            <a:chExt cx="233258" cy="1132272"/>
          </a:xfrm>
        </p:grpSpPr>
        <p:grpSp>
          <p:nvGrpSpPr>
            <p:cNvPr id="23" name=""/>
            <p:cNvGrpSpPr/>
            <p:nvPr/>
          </p:nvGrpSpPr>
          <p:grpSpPr>
            <a:xfrm>
              <a:off x="10126238" y="2238375"/>
              <a:ext cx="233258" cy="233258"/>
              <a:chOff x="10126238" y="2238375"/>
              <a:chExt cx="233258" cy="233258"/>
            </a:xfrm>
          </p:grpSpPr>
          <p:sp>
            <p:nvSpPr>
              <p:cNvPr id="24" name="标题 1"/>
              <p:cNvSpPr txBox="1"/>
              <p:nvPr/>
            </p:nvSpPr>
            <p:spPr>
              <a:xfrm rot="0" flipH="0" flipV="0">
                <a:off x="1012623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017321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6" name=""/>
            <p:cNvGrpSpPr/>
            <p:nvPr/>
          </p:nvGrpSpPr>
          <p:grpSpPr>
            <a:xfrm>
              <a:off x="10126238" y="2687882"/>
              <a:ext cx="233258" cy="233258"/>
              <a:chOff x="10126238" y="2687882"/>
              <a:chExt cx="233258" cy="233258"/>
            </a:xfrm>
          </p:grpSpPr>
          <p:sp>
            <p:nvSpPr>
              <p:cNvPr id="27" name="标题 1"/>
              <p:cNvSpPr txBox="1"/>
              <p:nvPr/>
            </p:nvSpPr>
            <p:spPr>
              <a:xfrm rot="0" flipH="0" flipV="0">
                <a:off x="1012623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17321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9" name=""/>
            <p:cNvGrpSpPr/>
            <p:nvPr/>
          </p:nvGrpSpPr>
          <p:grpSpPr>
            <a:xfrm>
              <a:off x="10126238" y="3137389"/>
              <a:ext cx="233258" cy="233258"/>
              <a:chOff x="10126238" y="3137389"/>
              <a:chExt cx="233258" cy="233258"/>
            </a:xfrm>
          </p:grpSpPr>
          <p:sp>
            <p:nvSpPr>
              <p:cNvPr id="30" name="标题 1"/>
              <p:cNvSpPr txBox="1"/>
              <p:nvPr/>
            </p:nvSpPr>
            <p:spPr>
              <a:xfrm rot="0" flipH="0" flipV="0">
                <a:off x="1012623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1017321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pic>
        <p:nvPicPr>
          <p:cNvPr id="32" name="图片"/>
          <p:cNvPicPr>
            <a:picLocks noChangeAspect="1"/>
          </p:cNvPicPr>
          <p:nvPr/>
        </p:nvPicPr>
        <p:blipFill>
          <a:blip r:embed="rId4">
            <a:alphaModFix amt="100000"/>
          </a:blip>
          <a:srcRect l="0" t="0" r="0" b="0"/>
          <a:stretch>
            <a:fillRect/>
          </a:stretch>
        </p:blipFill>
        <p:spPr>
          <a:xfrm rot="0" flipH="1" flipV="0">
            <a:off x="2124157" y="4047736"/>
            <a:ext cx="1800225" cy="1438275"/>
          </a:xfrm>
          <a:prstGeom prst="rect">
            <a:avLst/>
          </a:prstGeom>
          <a:noFill/>
          <a:ln>
            <a:noFill/>
          </a:ln>
        </p:spPr>
      </p:pic>
      <p:pic>
        <p:nvPicPr>
          <p:cNvPr id="33" name="图片"/>
          <p:cNvPicPr>
            <a:picLocks noChangeAspect="1"/>
          </p:cNvPicPr>
          <p:nvPr/>
        </p:nvPicPr>
        <p:blipFill>
          <a:blip r:embed="rId5">
            <a:alphaModFix amt="100000"/>
          </a:blip>
          <a:srcRect l="0" t="0" r="0" b="0"/>
          <a:stretch>
            <a:fillRect/>
          </a:stretch>
        </p:blipFill>
        <p:spPr>
          <a:xfrm rot="0" flipH="0" flipV="0">
            <a:off x="7573015" y="436646"/>
            <a:ext cx="2510290" cy="908612"/>
          </a:xfrm>
          <a:prstGeom prst="rect">
            <a:avLst/>
          </a:prstGeom>
          <a:noFill/>
          <a:ln>
            <a:noFill/>
          </a:ln>
        </p:spPr>
      </p:pic>
      <p:sp>
        <p:nvSpPr>
          <p:cNvPr id="34" name="标题 1"/>
          <p:cNvSpPr txBox="1"/>
          <p:nvPr/>
        </p:nvSpPr>
        <p:spPr>
          <a:xfrm rot="0" flipH="0" flipV="0">
            <a:off x="2449559" y="1841173"/>
            <a:ext cx="7335520" cy="2040102"/>
          </a:xfrm>
          <a:prstGeom prst="rect">
            <a:avLst/>
          </a:prstGeom>
          <a:noFill/>
          <a:ln>
            <a:noFill/>
          </a:ln>
        </p:spPr>
        <p:txBody>
          <a:bodyPr vert="horz" wrap="square" lIns="91440" tIns="45720" rIns="91440" bIns="45720" rtlCol="0" anchor="ctr"/>
          <a:lstStyle/>
          <a:p>
            <a:pPr algn="ctr">
              <a:lnSpc>
                <a:spcPct val="130000"/>
              </a:lnSpc>
            </a:pPr>
            <a:r>
              <a:rPr kumimoji="1" lang="en-US" altLang="zh-CN" sz="5400">
                <a:ln w="12700">
                  <a:noFill/>
                </a:ln>
                <a:solidFill>
                  <a:srgbClr val="262626">
                    <a:alpha val="100000"/>
                  </a:srgbClr>
                </a:solidFill>
                <a:latin typeface="Source Han Sans CN Bold Bold"/>
                <a:ea typeface="Source Han Sans CN Bold Bold"/>
                <a:cs typeface="Source Han Sans CN Bold Bold"/>
              </a:rPr>
              <a:t>幼儿园绘本教学活动深度教研方案</a:t>
            </a:r>
            <a:endParaRPr kumimoji="1" lang="zh-CN" altLang="en-US"/>
          </a:p>
        </p:txBody>
      </p:sp>
      <p:sp>
        <p:nvSpPr>
          <p:cNvPr id="35" name="标题 1"/>
          <p:cNvSpPr txBox="1"/>
          <p:nvPr/>
        </p:nvSpPr>
        <p:spPr>
          <a:xfrm rot="0" flipH="0" flipV="0">
            <a:off x="4004039" y="4051182"/>
            <a:ext cx="4226560" cy="553720"/>
          </a:xfrm>
          <a:prstGeom prst="rect">
            <a:avLst/>
          </a:prstGeom>
          <a:noFill/>
          <a:ln w="127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6" name="标题 1"/>
          <p:cNvSpPr txBox="1"/>
          <p:nvPr/>
        </p:nvSpPr>
        <p:spPr>
          <a:xfrm rot="0" flipH="0" flipV="0">
            <a:off x="4004039" y="4051182"/>
            <a:ext cx="4226560" cy="553720"/>
          </a:xfrm>
          <a:custGeom>
            <a:avLst/>
            <a:gdLst>
              <a:gd name="connsiteX0" fmla="*/ 78716 w 4226560"/>
              <a:gd name="connsiteY0" fmla="*/ 0 h 553720"/>
              <a:gd name="connsiteX1" fmla="*/ 4142764 w 4226560"/>
              <a:gd name="connsiteY1" fmla="*/ 0 h 553720"/>
              <a:gd name="connsiteX2" fmla="*/ 4140200 w 4226560"/>
              <a:gd name="connsiteY2" fmla="*/ 12700 h 553720"/>
              <a:gd name="connsiteX3" fmla="*/ 4224020 w 4226560"/>
              <a:gd name="connsiteY3" fmla="*/ 96520 h 553720"/>
              <a:gd name="connsiteX4" fmla="*/ 4226560 w 4226560"/>
              <a:gd name="connsiteY4" fmla="*/ 96007 h 553720"/>
              <a:gd name="connsiteX5" fmla="*/ 4226560 w 4226560"/>
              <a:gd name="connsiteY5" fmla="*/ 467873 h 553720"/>
              <a:gd name="connsiteX6" fmla="*/ 4224020 w 4226560"/>
              <a:gd name="connsiteY6" fmla="*/ 467360 h 553720"/>
              <a:gd name="connsiteX7" fmla="*/ 4140200 w 4226560"/>
              <a:gd name="connsiteY7" fmla="*/ 551180 h 553720"/>
              <a:gd name="connsiteX8" fmla="*/ 4140713 w 4226560"/>
              <a:gd name="connsiteY8" fmla="*/ 553720 h 553720"/>
              <a:gd name="connsiteX9" fmla="*/ 80767 w 4226560"/>
              <a:gd name="connsiteY9" fmla="*/ 553720 h 553720"/>
              <a:gd name="connsiteX10" fmla="*/ 81280 w 4226560"/>
              <a:gd name="connsiteY10" fmla="*/ 551180 h 553720"/>
              <a:gd name="connsiteX11" fmla="*/ 30087 w 4226560"/>
              <a:gd name="connsiteY11" fmla="*/ 473947 h 553720"/>
              <a:gd name="connsiteX12" fmla="*/ 0 w 4226560"/>
              <a:gd name="connsiteY12" fmla="*/ 467873 h 553720"/>
              <a:gd name="connsiteX13" fmla="*/ 0 w 4226560"/>
              <a:gd name="connsiteY13" fmla="*/ 96007 h 553720"/>
              <a:gd name="connsiteX14" fmla="*/ 30087 w 4226560"/>
              <a:gd name="connsiteY14" fmla="*/ 89933 h 553720"/>
              <a:gd name="connsiteX15" fmla="*/ 81280 w 4226560"/>
              <a:gd name="connsiteY15" fmla="*/ 12700 h 553720"/>
              <a:gd name="connsiteX16" fmla="*/ 78716 w 4226560"/>
              <a:gd name="connsiteY16" fmla="*/ 0 h 553720"/>
            </a:gdLst>
            <a:rect l="l" t="t" r="r" b="b"/>
            <a:pathLst>
              <a:path w="4226560" h="553720">
                <a:moveTo>
                  <a:pt x="78716" y="0"/>
                </a:moveTo>
                <a:lnTo>
                  <a:pt x="4142764" y="0"/>
                </a:lnTo>
                <a:lnTo>
                  <a:pt x="4140200" y="12700"/>
                </a:lnTo>
                <a:cubicBezTo>
                  <a:pt x="4140200" y="58993"/>
                  <a:pt x="4177727" y="96520"/>
                  <a:pt x="4224020" y="96520"/>
                </a:cubicBezTo>
                <a:lnTo>
                  <a:pt x="4226560" y="96007"/>
                </a:lnTo>
                <a:lnTo>
                  <a:pt x="4226560" y="467873"/>
                </a:lnTo>
                <a:lnTo>
                  <a:pt x="4224020" y="467360"/>
                </a:lnTo>
                <a:cubicBezTo>
                  <a:pt x="4177727" y="467360"/>
                  <a:pt x="4140200" y="504887"/>
                  <a:pt x="4140200" y="551180"/>
                </a:cubicBezTo>
                <a:lnTo>
                  <a:pt x="4140713" y="553720"/>
                </a:lnTo>
                <a:lnTo>
                  <a:pt x="80767" y="553720"/>
                </a:lnTo>
                <a:lnTo>
                  <a:pt x="81280" y="551180"/>
                </a:lnTo>
                <a:cubicBezTo>
                  <a:pt x="81280" y="516460"/>
                  <a:pt x="60171" y="486672"/>
                  <a:pt x="30087" y="473947"/>
                </a:cubicBezTo>
                <a:lnTo>
                  <a:pt x="0" y="467873"/>
                </a:lnTo>
                <a:lnTo>
                  <a:pt x="0" y="96007"/>
                </a:lnTo>
                <a:lnTo>
                  <a:pt x="30087" y="89933"/>
                </a:lnTo>
                <a:cubicBezTo>
                  <a:pt x="60171" y="77209"/>
                  <a:pt x="81280" y="47420"/>
                  <a:pt x="81280" y="12700"/>
                </a:cubicBezTo>
                <a:lnTo>
                  <a:pt x="78716" y="0"/>
                </a:lnTo>
                <a:close/>
              </a:path>
            </a:pathLst>
          </a:custGeom>
          <a:noFill/>
          <a:ln w="127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7" name="标题 1"/>
          <p:cNvSpPr txBox="1"/>
          <p:nvPr/>
        </p:nvSpPr>
        <p:spPr>
          <a:xfrm rot="16200000" flipH="1" flipV="0">
            <a:off x="5896896" y="2259530"/>
            <a:ext cx="443714" cy="4137025"/>
          </a:xfrm>
          <a:custGeom>
            <a:avLst/>
            <a:gdLst>
              <a:gd name="connsiteX0" fmla="*/ 0 w 390884"/>
              <a:gd name="connsiteY0" fmla="*/ 139065 h 4137025"/>
              <a:gd name="connsiteX1" fmla="*/ 0 w 390884"/>
              <a:gd name="connsiteY1" fmla="*/ 3994785 h 4137025"/>
              <a:gd name="connsiteX2" fmla="*/ 635 w 390884"/>
              <a:gd name="connsiteY2" fmla="*/ 3994785 h 4137025"/>
              <a:gd name="connsiteX3" fmla="*/ 104775 w 390884"/>
              <a:gd name="connsiteY3" fmla="*/ 4137025 h 4137025"/>
              <a:gd name="connsiteX4" fmla="*/ 286109 w 390884"/>
              <a:gd name="connsiteY4" fmla="*/ 4137025 h 4137025"/>
              <a:gd name="connsiteX5" fmla="*/ 390249 w 390884"/>
              <a:gd name="connsiteY5" fmla="*/ 3994785 h 4137025"/>
              <a:gd name="connsiteX6" fmla="*/ 390884 w 390884"/>
              <a:gd name="connsiteY6" fmla="*/ 3994785 h 4137025"/>
              <a:gd name="connsiteX7" fmla="*/ 390884 w 390884"/>
              <a:gd name="connsiteY7" fmla="*/ 139065 h 4137025"/>
              <a:gd name="connsiteX8" fmla="*/ 387925 w 390884"/>
              <a:gd name="connsiteY8" fmla="*/ 139065 h 4137025"/>
              <a:gd name="connsiteX9" fmla="*/ 286109 w 390884"/>
              <a:gd name="connsiteY9" fmla="*/ 0 h 4137025"/>
              <a:gd name="connsiteX10" fmla="*/ 104775 w 390884"/>
              <a:gd name="connsiteY10" fmla="*/ 0 h 4137025"/>
              <a:gd name="connsiteX11" fmla="*/ 2960 w 390884"/>
              <a:gd name="connsiteY11" fmla="*/ 139065 h 4137025"/>
            </a:gdLst>
            <a:rect l="l" t="t" r="r" b="b"/>
            <a:pathLst>
              <a:path w="390884" h="4137025">
                <a:moveTo>
                  <a:pt x="0" y="139065"/>
                </a:moveTo>
                <a:lnTo>
                  <a:pt x="0" y="3994785"/>
                </a:lnTo>
                <a:lnTo>
                  <a:pt x="635" y="3994785"/>
                </a:lnTo>
                <a:lnTo>
                  <a:pt x="104775" y="4137025"/>
                </a:lnTo>
                <a:lnTo>
                  <a:pt x="286109" y="4137025"/>
                </a:lnTo>
                <a:lnTo>
                  <a:pt x="390249" y="3994785"/>
                </a:lnTo>
                <a:lnTo>
                  <a:pt x="390884" y="3994785"/>
                </a:lnTo>
                <a:lnTo>
                  <a:pt x="390884" y="139065"/>
                </a:lnTo>
                <a:lnTo>
                  <a:pt x="387925" y="139065"/>
                </a:lnTo>
                <a:lnTo>
                  <a:pt x="286109" y="0"/>
                </a:lnTo>
                <a:lnTo>
                  <a:pt x="104775" y="0"/>
                </a:lnTo>
                <a:lnTo>
                  <a:pt x="2960" y="139065"/>
                </a:lnTo>
                <a:close/>
              </a:path>
            </a:pathLst>
          </a:cu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8" name="标题 1"/>
          <p:cNvSpPr txBox="1"/>
          <p:nvPr/>
        </p:nvSpPr>
        <p:spPr>
          <a:xfrm rot="16200000" flipH="1" flipV="0">
            <a:off x="4870235" y="3404313"/>
            <a:ext cx="325343" cy="1847458"/>
          </a:xfrm>
          <a:custGeom>
            <a:avLst/>
            <a:gdLst>
              <a:gd name="connsiteX0" fmla="*/ 0 w 325343"/>
              <a:gd name="connsiteY0" fmla="*/ 101967 h 1847458"/>
              <a:gd name="connsiteX1" fmla="*/ 0 w 325343"/>
              <a:gd name="connsiteY1" fmla="*/ 573708 h 1847458"/>
              <a:gd name="connsiteX2" fmla="*/ 1 w 325343"/>
              <a:gd name="connsiteY2" fmla="*/ 573708 h 1847458"/>
              <a:gd name="connsiteX3" fmla="*/ 1 w 325343"/>
              <a:gd name="connsiteY3" fmla="*/ 703947 h 1847458"/>
              <a:gd name="connsiteX4" fmla="*/ 0 w 325343"/>
              <a:gd name="connsiteY4" fmla="*/ 703947 h 1847458"/>
              <a:gd name="connsiteX5" fmla="*/ 0 w 325343"/>
              <a:gd name="connsiteY5" fmla="*/ 1175689 h 1847458"/>
              <a:gd name="connsiteX6" fmla="*/ 1 w 325343"/>
              <a:gd name="connsiteY6" fmla="*/ 1175689 h 1847458"/>
              <a:gd name="connsiteX7" fmla="*/ 1 w 325343"/>
              <a:gd name="connsiteY7" fmla="*/ 1743164 h 1847458"/>
              <a:gd name="connsiteX8" fmla="*/ 529 w 325343"/>
              <a:gd name="connsiteY8" fmla="*/ 1743164 h 1847458"/>
              <a:gd name="connsiteX9" fmla="*/ 87208 w 325343"/>
              <a:gd name="connsiteY9" fmla="*/ 1847458 h 1847458"/>
              <a:gd name="connsiteX10" fmla="*/ 238136 w 325343"/>
              <a:gd name="connsiteY10" fmla="*/ 1847458 h 1847458"/>
              <a:gd name="connsiteX11" fmla="*/ 324815 w 325343"/>
              <a:gd name="connsiteY11" fmla="*/ 1743164 h 1847458"/>
              <a:gd name="connsiteX12" fmla="*/ 325343 w 325343"/>
              <a:gd name="connsiteY12" fmla="*/ 1743164 h 1847458"/>
              <a:gd name="connsiteX13" fmla="*/ 325343 w 325343"/>
              <a:gd name="connsiteY13" fmla="*/ 1141184 h 1847458"/>
              <a:gd name="connsiteX14" fmla="*/ 325343 w 325343"/>
              <a:gd name="connsiteY14" fmla="*/ 837663 h 1847458"/>
              <a:gd name="connsiteX15" fmla="*/ 325343 w 325343"/>
              <a:gd name="connsiteY15" fmla="*/ 235683 h 1847458"/>
              <a:gd name="connsiteX16" fmla="*/ 325343 w 325343"/>
              <a:gd name="connsiteY16" fmla="*/ 235683 h 1847458"/>
              <a:gd name="connsiteX17" fmla="*/ 325343 w 325343"/>
              <a:gd name="connsiteY17" fmla="*/ 101967 h 1847458"/>
              <a:gd name="connsiteX18" fmla="*/ 322880 w 325343"/>
              <a:gd name="connsiteY18" fmla="*/ 101967 h 1847458"/>
              <a:gd name="connsiteX19" fmla="*/ 238136 w 325343"/>
              <a:gd name="connsiteY19" fmla="*/ 0 h 1847458"/>
              <a:gd name="connsiteX20" fmla="*/ 87208 w 325343"/>
              <a:gd name="connsiteY20" fmla="*/ 0 h 1847458"/>
              <a:gd name="connsiteX21" fmla="*/ 2464 w 325343"/>
              <a:gd name="connsiteY21" fmla="*/ 101967 h 1847458"/>
            </a:gdLst>
            <a:rect l="l" t="t" r="r" b="b"/>
            <a:pathLst>
              <a:path w="325343" h="1847458">
                <a:moveTo>
                  <a:pt x="0" y="101967"/>
                </a:moveTo>
                <a:lnTo>
                  <a:pt x="0" y="573708"/>
                </a:lnTo>
                <a:lnTo>
                  <a:pt x="1" y="573708"/>
                </a:lnTo>
                <a:lnTo>
                  <a:pt x="1" y="703947"/>
                </a:lnTo>
                <a:lnTo>
                  <a:pt x="0" y="703947"/>
                </a:lnTo>
                <a:lnTo>
                  <a:pt x="0" y="1175689"/>
                </a:lnTo>
                <a:lnTo>
                  <a:pt x="1" y="1175689"/>
                </a:lnTo>
                <a:lnTo>
                  <a:pt x="1" y="1743164"/>
                </a:lnTo>
                <a:lnTo>
                  <a:pt x="529" y="1743164"/>
                </a:lnTo>
                <a:lnTo>
                  <a:pt x="87208" y="1847458"/>
                </a:lnTo>
                <a:lnTo>
                  <a:pt x="238136" y="1847458"/>
                </a:lnTo>
                <a:lnTo>
                  <a:pt x="324815" y="1743164"/>
                </a:lnTo>
                <a:lnTo>
                  <a:pt x="325343" y="1743164"/>
                </a:lnTo>
                <a:lnTo>
                  <a:pt x="325343" y="1141184"/>
                </a:lnTo>
                <a:lnTo>
                  <a:pt x="325343" y="837663"/>
                </a:lnTo>
                <a:lnTo>
                  <a:pt x="325343" y="235683"/>
                </a:lnTo>
                <a:lnTo>
                  <a:pt x="325343" y="235683"/>
                </a:lnTo>
                <a:lnTo>
                  <a:pt x="325343" y="101967"/>
                </a:lnTo>
                <a:lnTo>
                  <a:pt x="322880" y="101967"/>
                </a:lnTo>
                <a:lnTo>
                  <a:pt x="238136" y="0"/>
                </a:lnTo>
                <a:lnTo>
                  <a:pt x="87208" y="0"/>
                </a:lnTo>
                <a:lnTo>
                  <a:pt x="2464" y="101967"/>
                </a:ln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9" name="标题 1"/>
          <p:cNvSpPr txBox="1"/>
          <p:nvPr/>
        </p:nvSpPr>
        <p:spPr>
          <a:xfrm rot="16200000" flipH="1" flipV="0">
            <a:off x="7022885" y="3404313"/>
            <a:ext cx="325343" cy="1847458"/>
          </a:xfrm>
          <a:custGeom>
            <a:avLst/>
            <a:gdLst>
              <a:gd name="connsiteX0" fmla="*/ 0 w 325343"/>
              <a:gd name="connsiteY0" fmla="*/ 703947 h 1847458"/>
              <a:gd name="connsiteX1" fmla="*/ 0 w 325343"/>
              <a:gd name="connsiteY1" fmla="*/ 1175688 h 1847458"/>
              <a:gd name="connsiteX2" fmla="*/ 1 w 325343"/>
              <a:gd name="connsiteY2" fmla="*/ 1175688 h 1847458"/>
              <a:gd name="connsiteX3" fmla="*/ 1 w 325343"/>
              <a:gd name="connsiteY3" fmla="*/ 1743163 h 1847458"/>
              <a:gd name="connsiteX4" fmla="*/ 529 w 325343"/>
              <a:gd name="connsiteY4" fmla="*/ 1743163 h 1847458"/>
              <a:gd name="connsiteX5" fmla="*/ 87208 w 325343"/>
              <a:gd name="connsiteY5" fmla="*/ 1847458 h 1847458"/>
              <a:gd name="connsiteX6" fmla="*/ 238136 w 325343"/>
              <a:gd name="connsiteY6" fmla="*/ 1847458 h 1847458"/>
              <a:gd name="connsiteX7" fmla="*/ 324814 w 325343"/>
              <a:gd name="connsiteY7" fmla="*/ 1743163 h 1847458"/>
              <a:gd name="connsiteX8" fmla="*/ 325343 w 325343"/>
              <a:gd name="connsiteY8" fmla="*/ 1743163 h 1847458"/>
              <a:gd name="connsiteX9" fmla="*/ 325343 w 325343"/>
              <a:gd name="connsiteY9" fmla="*/ 837663 h 1847458"/>
              <a:gd name="connsiteX10" fmla="*/ 325342 w 325343"/>
              <a:gd name="connsiteY10" fmla="*/ 837663 h 1847458"/>
              <a:gd name="connsiteX11" fmla="*/ 325342 w 325343"/>
              <a:gd name="connsiteY11" fmla="*/ 703947 h 1847458"/>
              <a:gd name="connsiteX12" fmla="*/ 322879 w 325343"/>
              <a:gd name="connsiteY12" fmla="*/ 703947 h 1847458"/>
              <a:gd name="connsiteX13" fmla="*/ 238135 w 325343"/>
              <a:gd name="connsiteY13" fmla="*/ 601980 h 1847458"/>
              <a:gd name="connsiteX14" fmla="*/ 87207 w 325343"/>
              <a:gd name="connsiteY14" fmla="*/ 601980 h 1847458"/>
              <a:gd name="connsiteX15" fmla="*/ 2464 w 325343"/>
              <a:gd name="connsiteY15" fmla="*/ 703947 h 1847458"/>
              <a:gd name="connsiteX16" fmla="*/ 0 w 325343"/>
              <a:gd name="connsiteY16" fmla="*/ 101967 h 1847458"/>
              <a:gd name="connsiteX17" fmla="*/ 0 w 325343"/>
              <a:gd name="connsiteY17" fmla="*/ 573708 h 1847458"/>
              <a:gd name="connsiteX18" fmla="*/ 325342 w 325343"/>
              <a:gd name="connsiteY18" fmla="*/ 573708 h 1847458"/>
              <a:gd name="connsiteX19" fmla="*/ 325342 w 325343"/>
              <a:gd name="connsiteY19" fmla="*/ 101967 h 1847458"/>
              <a:gd name="connsiteX20" fmla="*/ 322879 w 325343"/>
              <a:gd name="connsiteY20" fmla="*/ 101967 h 1847458"/>
              <a:gd name="connsiteX21" fmla="*/ 238135 w 325343"/>
              <a:gd name="connsiteY21" fmla="*/ 0 h 1847458"/>
              <a:gd name="connsiteX22" fmla="*/ 87207 w 325343"/>
              <a:gd name="connsiteY22" fmla="*/ 0 h 1847458"/>
              <a:gd name="connsiteX23" fmla="*/ 2464 w 325343"/>
              <a:gd name="connsiteY23" fmla="*/ 101967 h 1847458"/>
            </a:gdLst>
            <a:rect l="l" t="t" r="r" b="b"/>
            <a:pathLst>
              <a:path w="325343" h="1847458">
                <a:moveTo>
                  <a:pt x="0" y="703947"/>
                </a:moveTo>
                <a:lnTo>
                  <a:pt x="0" y="1175688"/>
                </a:lnTo>
                <a:lnTo>
                  <a:pt x="1" y="1175688"/>
                </a:lnTo>
                <a:lnTo>
                  <a:pt x="1" y="1743163"/>
                </a:lnTo>
                <a:lnTo>
                  <a:pt x="529" y="1743163"/>
                </a:lnTo>
                <a:lnTo>
                  <a:pt x="87208" y="1847458"/>
                </a:lnTo>
                <a:lnTo>
                  <a:pt x="238136" y="1847458"/>
                </a:lnTo>
                <a:lnTo>
                  <a:pt x="324814" y="1743163"/>
                </a:lnTo>
                <a:lnTo>
                  <a:pt x="325343" y="1743163"/>
                </a:lnTo>
                <a:lnTo>
                  <a:pt x="325343" y="837663"/>
                </a:lnTo>
                <a:lnTo>
                  <a:pt x="325342" y="837663"/>
                </a:lnTo>
                <a:lnTo>
                  <a:pt x="325342" y="703947"/>
                </a:lnTo>
                <a:lnTo>
                  <a:pt x="322879" y="703947"/>
                </a:lnTo>
                <a:lnTo>
                  <a:pt x="238135" y="601980"/>
                </a:lnTo>
                <a:lnTo>
                  <a:pt x="87207" y="601980"/>
                </a:lnTo>
                <a:lnTo>
                  <a:pt x="2464" y="703947"/>
                </a:lnTo>
                <a:close/>
                <a:moveTo>
                  <a:pt x="0" y="101967"/>
                </a:moveTo>
                <a:lnTo>
                  <a:pt x="0" y="573708"/>
                </a:lnTo>
                <a:lnTo>
                  <a:pt x="325342" y="573708"/>
                </a:lnTo>
                <a:lnTo>
                  <a:pt x="325342" y="101967"/>
                </a:lnTo>
                <a:lnTo>
                  <a:pt x="322879" y="101967"/>
                </a:lnTo>
                <a:lnTo>
                  <a:pt x="238135" y="0"/>
                </a:lnTo>
                <a:lnTo>
                  <a:pt x="87207" y="0"/>
                </a:lnTo>
                <a:lnTo>
                  <a:pt x="2464" y="101967"/>
                </a:ln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0" name="标题 1"/>
          <p:cNvSpPr txBox="1"/>
          <p:nvPr/>
        </p:nvSpPr>
        <p:spPr>
          <a:xfrm rot="16200000" flipH="1" flipV="0">
            <a:off x="6839737" y="3823145"/>
            <a:ext cx="325342" cy="1009795"/>
          </a:xfrm>
          <a:custGeom>
            <a:avLst/>
            <a:gdLst>
              <a:gd name="connsiteX0" fmla="*/ 0 w 443714"/>
              <a:gd name="connsiteY0" fmla="*/ 0 h 1377192"/>
              <a:gd name="connsiteX1" fmla="*/ 0 w 443714"/>
              <a:gd name="connsiteY1" fmla="*/ 1234952 h 1377192"/>
              <a:gd name="connsiteX2" fmla="*/ 720 w 443714"/>
              <a:gd name="connsiteY2" fmla="*/ 1234952 h 1377192"/>
              <a:gd name="connsiteX3" fmla="*/ 118936 w 443714"/>
              <a:gd name="connsiteY3" fmla="*/ 1377192 h 1377192"/>
              <a:gd name="connsiteX4" fmla="*/ 324778 w 443714"/>
              <a:gd name="connsiteY4" fmla="*/ 1377192 h 1377192"/>
              <a:gd name="connsiteX5" fmla="*/ 442993 w 443714"/>
              <a:gd name="connsiteY5" fmla="*/ 1234952 h 1377192"/>
              <a:gd name="connsiteX6" fmla="*/ 443714 w 443714"/>
              <a:gd name="connsiteY6" fmla="*/ 1234952 h 1377192"/>
              <a:gd name="connsiteX7" fmla="*/ 443714 w 443714"/>
              <a:gd name="connsiteY7" fmla="*/ 0 h 1377192"/>
              <a:gd name="connsiteX8" fmla="*/ 0 w 443714"/>
              <a:gd name="connsiteY8" fmla="*/ 0 h 1377192"/>
            </a:gdLst>
            <a:rect l="l" t="t" r="r" b="b"/>
            <a:pathLst>
              <a:path w="443714" h="1377192">
                <a:moveTo>
                  <a:pt x="0" y="0"/>
                </a:moveTo>
                <a:lnTo>
                  <a:pt x="0" y="1234952"/>
                </a:lnTo>
                <a:lnTo>
                  <a:pt x="720" y="1234952"/>
                </a:lnTo>
                <a:lnTo>
                  <a:pt x="118936" y="1377192"/>
                </a:lnTo>
                <a:lnTo>
                  <a:pt x="324778" y="1377192"/>
                </a:lnTo>
                <a:lnTo>
                  <a:pt x="442993" y="1234952"/>
                </a:lnTo>
                <a:lnTo>
                  <a:pt x="443714" y="1234952"/>
                </a:lnTo>
                <a:lnTo>
                  <a:pt x="443714" y="0"/>
                </a:lnTo>
                <a:lnTo>
                  <a:pt x="0" y="0"/>
                </a:ln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1" name="标题 1"/>
          <p:cNvSpPr txBox="1"/>
          <p:nvPr/>
        </p:nvSpPr>
        <p:spPr>
          <a:xfrm rot="2700000" flipH="0" flipV="0">
            <a:off x="6051886" y="4268987"/>
            <a:ext cx="118110" cy="118110"/>
          </a:xfrm>
          <a:prstGeom prst="rect">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2" name="标题 1"/>
          <p:cNvSpPr txBox="1"/>
          <p:nvPr/>
        </p:nvSpPr>
        <p:spPr>
          <a:xfrm rot="0" flipH="0" flipV="0">
            <a:off x="6568267" y="4172348"/>
            <a:ext cx="676764" cy="311388"/>
          </a:xfrm>
          <a:prstGeom prst="rect">
            <a:avLst/>
          </a:prstGeom>
          <a:noFill/>
          <a:ln>
            <a:noFill/>
          </a:ln>
        </p:spPr>
        <p:txBody>
          <a:bodyPr vert="horz" wrap="square" lIns="0" tIns="0" rIns="0" bIns="0" rtlCol="0" anchor="ctr"/>
          <a:lstStyle/>
          <a:p>
            <a:pPr algn="l">
              <a:lnSpc>
                <a:spcPct val="130000"/>
              </a:lnSpc>
            </a:pPr>
            <a:r>
              <a:rPr kumimoji="1" lang="en-US" altLang="zh-CN" sz="1600">
                <a:ln w="6350">
                  <a:noFill/>
                </a:ln>
                <a:solidFill>
                  <a:srgbClr val="000000">
                    <a:alpha val="100000"/>
                  </a:srgbClr>
                </a:solidFill>
                <a:latin typeface="Source Han Sans CN Normal"/>
                <a:ea typeface="Source Han Sans CN Normal"/>
                <a:cs typeface="Source Han Sans CN Normal"/>
              </a:rPr>
              <a:t>时间：</a:t>
            </a:r>
            <a:endParaRPr kumimoji="1" lang="zh-CN" altLang="en-US"/>
          </a:p>
        </p:txBody>
      </p:sp>
      <p:sp>
        <p:nvSpPr>
          <p:cNvPr id="43" name="标题 1"/>
          <p:cNvSpPr txBox="1"/>
          <p:nvPr/>
        </p:nvSpPr>
        <p:spPr>
          <a:xfrm rot="0" flipH="0" flipV="0">
            <a:off x="4269385" y="4172133"/>
            <a:ext cx="819180" cy="311819"/>
          </a:xfrm>
          <a:prstGeom prst="rect">
            <a:avLst/>
          </a:prstGeom>
          <a:noFill/>
          <a:ln>
            <a:noFill/>
          </a:ln>
        </p:spPr>
        <p:txBody>
          <a:bodyPr vert="horz" wrap="square" lIns="0" tIns="0" rIns="0" bIns="0" rtlCol="0" anchor="ctr"/>
          <a:lstStyle/>
          <a:p>
            <a:pPr algn="l">
              <a:lnSpc>
                <a:spcPct val="130000"/>
              </a:lnSpc>
            </a:pPr>
            <a:r>
              <a:rPr kumimoji="1" lang="en-US" altLang="zh-CN" sz="1600">
                <a:ln w="6350">
                  <a:noFill/>
                </a:ln>
                <a:solidFill>
                  <a:srgbClr val="000000">
                    <a:alpha val="100000"/>
                  </a:srgbClr>
                </a:solidFill>
                <a:latin typeface="Source Han Sans CN Normal"/>
                <a:ea typeface="Source Han Sans CN Normal"/>
                <a:cs typeface="Source Han Sans CN Normal"/>
              </a:rPr>
              <a:t>主讲人：</a:t>
            </a:r>
            <a:endParaRPr kumimoji="1" lang="zh-CN" altLang="en-US"/>
          </a:p>
        </p:txBody>
      </p:sp>
      <p:sp>
        <p:nvSpPr>
          <p:cNvPr id="44" name="标题 1"/>
          <p:cNvSpPr txBox="1"/>
          <p:nvPr/>
        </p:nvSpPr>
        <p:spPr>
          <a:xfrm rot="0" flipH="0" flipV="0">
            <a:off x="5141841" y="4172133"/>
            <a:ext cx="819180" cy="311819"/>
          </a:xfrm>
          <a:prstGeom prst="rect">
            <a:avLst/>
          </a:prstGeom>
          <a:noFill/>
          <a:ln>
            <a:noFill/>
          </a:ln>
        </p:spPr>
        <p:txBody>
          <a:bodyPr vert="horz" wrap="square" lIns="0" tIns="0" rIns="0" bIns="0" rtlCol="0" anchor="ctr"/>
          <a:lstStyle/>
          <a:p>
            <a:pPr algn="l">
              <a:lnSpc>
                <a:spcPct val="130000"/>
              </a:lnSpc>
            </a:pPr>
            <a:r>
              <a:rPr kumimoji="1" lang="en-US" altLang="zh-CN" sz="1600">
                <a:ln w="6350">
                  <a:noFill/>
                </a:ln>
                <a:solidFill>
                  <a:srgbClr val="000000">
                    <a:alpha val="100000"/>
                  </a:srgbClr>
                </a:solidFill>
                <a:latin typeface="Source Han Sans CN Normal"/>
                <a:ea typeface="Source Han Sans CN Normal"/>
                <a:cs typeface="Source Han Sans CN Normal"/>
              </a:rPr>
              <a:t>AiPPT</a:t>
            </a:r>
            <a:endParaRPr kumimoji="1" lang="zh-CN" altLang="en-US"/>
          </a:p>
        </p:txBody>
      </p:sp>
      <p:sp>
        <p:nvSpPr>
          <p:cNvPr id="45" name="标题 1"/>
          <p:cNvSpPr txBox="1"/>
          <p:nvPr/>
        </p:nvSpPr>
        <p:spPr>
          <a:xfrm rot="0" flipH="0" flipV="0">
            <a:off x="7214219" y="4172348"/>
            <a:ext cx="955125" cy="311388"/>
          </a:xfrm>
          <a:prstGeom prst="rect">
            <a:avLst/>
          </a:prstGeom>
          <a:noFill/>
          <a:ln>
            <a:noFill/>
          </a:ln>
        </p:spPr>
        <p:txBody>
          <a:bodyPr vert="horz" wrap="square" lIns="0" tIns="0" rIns="0" bIns="0" rtlCol="0" anchor="ctr"/>
          <a:lstStyle/>
          <a:p>
            <a:pPr algn="l">
              <a:lnSpc>
                <a:spcPct val="130000"/>
              </a:lnSpc>
            </a:pPr>
            <a:r>
              <a:rPr kumimoji="1" lang="en-US" altLang="zh-CN" sz="1600">
                <a:ln w="6350">
                  <a:noFill/>
                </a:ln>
                <a:solidFill>
                  <a:srgbClr val="000000">
                    <a:alpha val="100000"/>
                  </a:srgbClr>
                </a:solidFill>
                <a:latin typeface="Source Han Sans CN Normal"/>
                <a:ea typeface="Source Han Sans CN Normal"/>
                <a:cs typeface="Source Han Sans CN Normal"/>
              </a:rPr>
              <a:t>202X.X</a:t>
            </a:r>
            <a:endParaRPr kumimoji="1" lang="zh-CN" altLang="en-US"/>
          </a:p>
        </p:txBody>
      </p:sp>
      <p:sp>
        <p:nvSpPr>
          <p:cNvPr id="46" name="标题 1"/>
          <p:cNvSpPr txBox="1"/>
          <p:nvPr/>
        </p:nvSpPr>
        <p:spPr>
          <a:xfrm rot="0" flipH="0" flipV="0">
            <a:off x="4967769" y="1277445"/>
            <a:ext cx="2299101" cy="285498"/>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60400" y="1835914"/>
            <a:ext cx="3168000" cy="3168000"/>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10800000" flipH="0" flipV="0">
            <a:off x="0" y="-627088"/>
            <a:ext cx="1080000" cy="1080000"/>
          </a:xfrm>
          <a:prstGeom prst="arc">
            <a:avLst>
              <a:gd name="adj1" fmla="val 10779632"/>
              <a:gd name="adj2" fmla="val 0"/>
            </a:avLst>
          </a:prstGeom>
          <a:noFill/>
          <a:ln w="254000" cap="sq">
            <a:solidFill>
              <a:schemeClr val="accent2">
                <a:lumMod val="20000"/>
                <a:lumOff val="80000"/>
              </a:schemeClr>
            </a:solidFill>
            <a:miter/>
          </a:ln>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705891" y="1817914"/>
            <a:ext cx="3204000" cy="3204000"/>
          </a:xfrm>
          <a:prstGeom prst="ellipse">
            <a:avLst/>
          </a:prstGeom>
          <a:solidFill>
            <a:schemeClr val="accent2"/>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10800000" flipH="0" flipV="1">
            <a:off x="11518900" y="5816487"/>
            <a:ext cx="1440000" cy="1440000"/>
          </a:xfrm>
          <a:prstGeom prst="arc">
            <a:avLst>
              <a:gd name="adj1" fmla="val 10779632"/>
              <a:gd name="adj2" fmla="val 2322332"/>
            </a:avLst>
          </a:prstGeom>
          <a:noFill/>
          <a:ln w="254000" cap="sq">
            <a:solidFill>
              <a:schemeClr val="accent1">
                <a:lumMod val="20000"/>
                <a:lumOff val="80000"/>
              </a:schemeClr>
            </a:solidFill>
            <a:miter/>
          </a:ln>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2093956" y="2617301"/>
            <a:ext cx="2425700" cy="1218575"/>
          </a:xfrm>
          <a:prstGeom prst="rect">
            <a:avLst/>
          </a:prstGeom>
          <a:noFill/>
          <a:ln w="12700" cap="sq">
            <a:noFill/>
            <a:miter/>
          </a:ln>
        </p:spPr>
        <p:txBody>
          <a:bodyPr vert="horz" wrap="square" lIns="0" tIns="0" rIns="0" bIns="0" rtlCol="0" anchor="ctr">
            <a:spAutoFit/>
          </a:bodyPr>
          <a:lstStyle/>
          <a:p>
            <a:pPr algn="ctr">
              <a:lnSpc>
                <a:spcPct val="110000"/>
              </a:lnSpc>
            </a:pPr>
            <a:r>
              <a:rPr kumimoji="1" lang="en-US" altLang="zh-CN" sz="7200">
                <a:ln w="12700">
                  <a:noFill/>
                </a:ln>
                <a:solidFill>
                  <a:srgbClr val="FFFFFF">
                    <a:alpha val="100000"/>
                  </a:srgbClr>
                </a:solidFill>
                <a:latin typeface="OPPOSans H"/>
                <a:ea typeface="OPPOSans H"/>
                <a:cs typeface="OPPOSans H"/>
              </a:rPr>
              <a:t>目录</a:t>
            </a:r>
            <a:endParaRPr kumimoji="1" lang="zh-CN" altLang="en-US"/>
          </a:p>
        </p:txBody>
      </p:sp>
      <p:sp>
        <p:nvSpPr>
          <p:cNvPr id="8" name="标题 1"/>
          <p:cNvSpPr txBox="1"/>
          <p:nvPr/>
        </p:nvSpPr>
        <p:spPr>
          <a:xfrm rot="0" flipH="0" flipV="0">
            <a:off x="2133145" y="3725297"/>
            <a:ext cx="2349500" cy="338493"/>
          </a:xfrm>
          <a:prstGeom prst="rect">
            <a:avLst/>
          </a:prstGeom>
          <a:noFill/>
          <a:ln w="12700" cap="sq">
            <a:noFill/>
            <a:miter/>
          </a:ln>
        </p:spPr>
        <p:txBody>
          <a:bodyPr vert="horz" wrap="square" lIns="0" tIns="0" rIns="0" bIns="0" rtlCol="0" anchor="ctr">
            <a:spAutoFit/>
          </a:bodyPr>
          <a:lstStyle/>
          <a:p>
            <a:pPr algn="ctr">
              <a:lnSpc>
                <a:spcPct val="110000"/>
              </a:lnSpc>
            </a:pPr>
            <a:r>
              <a:rPr kumimoji="1" lang="en-US" altLang="zh-CN" sz="2000">
                <a:ln w="12700">
                  <a:noFill/>
                </a:ln>
                <a:solidFill>
                  <a:srgbClr val="FFFFFF">
                    <a:alpha val="100000"/>
                  </a:srgbClr>
                </a:solidFill>
                <a:latin typeface="OPPOSans L"/>
                <a:ea typeface="OPPOSans L"/>
                <a:cs typeface="OPPOSans L"/>
              </a:rPr>
              <a:t>CATALOGUE</a:t>
            </a:r>
            <a:endParaRPr kumimoji="1" lang="zh-CN" altLang="en-US"/>
          </a:p>
        </p:txBody>
      </p:sp>
      <p:sp>
        <p:nvSpPr>
          <p:cNvPr id="9" name="标题 1"/>
          <p:cNvSpPr txBox="1"/>
          <p:nvPr/>
        </p:nvSpPr>
        <p:spPr>
          <a:xfrm rot="0" flipH="0" flipV="0">
            <a:off x="5604466" y="1285469"/>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B08159">
                    <a:alpha val="100000"/>
                  </a:srgbClr>
                </a:solidFill>
                <a:latin typeface="Source Han Sans CN Normal"/>
                <a:ea typeface="Source Han Sans CN Normal"/>
                <a:cs typeface="Source Han Sans CN Normal"/>
              </a:rPr>
              <a:t>01</a:t>
            </a:r>
            <a:endParaRPr kumimoji="1" lang="zh-CN" altLang="en-US"/>
          </a:p>
        </p:txBody>
      </p:sp>
      <p:sp>
        <p:nvSpPr>
          <p:cNvPr id="10" name="标题 1"/>
          <p:cNvSpPr txBox="1"/>
          <p:nvPr/>
        </p:nvSpPr>
        <p:spPr>
          <a:xfrm rot="0" flipH="0" flipV="0">
            <a:off x="6118900" y="1350568"/>
            <a:ext cx="5400000" cy="720000"/>
          </a:xfrm>
          <a:prstGeom prst="rect">
            <a:avLst/>
          </a:prstGeom>
          <a:noFill/>
          <a:ln>
            <a:noFill/>
          </a:ln>
        </p:spPr>
        <p:txBody>
          <a:bodyPr vert="horz" wrap="square" lIns="0" tIns="0" rIns="0" bIns="0" rtlCol="0" anchor="t"/>
          <a:lstStyle/>
          <a:p>
            <a:pPr algn="l">
              <a:lnSpc>
                <a:spcPct val="120000"/>
              </a:lnSpc>
            </a:pPr>
            <a:r>
              <a:rPr kumimoji="1" lang="en-US" altLang="zh-CN" sz="2300">
                <a:ln w="12700">
                  <a:noFill/>
                </a:ln>
                <a:solidFill>
                  <a:srgbClr val="000000">
                    <a:alpha val="100000"/>
                  </a:srgbClr>
                </a:solidFill>
                <a:latin typeface="Source Han Sans CN Bold Bold"/>
                <a:ea typeface="Source Han Sans CN Bold Bold"/>
                <a:cs typeface="Source Han Sans CN Bold Bold"/>
              </a:rPr>
              <a:t>教研背景与目标</a:t>
            </a:r>
            <a:endParaRPr kumimoji="1" lang="zh-CN" altLang="en-US"/>
          </a:p>
        </p:txBody>
      </p:sp>
      <p:sp>
        <p:nvSpPr>
          <p:cNvPr id="11" name="标题 1"/>
          <p:cNvSpPr txBox="1"/>
          <p:nvPr/>
        </p:nvSpPr>
        <p:spPr>
          <a:xfrm rot="0" flipH="0" flipV="0">
            <a:off x="5604466" y="2081108"/>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B08159">
                    <a:alpha val="100000"/>
                  </a:srgbClr>
                </a:solidFill>
                <a:latin typeface="Source Han Sans CN Normal"/>
                <a:ea typeface="Source Han Sans CN Normal"/>
                <a:cs typeface="Source Han Sans CN Normal"/>
              </a:rPr>
              <a:t>02</a:t>
            </a:r>
            <a:endParaRPr kumimoji="1" lang="zh-CN" altLang="en-US"/>
          </a:p>
        </p:txBody>
      </p:sp>
      <p:sp>
        <p:nvSpPr>
          <p:cNvPr id="12" name="标题 1"/>
          <p:cNvSpPr txBox="1"/>
          <p:nvPr/>
        </p:nvSpPr>
        <p:spPr>
          <a:xfrm rot="0" flipH="0" flipV="0">
            <a:off x="6118900" y="2144767"/>
            <a:ext cx="5400000" cy="720000"/>
          </a:xfrm>
          <a:prstGeom prst="rect">
            <a:avLst/>
          </a:prstGeom>
          <a:noFill/>
          <a:ln>
            <a:noFill/>
          </a:ln>
        </p:spPr>
        <p:txBody>
          <a:bodyPr vert="horz" wrap="square" lIns="0" tIns="0" rIns="0" bIns="0" rtlCol="0" anchor="t"/>
          <a:lstStyle/>
          <a:p>
            <a:pPr algn="l">
              <a:lnSpc>
                <a:spcPct val="120000"/>
              </a:lnSpc>
            </a:pPr>
            <a:r>
              <a:rPr kumimoji="1" lang="en-US" altLang="zh-CN" sz="2300">
                <a:ln w="12700">
                  <a:noFill/>
                </a:ln>
                <a:solidFill>
                  <a:srgbClr val="000000">
                    <a:alpha val="100000"/>
                  </a:srgbClr>
                </a:solidFill>
                <a:latin typeface="Source Han Sans CN Bold Bold"/>
                <a:ea typeface="Source Han Sans CN Bold Bold"/>
                <a:cs typeface="Source Han Sans CN Bold Bold"/>
              </a:rPr>
              <a:t>教研核心内容与流程（第一阶段：理论奠基与现状反思）</a:t>
            </a:r>
            <a:endParaRPr kumimoji="1" lang="zh-CN" altLang="en-US"/>
          </a:p>
        </p:txBody>
      </p:sp>
      <p:sp>
        <p:nvSpPr>
          <p:cNvPr id="13" name="标题 1"/>
          <p:cNvSpPr txBox="1"/>
          <p:nvPr/>
        </p:nvSpPr>
        <p:spPr>
          <a:xfrm rot="0" flipH="0" flipV="0">
            <a:off x="5604466" y="2876747"/>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B08159">
                    <a:alpha val="100000"/>
                  </a:srgbClr>
                </a:solidFill>
                <a:latin typeface="Source Han Sans CN Normal"/>
                <a:ea typeface="Source Han Sans CN Normal"/>
                <a:cs typeface="Source Han Sans CN Normal"/>
              </a:rPr>
              <a:t>03</a:t>
            </a:r>
            <a:endParaRPr kumimoji="1" lang="zh-CN" altLang="en-US"/>
          </a:p>
        </p:txBody>
      </p:sp>
      <p:sp>
        <p:nvSpPr>
          <p:cNvPr id="14" name="标题 1"/>
          <p:cNvSpPr txBox="1"/>
          <p:nvPr/>
        </p:nvSpPr>
        <p:spPr>
          <a:xfrm rot="0" flipH="0" flipV="0">
            <a:off x="6118900" y="2938966"/>
            <a:ext cx="5400000" cy="720000"/>
          </a:xfrm>
          <a:prstGeom prst="rect">
            <a:avLst/>
          </a:prstGeom>
          <a:noFill/>
          <a:ln>
            <a:noFill/>
          </a:ln>
        </p:spPr>
        <p:txBody>
          <a:bodyPr vert="horz" wrap="square" lIns="0" tIns="0" rIns="0" bIns="0" rtlCol="0" anchor="t"/>
          <a:lstStyle/>
          <a:p>
            <a:pPr algn="l">
              <a:lnSpc>
                <a:spcPct val="120000"/>
              </a:lnSpc>
            </a:pPr>
            <a:r>
              <a:rPr kumimoji="1" lang="en-US" altLang="zh-CN" sz="2300">
                <a:ln w="12700">
                  <a:noFill/>
                </a:ln>
                <a:solidFill>
                  <a:srgbClr val="000000">
                    <a:alpha val="100000"/>
                  </a:srgbClr>
                </a:solidFill>
                <a:latin typeface="Source Han Sans CN Bold Bold"/>
                <a:ea typeface="Source Han Sans CN Bold Bold"/>
                <a:cs typeface="Source Han Sans CN Bold Bold"/>
              </a:rPr>
              <a:t>教研核心内容与流程（第二阶段：策略构建与实践探索）</a:t>
            </a:r>
            <a:endParaRPr kumimoji="1" lang="zh-CN" altLang="en-US"/>
          </a:p>
        </p:txBody>
      </p:sp>
      <p:sp>
        <p:nvSpPr>
          <p:cNvPr id="15" name="标题 1"/>
          <p:cNvSpPr txBox="1"/>
          <p:nvPr/>
        </p:nvSpPr>
        <p:spPr>
          <a:xfrm rot="0" flipH="0" flipV="0">
            <a:off x="5604466" y="3672386"/>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B08159">
                    <a:alpha val="100000"/>
                  </a:srgbClr>
                </a:solidFill>
                <a:latin typeface="Source Han Sans CN Normal"/>
                <a:ea typeface="Source Han Sans CN Normal"/>
                <a:cs typeface="Source Han Sans CN Normal"/>
              </a:rPr>
              <a:t>04</a:t>
            </a:r>
            <a:endParaRPr kumimoji="1" lang="zh-CN" altLang="en-US"/>
          </a:p>
        </p:txBody>
      </p:sp>
      <p:sp>
        <p:nvSpPr>
          <p:cNvPr id="16" name="标题 1"/>
          <p:cNvSpPr txBox="1"/>
          <p:nvPr/>
        </p:nvSpPr>
        <p:spPr>
          <a:xfrm rot="0" flipH="0" flipV="0">
            <a:off x="6118900" y="3733165"/>
            <a:ext cx="5400000" cy="720000"/>
          </a:xfrm>
          <a:prstGeom prst="rect">
            <a:avLst/>
          </a:prstGeom>
          <a:noFill/>
          <a:ln>
            <a:noFill/>
          </a:ln>
        </p:spPr>
        <p:txBody>
          <a:bodyPr vert="horz" wrap="square" lIns="0" tIns="0" rIns="0" bIns="0" rtlCol="0" anchor="t"/>
          <a:lstStyle/>
          <a:p>
            <a:pPr algn="l">
              <a:lnSpc>
                <a:spcPct val="120000"/>
              </a:lnSpc>
            </a:pPr>
            <a:r>
              <a:rPr kumimoji="1" lang="en-US" altLang="zh-CN" sz="2300">
                <a:ln w="12700">
                  <a:noFill/>
                </a:ln>
                <a:solidFill>
                  <a:srgbClr val="000000">
                    <a:alpha val="100000"/>
                  </a:srgbClr>
                </a:solidFill>
                <a:latin typeface="Source Han Sans CN Bold Bold"/>
                <a:ea typeface="Source Han Sans CN Bold Bold"/>
                <a:cs typeface="Source Han Sans CN Bold Bold"/>
              </a:rPr>
              <a:t>教研核心内容与流程（第三阶段：成果固化与延伸应用）</a:t>
            </a:r>
            <a:endParaRPr kumimoji="1" lang="zh-CN" altLang="en-US"/>
          </a:p>
        </p:txBody>
      </p:sp>
      <p:sp>
        <p:nvSpPr>
          <p:cNvPr id="17" name="标题 1"/>
          <p:cNvSpPr txBox="1"/>
          <p:nvPr/>
        </p:nvSpPr>
        <p:spPr>
          <a:xfrm rot="0" flipH="0" flipV="0">
            <a:off x="5604466" y="4468025"/>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B08159">
                    <a:alpha val="100000"/>
                  </a:srgbClr>
                </a:solidFill>
                <a:latin typeface="Source Han Sans CN Normal"/>
                <a:ea typeface="Source Han Sans CN Normal"/>
                <a:cs typeface="Source Han Sans CN Normal"/>
              </a:rPr>
              <a:t>05</a:t>
            </a:r>
            <a:endParaRPr kumimoji="1" lang="zh-CN" altLang="en-US"/>
          </a:p>
        </p:txBody>
      </p:sp>
      <p:sp>
        <p:nvSpPr>
          <p:cNvPr id="18" name="标题 1"/>
          <p:cNvSpPr txBox="1"/>
          <p:nvPr/>
        </p:nvSpPr>
        <p:spPr>
          <a:xfrm rot="0" flipH="0" flipV="0">
            <a:off x="6118900" y="4527364"/>
            <a:ext cx="5400000" cy="720000"/>
          </a:xfrm>
          <a:prstGeom prst="rect">
            <a:avLst/>
          </a:prstGeom>
          <a:noFill/>
          <a:ln>
            <a:noFill/>
          </a:ln>
        </p:spPr>
        <p:txBody>
          <a:bodyPr vert="horz" wrap="square" lIns="0" tIns="0" rIns="0" bIns="0" rtlCol="0" anchor="t"/>
          <a:lstStyle/>
          <a:p>
            <a:pPr algn="l">
              <a:lnSpc>
                <a:spcPct val="120000"/>
              </a:lnSpc>
            </a:pPr>
            <a:r>
              <a:rPr kumimoji="1" lang="en-US" altLang="zh-CN" sz="2300">
                <a:ln w="12700">
                  <a:noFill/>
                </a:ln>
                <a:solidFill>
                  <a:srgbClr val="000000">
                    <a:alpha val="100000"/>
                  </a:srgbClr>
                </a:solidFill>
                <a:latin typeface="Source Han Sans CN Bold Bold"/>
                <a:ea typeface="Source Han Sans CN Bold Bold"/>
                <a:cs typeface="Source Han Sans CN Bold Bold"/>
              </a:rPr>
              <a:t>教研预期成果</a:t>
            </a:r>
            <a:endParaRPr kumimoji="1" lang="zh-CN" altLang="en-US"/>
          </a:p>
        </p:txBody>
      </p:sp>
      <p:sp>
        <p:nvSpPr>
          <p:cNvPr id="19" name="标题 1"/>
          <p:cNvSpPr txBox="1"/>
          <p:nvPr/>
        </p:nvSpPr>
        <p:spPr>
          <a:xfrm rot="0" flipH="0" flipV="0">
            <a:off x="5604466" y="5263666"/>
            <a:ext cx="423953" cy="430887"/>
          </a:xfrm>
          <a:prstGeom prst="rect">
            <a:avLst/>
          </a:prstGeom>
          <a:noFill/>
          <a:ln w="12700" cap="sq">
            <a:noFill/>
            <a:miter/>
          </a:ln>
        </p:spPr>
        <p:txBody>
          <a:bodyPr vert="horz" wrap="square" lIns="0" tIns="0" rIns="0" bIns="0" rtlCol="0" anchor="ctr"/>
          <a:lstStyle/>
          <a:p>
            <a:pPr algn="l">
              <a:lnSpc>
                <a:spcPct val="100000"/>
              </a:lnSpc>
            </a:pPr>
            <a:r>
              <a:rPr kumimoji="1" lang="en-US" altLang="zh-CN" sz="2400">
                <a:ln w="12700">
                  <a:noFill/>
                </a:ln>
                <a:solidFill>
                  <a:srgbClr val="B08159">
                    <a:alpha val="100000"/>
                  </a:srgbClr>
                </a:solidFill>
                <a:latin typeface="Source Han Sans CN Normal"/>
                <a:ea typeface="Source Han Sans CN Normal"/>
                <a:cs typeface="Source Han Sans CN Normal"/>
              </a:rPr>
              <a:t>06</a:t>
            </a:r>
            <a:endParaRPr kumimoji="1" lang="zh-CN" altLang="en-US"/>
          </a:p>
        </p:txBody>
      </p:sp>
      <p:sp>
        <p:nvSpPr>
          <p:cNvPr id="20" name="标题 1"/>
          <p:cNvSpPr txBox="1"/>
          <p:nvPr/>
        </p:nvSpPr>
        <p:spPr>
          <a:xfrm rot="0" flipH="0" flipV="0">
            <a:off x="6118900" y="5321565"/>
            <a:ext cx="5400000" cy="720000"/>
          </a:xfrm>
          <a:prstGeom prst="rect">
            <a:avLst/>
          </a:prstGeom>
          <a:noFill/>
          <a:ln>
            <a:noFill/>
          </a:ln>
        </p:spPr>
        <p:txBody>
          <a:bodyPr vert="horz" wrap="square" lIns="0" tIns="0" rIns="0" bIns="0" rtlCol="0" anchor="t"/>
          <a:lstStyle/>
          <a:p>
            <a:pPr algn="l">
              <a:lnSpc>
                <a:spcPct val="120000"/>
              </a:lnSpc>
            </a:pPr>
            <a:r>
              <a:rPr kumimoji="1" lang="en-US" altLang="zh-CN" sz="2300">
                <a:ln w="12700">
                  <a:noFill/>
                </a:ln>
                <a:solidFill>
                  <a:srgbClr val="000000">
                    <a:alpha val="100000"/>
                  </a:srgbClr>
                </a:solidFill>
                <a:latin typeface="Source Han Sans CN Bold Bold"/>
                <a:ea typeface="Source Han Sans CN Bold Bold"/>
                <a:cs typeface="Source Han Sans CN Bold Bold"/>
              </a:rPr>
              <a:t>总结</a:t>
            </a:r>
            <a:endParaRPr kumimoji="1" lang="zh-CN" altLang="en-US"/>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0" t="0" r="0" b="0"/>
          <a:stretch>
            <a:fillRect/>
          </a:stretch>
        </p:blipFill>
        <p:spPr>
          <a:xfrm rot="0" flipH="0" flipV="0">
            <a:off x="504" y="283"/>
            <a:ext cx="12190992" cy="6857433"/>
          </a:xfrm>
          <a:prstGeom prst="rect">
            <a:avLst/>
          </a:prstGeom>
          <a:noFill/>
          <a:ln>
            <a:noFill/>
          </a:ln>
        </p:spPr>
      </p:pic>
      <p:sp>
        <p:nvSpPr>
          <p:cNvPr id="3" name="标题 1"/>
          <p:cNvSpPr txBox="1"/>
          <p:nvPr/>
        </p:nvSpPr>
        <p:spPr>
          <a:xfrm rot="0" flipH="0" flipV="0">
            <a:off x="1532067" y="10423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2067"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619162" y="103730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619162"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36517" y="108802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836517" y="491924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89794"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0" flipV="0">
            <a:off x="8997301"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09580" y="1208578"/>
            <a:ext cx="8815479" cy="3586282"/>
          </a:xfrm>
          <a:custGeom>
            <a:avLst/>
            <a:gdLst>
              <a:gd name="connsiteX0" fmla="*/ 243775 w 8815479"/>
              <a:gd name="connsiteY0" fmla="*/ 0 h 3586282"/>
              <a:gd name="connsiteX1" fmla="*/ 527554 w 8815479"/>
              <a:gd name="connsiteY1" fmla="*/ 0 h 3586282"/>
              <a:gd name="connsiteX2" fmla="*/ 8287926 w 8815479"/>
              <a:gd name="connsiteY2" fmla="*/ 0 h 3586282"/>
              <a:gd name="connsiteX3" fmla="*/ 8571705 w 8815479"/>
              <a:gd name="connsiteY3" fmla="*/ 0 h 3586282"/>
              <a:gd name="connsiteX4" fmla="*/ 8577270 w 8815479"/>
              <a:gd name="connsiteY4" fmla="*/ 17928 h 3586282"/>
              <a:gd name="connsiteX5" fmla="*/ 8742789 w 8815479"/>
              <a:gd name="connsiteY5" fmla="*/ 218929 h 3586282"/>
              <a:gd name="connsiteX6" fmla="*/ 8815479 w 8815479"/>
              <a:gd name="connsiteY6" fmla="*/ 258384 h 3586282"/>
              <a:gd name="connsiteX7" fmla="*/ 8815479 w 8815479"/>
              <a:gd name="connsiteY7" fmla="*/ 3327898 h 3586282"/>
              <a:gd name="connsiteX8" fmla="*/ 8742789 w 8815479"/>
              <a:gd name="connsiteY8" fmla="*/ 3367352 h 3586282"/>
              <a:gd name="connsiteX9" fmla="*/ 8577270 w 8815479"/>
              <a:gd name="connsiteY9" fmla="*/ 3568352 h 3586282"/>
              <a:gd name="connsiteX10" fmla="*/ 8571704 w 8815479"/>
              <a:gd name="connsiteY10" fmla="*/ 3586282 h 3586282"/>
              <a:gd name="connsiteX11" fmla="*/ 8287925 w 8815479"/>
              <a:gd name="connsiteY11" fmla="*/ 3586282 h 3586282"/>
              <a:gd name="connsiteX12" fmla="*/ 527555 w 8815479"/>
              <a:gd name="connsiteY12" fmla="*/ 3586282 h 3586282"/>
              <a:gd name="connsiteX13" fmla="*/ 243776 w 8815479"/>
              <a:gd name="connsiteY13" fmla="*/ 3586282 h 3586282"/>
              <a:gd name="connsiteX14" fmla="*/ 238210 w 8815479"/>
              <a:gd name="connsiteY14" fmla="*/ 3568352 h 3586282"/>
              <a:gd name="connsiteX15" fmla="*/ 72691 w 8815479"/>
              <a:gd name="connsiteY15" fmla="*/ 3367352 h 3586282"/>
              <a:gd name="connsiteX16" fmla="*/ 0 w 8815479"/>
              <a:gd name="connsiteY16" fmla="*/ 3327897 h 3586282"/>
              <a:gd name="connsiteX17" fmla="*/ 0 w 8815479"/>
              <a:gd name="connsiteY17" fmla="*/ 258384 h 3586282"/>
              <a:gd name="connsiteX18" fmla="*/ 72691 w 8815479"/>
              <a:gd name="connsiteY18" fmla="*/ 218929 h 3586282"/>
              <a:gd name="connsiteX19" fmla="*/ 238210 w 8815479"/>
              <a:gd name="connsiteY19" fmla="*/ 17928 h 3586282"/>
            </a:gdLst>
            <a:rect l="l" t="t" r="r" b="b"/>
            <a:pathLst>
              <a:path w="8815479" h="3586282">
                <a:moveTo>
                  <a:pt x="243775" y="0"/>
                </a:moveTo>
                <a:lnTo>
                  <a:pt x="527554" y="0"/>
                </a:lnTo>
                <a:lnTo>
                  <a:pt x="8287926" y="0"/>
                </a:lnTo>
                <a:lnTo>
                  <a:pt x="8571705" y="0"/>
                </a:lnTo>
                <a:lnTo>
                  <a:pt x="8577270" y="17928"/>
                </a:lnTo>
                <a:cubicBezTo>
                  <a:pt x="8611946" y="99913"/>
                  <a:pt x="8669876" y="169669"/>
                  <a:pt x="8742789" y="218929"/>
                </a:cubicBezTo>
                <a:lnTo>
                  <a:pt x="8815479" y="258384"/>
                </a:lnTo>
                <a:lnTo>
                  <a:pt x="8815479" y="3327898"/>
                </a:lnTo>
                <a:lnTo>
                  <a:pt x="8742789" y="3367352"/>
                </a:lnTo>
                <a:cubicBezTo>
                  <a:pt x="8669876" y="3416611"/>
                  <a:pt x="8611946" y="3486367"/>
                  <a:pt x="8577270" y="3568352"/>
                </a:cubicBezTo>
                <a:lnTo>
                  <a:pt x="8571704" y="3586282"/>
                </a:lnTo>
                <a:lnTo>
                  <a:pt x="8287925" y="3586282"/>
                </a:lnTo>
                <a:lnTo>
                  <a:pt x="527555" y="3586282"/>
                </a:lnTo>
                <a:lnTo>
                  <a:pt x="243776" y="3586282"/>
                </a:lnTo>
                <a:lnTo>
                  <a:pt x="238210" y="3568352"/>
                </a:lnTo>
                <a:cubicBezTo>
                  <a:pt x="203533" y="3486367"/>
                  <a:pt x="145604" y="3416611"/>
                  <a:pt x="72691" y="3367352"/>
                </a:cubicBezTo>
                <a:lnTo>
                  <a:pt x="0" y="3327897"/>
                </a:lnTo>
                <a:lnTo>
                  <a:pt x="0" y="258384"/>
                </a:lnTo>
                <a:lnTo>
                  <a:pt x="72691" y="218929"/>
                </a:lnTo>
                <a:cubicBezTo>
                  <a:pt x="145604" y="169669"/>
                  <a:pt x="203533" y="99913"/>
                  <a:pt x="238210" y="17928"/>
                </a:cubicBezTo>
                <a:close/>
              </a:path>
            </a:pathLst>
          </a:custGeom>
          <a:solidFill>
            <a:schemeClr val="bg1">
              <a:alpha val="68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12" name=""/>
          <p:cNvGrpSpPr/>
          <p:nvPr/>
        </p:nvGrpSpPr>
        <p:grpSpPr>
          <a:xfrm>
            <a:off x="1942358" y="2238375"/>
            <a:ext cx="233258" cy="1132272"/>
            <a:chOff x="1942358" y="2238375"/>
            <a:chExt cx="233258" cy="1132272"/>
          </a:xfrm>
        </p:grpSpPr>
        <p:grpSp>
          <p:nvGrpSpPr>
            <p:cNvPr id="13" name=""/>
            <p:cNvGrpSpPr/>
            <p:nvPr/>
          </p:nvGrpSpPr>
          <p:grpSpPr>
            <a:xfrm>
              <a:off x="1942358" y="2238375"/>
              <a:ext cx="233258" cy="233258"/>
              <a:chOff x="1942358" y="2238375"/>
              <a:chExt cx="233258" cy="233258"/>
            </a:xfrm>
          </p:grpSpPr>
          <p:sp>
            <p:nvSpPr>
              <p:cNvPr id="14" name="标题 1"/>
              <p:cNvSpPr txBox="1"/>
              <p:nvPr/>
            </p:nvSpPr>
            <p:spPr>
              <a:xfrm rot="0" flipH="0" flipV="0">
                <a:off x="194235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198933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6" name=""/>
            <p:cNvGrpSpPr/>
            <p:nvPr/>
          </p:nvGrpSpPr>
          <p:grpSpPr>
            <a:xfrm>
              <a:off x="1942358" y="2687882"/>
              <a:ext cx="233258" cy="233258"/>
              <a:chOff x="1942358" y="2687882"/>
              <a:chExt cx="233258" cy="233258"/>
            </a:xfrm>
          </p:grpSpPr>
          <p:sp>
            <p:nvSpPr>
              <p:cNvPr id="17" name="标题 1"/>
              <p:cNvSpPr txBox="1"/>
              <p:nvPr/>
            </p:nvSpPr>
            <p:spPr>
              <a:xfrm rot="0" flipH="0" flipV="0">
                <a:off x="194235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98933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9" name=""/>
            <p:cNvGrpSpPr/>
            <p:nvPr/>
          </p:nvGrpSpPr>
          <p:grpSpPr>
            <a:xfrm>
              <a:off x="1942358" y="3137389"/>
              <a:ext cx="233258" cy="233258"/>
              <a:chOff x="1942358" y="3137389"/>
              <a:chExt cx="233258" cy="233258"/>
            </a:xfrm>
          </p:grpSpPr>
          <p:sp>
            <p:nvSpPr>
              <p:cNvPr id="20" name="标题 1"/>
              <p:cNvSpPr txBox="1"/>
              <p:nvPr/>
            </p:nvSpPr>
            <p:spPr>
              <a:xfrm rot="0" flipH="0" flipV="0">
                <a:off x="194235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198933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grpSp>
        <p:nvGrpSpPr>
          <p:cNvPr id="22" name=""/>
          <p:cNvGrpSpPr/>
          <p:nvPr/>
        </p:nvGrpSpPr>
        <p:grpSpPr>
          <a:xfrm>
            <a:off x="10126238" y="2238375"/>
            <a:ext cx="233258" cy="1132272"/>
            <a:chOff x="10126238" y="2238375"/>
            <a:chExt cx="233258" cy="1132272"/>
          </a:xfrm>
        </p:grpSpPr>
        <p:grpSp>
          <p:nvGrpSpPr>
            <p:cNvPr id="23" name=""/>
            <p:cNvGrpSpPr/>
            <p:nvPr/>
          </p:nvGrpSpPr>
          <p:grpSpPr>
            <a:xfrm>
              <a:off x="10126238" y="2238375"/>
              <a:ext cx="233258" cy="233258"/>
              <a:chOff x="10126238" y="2238375"/>
              <a:chExt cx="233258" cy="233258"/>
            </a:xfrm>
          </p:grpSpPr>
          <p:sp>
            <p:nvSpPr>
              <p:cNvPr id="24" name="标题 1"/>
              <p:cNvSpPr txBox="1"/>
              <p:nvPr/>
            </p:nvSpPr>
            <p:spPr>
              <a:xfrm rot="0" flipH="0" flipV="0">
                <a:off x="1012623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017321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6" name=""/>
            <p:cNvGrpSpPr/>
            <p:nvPr/>
          </p:nvGrpSpPr>
          <p:grpSpPr>
            <a:xfrm>
              <a:off x="10126238" y="2687882"/>
              <a:ext cx="233258" cy="233258"/>
              <a:chOff x="10126238" y="2687882"/>
              <a:chExt cx="233258" cy="233258"/>
            </a:xfrm>
          </p:grpSpPr>
          <p:sp>
            <p:nvSpPr>
              <p:cNvPr id="27" name="标题 1"/>
              <p:cNvSpPr txBox="1"/>
              <p:nvPr/>
            </p:nvSpPr>
            <p:spPr>
              <a:xfrm rot="0" flipH="0" flipV="0">
                <a:off x="1012623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17321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9" name=""/>
            <p:cNvGrpSpPr/>
            <p:nvPr/>
          </p:nvGrpSpPr>
          <p:grpSpPr>
            <a:xfrm>
              <a:off x="10126238" y="3137389"/>
              <a:ext cx="233258" cy="233258"/>
              <a:chOff x="10126238" y="3137389"/>
              <a:chExt cx="233258" cy="233258"/>
            </a:xfrm>
          </p:grpSpPr>
          <p:sp>
            <p:nvSpPr>
              <p:cNvPr id="30" name="标题 1"/>
              <p:cNvSpPr txBox="1"/>
              <p:nvPr/>
            </p:nvSpPr>
            <p:spPr>
              <a:xfrm rot="0" flipH="0" flipV="0">
                <a:off x="1012623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1017321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pic>
        <p:nvPicPr>
          <p:cNvPr id="32" name="图片"/>
          <p:cNvPicPr>
            <a:picLocks noChangeAspect="1"/>
          </p:cNvPicPr>
          <p:nvPr/>
        </p:nvPicPr>
        <p:blipFill>
          <a:blip r:embed="rId4">
            <a:alphaModFix amt="100000"/>
          </a:blip>
          <a:srcRect l="0" t="0" r="0" b="0"/>
          <a:stretch>
            <a:fillRect/>
          </a:stretch>
        </p:blipFill>
        <p:spPr>
          <a:xfrm rot="0" flipH="1" flipV="0">
            <a:off x="2124157" y="4047736"/>
            <a:ext cx="1800225" cy="1438275"/>
          </a:xfrm>
          <a:prstGeom prst="rect">
            <a:avLst/>
          </a:prstGeom>
          <a:noFill/>
          <a:ln>
            <a:noFill/>
          </a:ln>
        </p:spPr>
      </p:pic>
      <p:pic>
        <p:nvPicPr>
          <p:cNvPr id="33" name="图片"/>
          <p:cNvPicPr>
            <a:picLocks noChangeAspect="1"/>
          </p:cNvPicPr>
          <p:nvPr/>
        </p:nvPicPr>
        <p:blipFill>
          <a:blip r:embed="rId5">
            <a:alphaModFix amt="100000"/>
          </a:blip>
          <a:srcRect l="0" t="0" r="0" b="0"/>
          <a:stretch>
            <a:fillRect/>
          </a:stretch>
        </p:blipFill>
        <p:spPr>
          <a:xfrm rot="0" flipH="0" flipV="0">
            <a:off x="7573015" y="436646"/>
            <a:ext cx="2510290" cy="908612"/>
          </a:xfrm>
          <a:prstGeom prst="rect">
            <a:avLst/>
          </a:prstGeom>
          <a:noFill/>
          <a:ln>
            <a:noFill/>
          </a:ln>
        </p:spPr>
      </p:pic>
      <p:sp>
        <p:nvSpPr>
          <p:cNvPr id="34" name="标题 1"/>
          <p:cNvSpPr txBox="1"/>
          <p:nvPr/>
        </p:nvSpPr>
        <p:spPr>
          <a:xfrm rot="0" flipH="0" flipV="0">
            <a:off x="4435634" y="-228599"/>
            <a:ext cx="3320733" cy="3393888"/>
          </a:xfrm>
          <a:prstGeom prst="rect">
            <a:avLst/>
          </a:prstGeom>
          <a:noFill/>
          <a:ln>
            <a:noFill/>
          </a:ln>
        </p:spPr>
        <p:txBody>
          <a:bodyPr vert="horz" wrap="square" lIns="91440" tIns="45720" rIns="91440" bIns="45720" rtlCol="0" anchor="b"/>
          <a:lstStyle/>
          <a:p>
            <a:pPr algn="ctr">
              <a:lnSpc>
                <a:spcPct val="110000"/>
              </a:lnSpc>
            </a:pPr>
            <a:r>
              <a:rPr kumimoji="1" lang="en-US" altLang="zh-CN" sz="9600">
                <a:ln w="12700">
                  <a:noFill/>
                </a:ln>
                <a:solidFill>
                  <a:srgbClr val="B08159">
                    <a:alpha val="45000"/>
                  </a:srgbClr>
                </a:solidFill>
                <a:latin typeface="Source Han Sans CN Bold Bold"/>
                <a:ea typeface="Source Han Sans CN Bold Bold"/>
                <a:cs typeface="Source Han Sans CN Bold Bold"/>
              </a:rPr>
              <a:t>01</a:t>
            </a:r>
            <a:endParaRPr kumimoji="1" lang="zh-CN" altLang="en-US"/>
          </a:p>
        </p:txBody>
      </p:sp>
      <p:sp>
        <p:nvSpPr>
          <p:cNvPr id="35" name="标题 1"/>
          <p:cNvSpPr txBox="1"/>
          <p:nvPr/>
        </p:nvSpPr>
        <p:spPr>
          <a:xfrm rot="0" flipH="0" flipV="0">
            <a:off x="2983716" y="3025588"/>
            <a:ext cx="6224569" cy="1586752"/>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Bold Bold"/>
                <a:ea typeface="Source Han Sans CN Bold Bold"/>
                <a:cs typeface="Source Han Sans CN Bold Bold"/>
              </a:rPr>
              <a:t>教研背景与目标</a:t>
            </a:r>
            <a:endParaRPr kumimoji="1" lang="zh-CN" altLang="en-US"/>
          </a:p>
        </p:txBody>
      </p:sp>
      <p:sp>
        <p:nvSpPr>
          <p:cNvPr id="36" name="标题 1"/>
          <p:cNvSpPr txBox="1"/>
          <p:nvPr/>
        </p:nvSpPr>
        <p:spPr>
          <a:xfrm rot="0" flipH="0" flipV="0">
            <a:off x="4940100" y="1277445"/>
            <a:ext cx="2299101" cy="285498"/>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0" y="6769099"/>
            <a:ext cx="12192000" cy="88901"/>
          </a:xfrm>
          <a:prstGeom prst="rect">
            <a:avLst/>
          </a:prstGeom>
          <a:solidFill>
            <a:schemeClr val="accent1"/>
          </a:solidFill>
          <a:ln w="12700" cap="sq">
            <a:noFill/>
            <a:miter/>
          </a:ln>
          <a:effectLst>
            <a:outerShdw dist="0" blurRad="317500" dir="0" sx="100000" sy="100000" kx="0" ky="0" algn="ctr" rotWithShape="0">
              <a:schemeClr val="accent1">
                <a:alpha val="2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4" name="标题 1"/>
          <p:cNvSpPr txBox="1"/>
          <p:nvPr/>
        </p:nvSpPr>
        <p:spPr>
          <a:xfrm rot="0" flipH="0" flipV="0">
            <a:off x="1076816" y="1434141"/>
            <a:ext cx="4729767" cy="1817057"/>
          </a:xfrm>
          <a:prstGeom prst="rect">
            <a:avLst/>
          </a:prstGeom>
          <a:solidFill>
            <a:schemeClr val="bg1"/>
          </a:solidFill>
          <a:ln w="12700" cap="sq">
            <a:noFill/>
            <a:miter/>
          </a:ln>
          <a:effectLst>
            <a:outerShdw dist="38100" blurRad="165100" dir="2700000" sx="100000" sy="100000" kx="0" ky="0" algn="tl"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5" name="标题 1"/>
          <p:cNvSpPr txBox="1"/>
          <p:nvPr/>
        </p:nvSpPr>
        <p:spPr>
          <a:xfrm rot="0" flipH="0" flipV="0">
            <a:off x="2883107" y="1364727"/>
            <a:ext cx="1117185" cy="179643"/>
          </a:xfrm>
          <a:prstGeom prst="rect">
            <a:avLst/>
          </a:prstGeom>
          <a:gradFill>
            <a:gsLst>
              <a:gs pos="0">
                <a:schemeClr val="accent1"/>
              </a:gs>
              <a:gs pos="100000">
                <a:schemeClr val="accent1">
                  <a:lumMod val="75000"/>
                </a:schemeClr>
              </a:gs>
            </a:gsLst>
            <a:lin ang="5400000" scaled="0"/>
          </a:gradFill>
          <a:ln w="12700" cap="flat">
            <a:noFill/>
            <a:miter/>
          </a:ln>
          <a:effectLst>
            <a:outerShdw dist="38100" blurRad="254000" dir="5400000" sx="100000" sy="100000" kx="0" ky="0" algn="t"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6" name="标题 1"/>
          <p:cNvSpPr txBox="1"/>
          <p:nvPr/>
        </p:nvSpPr>
        <p:spPr>
          <a:xfrm rot="0" flipH="0" flipV="0">
            <a:off x="1355931" y="1634078"/>
            <a:ext cx="4171537" cy="332567"/>
          </a:xfrm>
          <a:prstGeom prst="rect">
            <a:avLst/>
          </a:prstGeom>
          <a:noFill/>
          <a:ln>
            <a:noFill/>
          </a:ln>
        </p:spPr>
        <p:txBody>
          <a:bodyPr vert="horz" wrap="square" lIns="0" tIns="0" rIns="0" bIns="0" rtlCol="0" anchor="ctr"/>
          <a:lstStyle/>
          <a:p>
            <a:pPr algn="ctr">
              <a:lnSpc>
                <a:spcPct val="100000"/>
              </a:lnSpc>
            </a:pPr>
            <a:r>
              <a:rPr kumimoji="1" lang="en-US" altLang="zh-CN" sz="2000">
                <a:ln w="12700">
                  <a:noFill/>
                </a:ln>
                <a:solidFill>
                  <a:srgbClr val="835339">
                    <a:alpha val="100000"/>
                  </a:srgbClr>
                </a:solidFill>
                <a:latin typeface="Source Han Sans CN Bold Bold"/>
                <a:ea typeface="Source Han Sans CN Bold Bold"/>
                <a:cs typeface="Source Han Sans CN Bold Bold"/>
              </a:rPr>
              <a:t>记忆性提问过多</a:t>
            </a:r>
            <a:endParaRPr kumimoji="1" lang="zh-CN" altLang="en-US"/>
          </a:p>
        </p:txBody>
      </p:sp>
      <p:sp>
        <p:nvSpPr>
          <p:cNvPr id="7" name="标题 1"/>
          <p:cNvSpPr txBox="1"/>
          <p:nvPr/>
        </p:nvSpPr>
        <p:spPr>
          <a:xfrm rot="0" flipH="0" flipV="0">
            <a:off x="1355931" y="1926853"/>
            <a:ext cx="4171537" cy="1206872"/>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在日常绘本教学中，教师的提问常常存在记忆性提问过多的问题，局限于“这是什么？”“那是什么？”等浅层信息提取。</a:t>
            </a:r>
            <a:endParaRPr kumimoji="1" lang="zh-CN" altLang="en-US"/>
          </a:p>
        </p:txBody>
      </p:sp>
      <p:sp>
        <p:nvSpPr>
          <p:cNvPr id="8" name="标题 1"/>
          <p:cNvSpPr txBox="1"/>
          <p:nvPr/>
        </p:nvSpPr>
        <p:spPr>
          <a:xfrm rot="0" flipH="0" flipV="0">
            <a:off x="1076816" y="3676216"/>
            <a:ext cx="4729767" cy="1817057"/>
          </a:xfrm>
          <a:prstGeom prst="rect">
            <a:avLst/>
          </a:prstGeom>
          <a:solidFill>
            <a:schemeClr val="bg1"/>
          </a:solidFill>
          <a:ln w="12700" cap="sq">
            <a:noFill/>
            <a:miter/>
          </a:ln>
          <a:effectLst>
            <a:outerShdw dist="38100" blurRad="165100" dir="2700000" sx="100000" sy="100000" kx="0" ky="0" algn="tl"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9" name="标题 1"/>
          <p:cNvSpPr txBox="1"/>
          <p:nvPr/>
        </p:nvSpPr>
        <p:spPr>
          <a:xfrm rot="0" flipH="0" flipV="0">
            <a:off x="2883107" y="3606802"/>
            <a:ext cx="1117185" cy="179643"/>
          </a:xfrm>
          <a:prstGeom prst="rect">
            <a:avLst/>
          </a:prstGeom>
          <a:gradFill>
            <a:gsLst>
              <a:gs pos="0">
                <a:schemeClr val="accent1"/>
              </a:gs>
              <a:gs pos="100000">
                <a:schemeClr val="accent1">
                  <a:lumMod val="75000"/>
                </a:schemeClr>
              </a:gs>
            </a:gsLst>
            <a:lin ang="5400000" scaled="0"/>
          </a:gradFill>
          <a:ln w="12700" cap="flat">
            <a:noFill/>
            <a:miter/>
          </a:ln>
          <a:effectLst>
            <a:outerShdw dist="38100" blurRad="254000" dir="5400000" sx="100000" sy="100000" kx="0" ky="0" algn="t"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0" name="标题 1"/>
          <p:cNvSpPr txBox="1"/>
          <p:nvPr/>
        </p:nvSpPr>
        <p:spPr>
          <a:xfrm rot="0" flipH="0" flipV="0">
            <a:off x="1355931" y="3876153"/>
            <a:ext cx="4171537" cy="332567"/>
          </a:xfrm>
          <a:prstGeom prst="rect">
            <a:avLst/>
          </a:prstGeom>
          <a:noFill/>
          <a:ln>
            <a:noFill/>
          </a:ln>
        </p:spPr>
        <p:txBody>
          <a:bodyPr vert="horz" wrap="square" lIns="0" tIns="0" rIns="0" bIns="0" rtlCol="0" anchor="ctr"/>
          <a:lstStyle/>
          <a:p>
            <a:pPr algn="ctr">
              <a:lnSpc>
                <a:spcPct val="100000"/>
              </a:lnSpc>
            </a:pPr>
            <a:r>
              <a:rPr kumimoji="1" lang="en-US" altLang="zh-CN" sz="2000">
                <a:ln w="12700">
                  <a:noFill/>
                </a:ln>
                <a:solidFill>
                  <a:srgbClr val="835339">
                    <a:alpha val="100000"/>
                  </a:srgbClr>
                </a:solidFill>
                <a:latin typeface="Source Han Sans CN Bold Bold"/>
                <a:ea typeface="Source Han Sans CN Bold Bold"/>
                <a:cs typeface="Source Han Sans CN Bold Bold"/>
              </a:rPr>
              <a:t>缺乏层次与梯度</a:t>
            </a:r>
            <a:endParaRPr kumimoji="1" lang="zh-CN" altLang="en-US"/>
          </a:p>
        </p:txBody>
      </p:sp>
      <p:sp>
        <p:nvSpPr>
          <p:cNvPr id="11" name="标题 1"/>
          <p:cNvSpPr txBox="1"/>
          <p:nvPr/>
        </p:nvSpPr>
        <p:spPr>
          <a:xfrm rot="0" flipH="0" flipV="0">
            <a:off x="1257340" y="4168928"/>
            <a:ext cx="4171537" cy="1206872"/>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问题之间关联性不强，未能引导幼儿思维由浅入深。</a:t>
            </a:r>
            <a:endParaRPr kumimoji="1" lang="zh-CN" altLang="en-US"/>
          </a:p>
        </p:txBody>
      </p:sp>
      <p:sp>
        <p:nvSpPr>
          <p:cNvPr id="12" name="标题 1"/>
          <p:cNvSpPr txBox="1"/>
          <p:nvPr/>
        </p:nvSpPr>
        <p:spPr>
          <a:xfrm rot="0" flipH="0" flipV="0">
            <a:off x="6372716" y="1434141"/>
            <a:ext cx="4729767" cy="1817057"/>
          </a:xfrm>
          <a:prstGeom prst="rect">
            <a:avLst/>
          </a:prstGeom>
          <a:solidFill>
            <a:schemeClr val="bg1"/>
          </a:solidFill>
          <a:ln w="12700" cap="sq">
            <a:noFill/>
            <a:miter/>
          </a:ln>
          <a:effectLst>
            <a:outerShdw dist="38100" blurRad="165100" dir="2700000" sx="100000" sy="100000" kx="0" ky="0" algn="tl"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3" name="标题 1"/>
          <p:cNvSpPr txBox="1"/>
          <p:nvPr/>
        </p:nvSpPr>
        <p:spPr>
          <a:xfrm rot="0" flipH="0" flipV="0">
            <a:off x="8179007" y="1364727"/>
            <a:ext cx="1117185" cy="179643"/>
          </a:xfrm>
          <a:prstGeom prst="rect">
            <a:avLst/>
          </a:prstGeom>
          <a:gradFill>
            <a:gsLst>
              <a:gs pos="0">
                <a:schemeClr val="accent1"/>
              </a:gs>
              <a:gs pos="100000">
                <a:schemeClr val="accent1">
                  <a:lumMod val="75000"/>
                </a:schemeClr>
              </a:gs>
            </a:gsLst>
            <a:lin ang="5400000" scaled="0"/>
          </a:gradFill>
          <a:ln w="12700" cap="flat">
            <a:noFill/>
            <a:miter/>
          </a:ln>
          <a:effectLst>
            <a:outerShdw dist="38100" blurRad="254000" dir="5400000" sx="100000" sy="100000" kx="0" ky="0" algn="t"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4" name="标题 1"/>
          <p:cNvSpPr txBox="1"/>
          <p:nvPr/>
        </p:nvSpPr>
        <p:spPr>
          <a:xfrm rot="0" flipH="0" flipV="0">
            <a:off x="6651831" y="1634078"/>
            <a:ext cx="4171537" cy="332567"/>
          </a:xfrm>
          <a:prstGeom prst="rect">
            <a:avLst/>
          </a:prstGeom>
          <a:noFill/>
          <a:ln>
            <a:noFill/>
          </a:ln>
        </p:spPr>
        <p:txBody>
          <a:bodyPr vert="horz" wrap="square" lIns="0" tIns="0" rIns="0" bIns="0" rtlCol="0" anchor="ctr"/>
          <a:lstStyle/>
          <a:p>
            <a:pPr algn="ctr">
              <a:lnSpc>
                <a:spcPct val="100000"/>
              </a:lnSpc>
            </a:pPr>
            <a:r>
              <a:rPr kumimoji="1" lang="en-US" altLang="zh-CN" sz="2000">
                <a:ln w="12700">
                  <a:noFill/>
                </a:ln>
                <a:solidFill>
                  <a:srgbClr val="835339">
                    <a:alpha val="100000"/>
                  </a:srgbClr>
                </a:solidFill>
                <a:latin typeface="Source Han Sans CN Bold Bold"/>
                <a:ea typeface="Source Han Sans CN Bold Bold"/>
                <a:cs typeface="Source Han Sans CN Bold Bold"/>
              </a:rPr>
              <a:t>问题封闭单一</a:t>
            </a:r>
            <a:endParaRPr kumimoji="1" lang="zh-CN" altLang="en-US"/>
          </a:p>
        </p:txBody>
      </p:sp>
      <p:sp>
        <p:nvSpPr>
          <p:cNvPr id="15" name="标题 1"/>
          <p:cNvSpPr txBox="1"/>
          <p:nvPr/>
        </p:nvSpPr>
        <p:spPr>
          <a:xfrm rot="0" flipH="0" flipV="0">
            <a:off x="6651831" y="1926853"/>
            <a:ext cx="4171537" cy="1206872"/>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问题封闭单一，答案非此即彼，限制了幼儿的想象和思考空间。</a:t>
            </a:r>
            <a:endParaRPr kumimoji="1" lang="zh-CN" altLang="en-US"/>
          </a:p>
        </p:txBody>
      </p:sp>
      <p:sp>
        <p:nvSpPr>
          <p:cNvPr id="16" name="标题 1"/>
          <p:cNvSpPr txBox="1"/>
          <p:nvPr/>
        </p:nvSpPr>
        <p:spPr>
          <a:xfrm rot="0" flipH="0" flipV="0">
            <a:off x="6372716" y="3676216"/>
            <a:ext cx="4729767" cy="1817057"/>
          </a:xfrm>
          <a:prstGeom prst="rect">
            <a:avLst/>
          </a:prstGeom>
          <a:solidFill>
            <a:schemeClr val="bg1"/>
          </a:solidFill>
          <a:ln w="12700" cap="sq">
            <a:noFill/>
            <a:miter/>
          </a:ln>
          <a:effectLst>
            <a:outerShdw dist="38100" blurRad="165100" dir="2700000" sx="100000" sy="100000" kx="0" ky="0" algn="tl"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7" name="标题 1"/>
          <p:cNvSpPr txBox="1"/>
          <p:nvPr/>
        </p:nvSpPr>
        <p:spPr>
          <a:xfrm rot="0" flipH="0" flipV="0">
            <a:off x="8179007" y="3606802"/>
            <a:ext cx="1117185" cy="179643"/>
          </a:xfrm>
          <a:prstGeom prst="rect">
            <a:avLst/>
          </a:prstGeom>
          <a:gradFill>
            <a:gsLst>
              <a:gs pos="0">
                <a:schemeClr val="accent1"/>
              </a:gs>
              <a:gs pos="100000">
                <a:schemeClr val="accent1">
                  <a:lumMod val="75000"/>
                </a:schemeClr>
              </a:gs>
            </a:gsLst>
            <a:lin ang="5400000" scaled="0"/>
          </a:gradFill>
          <a:ln w="12700" cap="flat">
            <a:noFill/>
            <a:miter/>
          </a:ln>
          <a:effectLst>
            <a:outerShdw dist="38100" blurRad="254000" dir="5400000" sx="100000" sy="100000" kx="0" ky="0" algn="t" rotWithShape="0">
              <a:schemeClr val="accent1">
                <a:lumMod val="50000"/>
                <a:alpha val="19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8" name="标题 1"/>
          <p:cNvSpPr txBox="1"/>
          <p:nvPr/>
        </p:nvSpPr>
        <p:spPr>
          <a:xfrm rot="0" flipH="0" flipV="0">
            <a:off x="6651831" y="3876153"/>
            <a:ext cx="4171537" cy="332567"/>
          </a:xfrm>
          <a:prstGeom prst="rect">
            <a:avLst/>
          </a:prstGeom>
          <a:noFill/>
          <a:ln>
            <a:noFill/>
          </a:ln>
        </p:spPr>
        <p:txBody>
          <a:bodyPr vert="horz" wrap="square" lIns="0" tIns="0" rIns="0" bIns="0" rtlCol="0" anchor="ctr"/>
          <a:lstStyle/>
          <a:p>
            <a:pPr algn="ctr">
              <a:lnSpc>
                <a:spcPct val="100000"/>
              </a:lnSpc>
            </a:pPr>
            <a:r>
              <a:rPr kumimoji="1" lang="en-US" altLang="zh-CN" sz="2000">
                <a:ln w="12700">
                  <a:noFill/>
                </a:ln>
                <a:solidFill>
                  <a:srgbClr val="835339">
                    <a:alpha val="100000"/>
                  </a:srgbClr>
                </a:solidFill>
                <a:latin typeface="Source Han Sans CN Bold Bold"/>
                <a:ea typeface="Source Han Sans CN Bold Bold"/>
                <a:cs typeface="Source Han Sans CN Bold Bold"/>
              </a:rPr>
              <a:t>忽视情感与价值挖掘</a:t>
            </a:r>
            <a:endParaRPr kumimoji="1" lang="zh-CN" altLang="en-US"/>
          </a:p>
        </p:txBody>
      </p:sp>
      <p:sp>
        <p:nvSpPr>
          <p:cNvPr id="19" name="标题 1"/>
          <p:cNvSpPr txBox="1"/>
          <p:nvPr/>
        </p:nvSpPr>
        <p:spPr>
          <a:xfrm rot="0" flipH="0" flipV="0">
            <a:off x="6553240" y="4168928"/>
            <a:ext cx="4171537" cy="1206872"/>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很少引导幼儿共情、评价和联系自身生活。</a:t>
            </a:r>
            <a:endParaRPr kumimoji="1" lang="zh-CN" altLang="en-US"/>
          </a:p>
        </p:txBody>
      </p:sp>
      <p:sp>
        <p:nvSpPr>
          <p:cNvPr id="20"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背景分析</a:t>
            </a:r>
            <a:endParaRPr kumimoji="1" lang="zh-CN" altLang="en-US"/>
          </a:p>
        </p:txBody>
      </p:sp>
      <p:cxnSp>
        <p:nvCxnSpPr>
          <p:cNvPr id="22"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778448" y="1637532"/>
            <a:ext cx="3240000" cy="4258521"/>
          </a:xfrm>
          <a:prstGeom prst="roundRect">
            <a:avLst>
              <a:gd name="adj" fmla="val 4833"/>
            </a:avLst>
          </a:prstGeom>
          <a:gradFill>
            <a:gsLst>
              <a:gs pos="18000">
                <a:schemeClr val="accent1">
                  <a:lumMod val="60000"/>
                  <a:lumOff val="40000"/>
                  <a:alpha val="100000"/>
                </a:schemeClr>
              </a:gs>
              <a:gs pos="93000">
                <a:schemeClr val="accent1"/>
              </a:gs>
            </a:gsLst>
            <a:lin ang="2700000" scaled="0"/>
          </a:gradFill>
          <a:ln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958448" y="2994606"/>
            <a:ext cx="2880000" cy="699699"/>
          </a:xfrm>
          <a:prstGeom prst="rect">
            <a:avLst/>
          </a:prstGeom>
          <a:noFill/>
          <a:ln>
            <a:noFill/>
          </a:ln>
        </p:spPr>
        <p:txBody>
          <a:bodyPr vert="horz" wrap="square" lIns="0" tIns="0" rIns="0" bIns="0" rtlCol="0" anchor="ctr"/>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认知目标</a:t>
            </a:r>
            <a:endParaRPr kumimoji="1" lang="zh-CN" altLang="en-US"/>
          </a:p>
        </p:txBody>
      </p:sp>
      <p:sp>
        <p:nvSpPr>
          <p:cNvPr id="5" name="标题 1"/>
          <p:cNvSpPr txBox="1"/>
          <p:nvPr/>
        </p:nvSpPr>
        <p:spPr>
          <a:xfrm rot="0" flipH="0" flipV="0">
            <a:off x="958448" y="4063179"/>
            <a:ext cx="2880000" cy="1583188"/>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使教师深刻理解高质量提问的价值，掌握不同认知层次的提问类型（如布鲁姆分类法）。</a:t>
            </a:r>
            <a:endParaRPr kumimoji="1" lang="zh-CN" altLang="en-US"/>
          </a:p>
        </p:txBody>
      </p:sp>
      <p:sp>
        <p:nvSpPr>
          <p:cNvPr id="6" name="标题 1"/>
          <p:cNvSpPr txBox="1"/>
          <p:nvPr/>
        </p:nvSpPr>
        <p:spPr>
          <a:xfrm rot="0" flipH="0" flipV="0">
            <a:off x="2006284" y="2026317"/>
            <a:ext cx="784328" cy="784328"/>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cxnSp>
        <p:nvCxnSpPr>
          <p:cNvPr id="7" name="线条 1"/>
          <p:cNvCxnSpPr/>
          <p:nvPr/>
        </p:nvCxnSpPr>
        <p:spPr>
          <a:xfrm rot="0" flipH="0" flipV="0">
            <a:off x="2090399" y="3811475"/>
            <a:ext cx="616098" cy="0"/>
          </a:xfrm>
          <a:prstGeom prst="line">
            <a:avLst/>
          </a:prstGeom>
          <a:noFill/>
          <a:ln w="38100" cap="sq">
            <a:solidFill>
              <a:schemeClr val="bg1"/>
            </a:solidFill>
            <a:miter/>
          </a:ln>
        </p:spPr>
      </p:cxnSp>
      <p:sp>
        <p:nvSpPr>
          <p:cNvPr id="8" name="标题 1"/>
          <p:cNvSpPr txBox="1"/>
          <p:nvPr/>
        </p:nvSpPr>
        <p:spPr>
          <a:xfrm rot="0" flipH="0" flipV="0">
            <a:off x="4469650" y="1335791"/>
            <a:ext cx="3240000" cy="4258521"/>
          </a:xfrm>
          <a:prstGeom prst="roundRect">
            <a:avLst>
              <a:gd name="adj" fmla="val 4833"/>
            </a:avLst>
          </a:prstGeom>
          <a:solidFill>
            <a:schemeClr val="bg1"/>
          </a:solidFill>
          <a:ln w="12700" cap="flat">
            <a:solidFill>
              <a:schemeClr val="accent1"/>
            </a:solidFill>
            <a:miter/>
          </a:ln>
          <a:effectLst>
            <a:outerShdw dist="38100" blurRad="139700" dir="2700000" sx="100000" sy="100000" kx="0" ky="0" algn="tl" rotWithShape="0">
              <a:schemeClr val="accent1">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4649650" y="2662958"/>
            <a:ext cx="2880000" cy="784327"/>
          </a:xfrm>
          <a:prstGeom prst="rect">
            <a:avLst/>
          </a:prstGeom>
          <a:noFill/>
          <a:ln>
            <a:noFill/>
          </a:ln>
        </p:spPr>
        <p:txBody>
          <a:bodyPr vert="horz" wrap="square" lIns="91440" tIns="45720" rIns="91440" bIns="45720" rtlCol="0" anchor="ctr"/>
          <a:lstStyle/>
          <a:p>
            <a:pPr algn="ctr">
              <a:lnSpc>
                <a:spcPct val="130000"/>
              </a:lnSpc>
            </a:pPr>
            <a:r>
              <a:rPr kumimoji="1" lang="en-US" altLang="zh-CN" sz="2000">
                <a:ln w="12700">
                  <a:noFill/>
                </a:ln>
                <a:gradFill>
                  <a:gsLst>
                    <a:gs pos="0">
                      <a:srgbClr val="835339">
                        <a:alpha val="100000"/>
                      </a:srgbClr>
                    </a:gs>
                    <a:gs pos="100000">
                      <a:srgbClr val="623E2B">
                        <a:alpha val="100000"/>
                      </a:srgbClr>
                    </a:gs>
                  </a:gsLst>
                  <a:lin ang="2700000" scaled="0"/>
                </a:gradFill>
                <a:latin typeface="Source Han Sans CN Bold Bold"/>
                <a:ea typeface="Source Han Sans CN Bold Bold"/>
                <a:cs typeface="Source Han Sans CN Bold Bold"/>
              </a:rPr>
              <a:t>技能目标</a:t>
            </a:r>
            <a:endParaRPr kumimoji="1" lang="zh-CN" altLang="en-US"/>
          </a:p>
        </p:txBody>
      </p:sp>
      <p:sp>
        <p:nvSpPr>
          <p:cNvPr id="10" name="标题 1"/>
          <p:cNvSpPr txBox="1"/>
          <p:nvPr/>
        </p:nvSpPr>
        <p:spPr>
          <a:xfrm rot="0" flipH="0" flipV="0">
            <a:off x="4649650" y="3761438"/>
            <a:ext cx="2880000" cy="1583188"/>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D0D0D">
                    <a:alpha val="100000"/>
                  </a:srgbClr>
                </a:solidFill>
                <a:latin typeface="Source Han Sans CN Normal"/>
                <a:ea typeface="Source Han Sans CN Normal"/>
                <a:cs typeface="Source Han Sans CN Normal"/>
              </a:rPr>
              <a:t>提升教师设计“问题链”、运用“支架式提问”和“回应与理答”的实操能力。</a:t>
            </a:r>
            <a:endParaRPr kumimoji="1" lang="zh-CN" altLang="en-US"/>
          </a:p>
        </p:txBody>
      </p:sp>
      <p:sp>
        <p:nvSpPr>
          <p:cNvPr id="11" name="标题 1"/>
          <p:cNvSpPr txBox="1"/>
          <p:nvPr/>
        </p:nvSpPr>
        <p:spPr>
          <a:xfrm rot="0" flipH="0" flipV="0">
            <a:off x="5684413" y="1724576"/>
            <a:ext cx="810474" cy="784328"/>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accent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cxnSp>
        <p:nvCxnSpPr>
          <p:cNvPr id="12" name="线条 1"/>
          <p:cNvCxnSpPr/>
          <p:nvPr/>
        </p:nvCxnSpPr>
        <p:spPr>
          <a:xfrm rot="0" flipH="0" flipV="0">
            <a:off x="5781601" y="3509734"/>
            <a:ext cx="616098" cy="0"/>
          </a:xfrm>
          <a:prstGeom prst="line">
            <a:avLst/>
          </a:prstGeom>
          <a:noFill/>
          <a:ln w="38100" cap="sq">
            <a:solidFill>
              <a:schemeClr val="accent1"/>
            </a:solidFill>
            <a:miter/>
          </a:ln>
        </p:spPr>
      </p:cxnSp>
      <p:sp>
        <p:nvSpPr>
          <p:cNvPr id="13" name="标题 1"/>
          <p:cNvSpPr txBox="1"/>
          <p:nvPr/>
        </p:nvSpPr>
        <p:spPr>
          <a:xfrm rot="0" flipH="0" flipV="0">
            <a:off x="8160852" y="1670088"/>
            <a:ext cx="3240000" cy="4258521"/>
          </a:xfrm>
          <a:prstGeom prst="roundRect">
            <a:avLst>
              <a:gd name="adj" fmla="val 4833"/>
            </a:avLst>
          </a:prstGeom>
          <a:gradFill>
            <a:gsLst>
              <a:gs pos="18000">
                <a:schemeClr val="accent1">
                  <a:lumMod val="60000"/>
                  <a:lumOff val="40000"/>
                  <a:alpha val="100000"/>
                </a:schemeClr>
              </a:gs>
              <a:gs pos="93000">
                <a:schemeClr val="accent1"/>
              </a:gs>
            </a:gsLst>
            <a:lin ang="2700000" scaled="0"/>
          </a:gradFill>
          <a:ln cap="flat">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8340852" y="3046370"/>
            <a:ext cx="2880000" cy="699699"/>
          </a:xfrm>
          <a:prstGeom prst="rect">
            <a:avLst/>
          </a:prstGeom>
          <a:noFill/>
          <a:ln>
            <a:noFill/>
          </a:ln>
        </p:spPr>
        <p:txBody>
          <a:bodyPr vert="horz" wrap="square" lIns="0" tIns="0" rIns="0" bIns="0" rtlCol="0" anchor="ctr"/>
          <a:lstStyle/>
          <a:p>
            <a:pPr algn="ctr">
              <a:lnSpc>
                <a:spcPct val="13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情感态度目标</a:t>
            </a:r>
            <a:endParaRPr kumimoji="1" lang="zh-CN" altLang="en-US"/>
          </a:p>
        </p:txBody>
      </p:sp>
      <p:sp>
        <p:nvSpPr>
          <p:cNvPr id="15" name="标题 1"/>
          <p:cNvSpPr txBox="1"/>
          <p:nvPr/>
        </p:nvSpPr>
        <p:spPr>
          <a:xfrm rot="0" flipH="0" flipV="0">
            <a:off x="8340852" y="4095734"/>
            <a:ext cx="2880000" cy="1550631"/>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激发教师对提问艺术的研究热情，形成乐于反思、精益求精的教研氛围。</a:t>
            </a:r>
            <a:endParaRPr kumimoji="1" lang="zh-CN" altLang="en-US"/>
          </a:p>
        </p:txBody>
      </p:sp>
      <p:sp>
        <p:nvSpPr>
          <p:cNvPr id="16" name="标题 1"/>
          <p:cNvSpPr txBox="1"/>
          <p:nvPr/>
        </p:nvSpPr>
        <p:spPr>
          <a:xfrm rot="0" flipH="0" flipV="0">
            <a:off x="9332914" y="2058873"/>
            <a:ext cx="895876" cy="784328"/>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cxnSp>
        <p:nvCxnSpPr>
          <p:cNvPr id="17" name="线条 1"/>
          <p:cNvCxnSpPr/>
          <p:nvPr/>
        </p:nvCxnSpPr>
        <p:spPr>
          <a:xfrm rot="0" flipH="0" flipV="0">
            <a:off x="9472803" y="3844031"/>
            <a:ext cx="616098" cy="0"/>
          </a:xfrm>
          <a:prstGeom prst="line">
            <a:avLst/>
          </a:prstGeom>
          <a:noFill/>
          <a:ln w="38100" cap="sq">
            <a:solidFill>
              <a:schemeClr val="bg1"/>
            </a:solidFill>
            <a:miter/>
          </a:ln>
        </p:spPr>
      </p:cxnSp>
      <p:sp>
        <p:nvSpPr>
          <p:cNvPr id="18"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教研目标</a:t>
            </a:r>
            <a:endParaRPr kumimoji="1" lang="zh-CN" altLang="en-US"/>
          </a:p>
        </p:txBody>
      </p:sp>
      <p:cxnSp>
        <p:nvCxnSpPr>
          <p:cNvPr id="20"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0" t="0" r="0" b="0"/>
          <a:stretch>
            <a:fillRect/>
          </a:stretch>
        </p:blipFill>
        <p:spPr>
          <a:xfrm rot="0" flipH="0" flipV="0">
            <a:off x="504" y="283"/>
            <a:ext cx="12190992" cy="6857433"/>
          </a:xfrm>
          <a:prstGeom prst="rect">
            <a:avLst/>
          </a:prstGeom>
          <a:noFill/>
          <a:ln>
            <a:noFill/>
          </a:ln>
        </p:spPr>
      </p:pic>
      <p:sp>
        <p:nvSpPr>
          <p:cNvPr id="3" name="标题 1"/>
          <p:cNvSpPr txBox="1"/>
          <p:nvPr/>
        </p:nvSpPr>
        <p:spPr>
          <a:xfrm rot="0" flipH="0" flipV="0">
            <a:off x="1532067" y="10423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2067"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619162" y="103730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619162"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36517" y="108802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836517" y="491924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89794"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0" flipV="0">
            <a:off x="8997301"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09580" y="1208578"/>
            <a:ext cx="8815479" cy="3586282"/>
          </a:xfrm>
          <a:custGeom>
            <a:avLst/>
            <a:gdLst>
              <a:gd name="connsiteX0" fmla="*/ 243775 w 8815479"/>
              <a:gd name="connsiteY0" fmla="*/ 0 h 3586282"/>
              <a:gd name="connsiteX1" fmla="*/ 527554 w 8815479"/>
              <a:gd name="connsiteY1" fmla="*/ 0 h 3586282"/>
              <a:gd name="connsiteX2" fmla="*/ 8287926 w 8815479"/>
              <a:gd name="connsiteY2" fmla="*/ 0 h 3586282"/>
              <a:gd name="connsiteX3" fmla="*/ 8571705 w 8815479"/>
              <a:gd name="connsiteY3" fmla="*/ 0 h 3586282"/>
              <a:gd name="connsiteX4" fmla="*/ 8577270 w 8815479"/>
              <a:gd name="connsiteY4" fmla="*/ 17928 h 3586282"/>
              <a:gd name="connsiteX5" fmla="*/ 8742789 w 8815479"/>
              <a:gd name="connsiteY5" fmla="*/ 218929 h 3586282"/>
              <a:gd name="connsiteX6" fmla="*/ 8815479 w 8815479"/>
              <a:gd name="connsiteY6" fmla="*/ 258384 h 3586282"/>
              <a:gd name="connsiteX7" fmla="*/ 8815479 w 8815479"/>
              <a:gd name="connsiteY7" fmla="*/ 3327898 h 3586282"/>
              <a:gd name="connsiteX8" fmla="*/ 8742789 w 8815479"/>
              <a:gd name="connsiteY8" fmla="*/ 3367352 h 3586282"/>
              <a:gd name="connsiteX9" fmla="*/ 8577270 w 8815479"/>
              <a:gd name="connsiteY9" fmla="*/ 3568352 h 3586282"/>
              <a:gd name="connsiteX10" fmla="*/ 8571704 w 8815479"/>
              <a:gd name="connsiteY10" fmla="*/ 3586282 h 3586282"/>
              <a:gd name="connsiteX11" fmla="*/ 8287925 w 8815479"/>
              <a:gd name="connsiteY11" fmla="*/ 3586282 h 3586282"/>
              <a:gd name="connsiteX12" fmla="*/ 527555 w 8815479"/>
              <a:gd name="connsiteY12" fmla="*/ 3586282 h 3586282"/>
              <a:gd name="connsiteX13" fmla="*/ 243776 w 8815479"/>
              <a:gd name="connsiteY13" fmla="*/ 3586282 h 3586282"/>
              <a:gd name="connsiteX14" fmla="*/ 238210 w 8815479"/>
              <a:gd name="connsiteY14" fmla="*/ 3568352 h 3586282"/>
              <a:gd name="connsiteX15" fmla="*/ 72691 w 8815479"/>
              <a:gd name="connsiteY15" fmla="*/ 3367352 h 3586282"/>
              <a:gd name="connsiteX16" fmla="*/ 0 w 8815479"/>
              <a:gd name="connsiteY16" fmla="*/ 3327897 h 3586282"/>
              <a:gd name="connsiteX17" fmla="*/ 0 w 8815479"/>
              <a:gd name="connsiteY17" fmla="*/ 258384 h 3586282"/>
              <a:gd name="connsiteX18" fmla="*/ 72691 w 8815479"/>
              <a:gd name="connsiteY18" fmla="*/ 218929 h 3586282"/>
              <a:gd name="connsiteX19" fmla="*/ 238210 w 8815479"/>
              <a:gd name="connsiteY19" fmla="*/ 17928 h 3586282"/>
            </a:gdLst>
            <a:rect l="l" t="t" r="r" b="b"/>
            <a:pathLst>
              <a:path w="8815479" h="3586282">
                <a:moveTo>
                  <a:pt x="243775" y="0"/>
                </a:moveTo>
                <a:lnTo>
                  <a:pt x="527554" y="0"/>
                </a:lnTo>
                <a:lnTo>
                  <a:pt x="8287926" y="0"/>
                </a:lnTo>
                <a:lnTo>
                  <a:pt x="8571705" y="0"/>
                </a:lnTo>
                <a:lnTo>
                  <a:pt x="8577270" y="17928"/>
                </a:lnTo>
                <a:cubicBezTo>
                  <a:pt x="8611946" y="99913"/>
                  <a:pt x="8669876" y="169669"/>
                  <a:pt x="8742789" y="218929"/>
                </a:cubicBezTo>
                <a:lnTo>
                  <a:pt x="8815479" y="258384"/>
                </a:lnTo>
                <a:lnTo>
                  <a:pt x="8815479" y="3327898"/>
                </a:lnTo>
                <a:lnTo>
                  <a:pt x="8742789" y="3367352"/>
                </a:lnTo>
                <a:cubicBezTo>
                  <a:pt x="8669876" y="3416611"/>
                  <a:pt x="8611946" y="3486367"/>
                  <a:pt x="8577270" y="3568352"/>
                </a:cubicBezTo>
                <a:lnTo>
                  <a:pt x="8571704" y="3586282"/>
                </a:lnTo>
                <a:lnTo>
                  <a:pt x="8287925" y="3586282"/>
                </a:lnTo>
                <a:lnTo>
                  <a:pt x="527555" y="3586282"/>
                </a:lnTo>
                <a:lnTo>
                  <a:pt x="243776" y="3586282"/>
                </a:lnTo>
                <a:lnTo>
                  <a:pt x="238210" y="3568352"/>
                </a:lnTo>
                <a:cubicBezTo>
                  <a:pt x="203533" y="3486367"/>
                  <a:pt x="145604" y="3416611"/>
                  <a:pt x="72691" y="3367352"/>
                </a:cubicBezTo>
                <a:lnTo>
                  <a:pt x="0" y="3327897"/>
                </a:lnTo>
                <a:lnTo>
                  <a:pt x="0" y="258384"/>
                </a:lnTo>
                <a:lnTo>
                  <a:pt x="72691" y="218929"/>
                </a:lnTo>
                <a:cubicBezTo>
                  <a:pt x="145604" y="169669"/>
                  <a:pt x="203533" y="99913"/>
                  <a:pt x="238210" y="17928"/>
                </a:cubicBezTo>
                <a:close/>
              </a:path>
            </a:pathLst>
          </a:custGeom>
          <a:solidFill>
            <a:schemeClr val="bg1">
              <a:alpha val="68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12" name=""/>
          <p:cNvGrpSpPr/>
          <p:nvPr/>
        </p:nvGrpSpPr>
        <p:grpSpPr>
          <a:xfrm>
            <a:off x="1942358" y="2238375"/>
            <a:ext cx="233258" cy="1132272"/>
            <a:chOff x="1942358" y="2238375"/>
            <a:chExt cx="233258" cy="1132272"/>
          </a:xfrm>
        </p:grpSpPr>
        <p:grpSp>
          <p:nvGrpSpPr>
            <p:cNvPr id="13" name=""/>
            <p:cNvGrpSpPr/>
            <p:nvPr/>
          </p:nvGrpSpPr>
          <p:grpSpPr>
            <a:xfrm>
              <a:off x="1942358" y="2238375"/>
              <a:ext cx="233258" cy="233258"/>
              <a:chOff x="1942358" y="2238375"/>
              <a:chExt cx="233258" cy="233258"/>
            </a:xfrm>
          </p:grpSpPr>
          <p:sp>
            <p:nvSpPr>
              <p:cNvPr id="14" name="标题 1"/>
              <p:cNvSpPr txBox="1"/>
              <p:nvPr/>
            </p:nvSpPr>
            <p:spPr>
              <a:xfrm rot="0" flipH="0" flipV="0">
                <a:off x="194235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198933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6" name=""/>
            <p:cNvGrpSpPr/>
            <p:nvPr/>
          </p:nvGrpSpPr>
          <p:grpSpPr>
            <a:xfrm>
              <a:off x="1942358" y="2687882"/>
              <a:ext cx="233258" cy="233258"/>
              <a:chOff x="1942358" y="2687882"/>
              <a:chExt cx="233258" cy="233258"/>
            </a:xfrm>
          </p:grpSpPr>
          <p:sp>
            <p:nvSpPr>
              <p:cNvPr id="17" name="标题 1"/>
              <p:cNvSpPr txBox="1"/>
              <p:nvPr/>
            </p:nvSpPr>
            <p:spPr>
              <a:xfrm rot="0" flipH="0" flipV="0">
                <a:off x="194235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98933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9" name=""/>
            <p:cNvGrpSpPr/>
            <p:nvPr/>
          </p:nvGrpSpPr>
          <p:grpSpPr>
            <a:xfrm>
              <a:off x="1942358" y="3137389"/>
              <a:ext cx="233258" cy="233258"/>
              <a:chOff x="1942358" y="3137389"/>
              <a:chExt cx="233258" cy="233258"/>
            </a:xfrm>
          </p:grpSpPr>
          <p:sp>
            <p:nvSpPr>
              <p:cNvPr id="20" name="标题 1"/>
              <p:cNvSpPr txBox="1"/>
              <p:nvPr/>
            </p:nvSpPr>
            <p:spPr>
              <a:xfrm rot="0" flipH="0" flipV="0">
                <a:off x="194235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198933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grpSp>
        <p:nvGrpSpPr>
          <p:cNvPr id="22" name=""/>
          <p:cNvGrpSpPr/>
          <p:nvPr/>
        </p:nvGrpSpPr>
        <p:grpSpPr>
          <a:xfrm>
            <a:off x="10126238" y="2238375"/>
            <a:ext cx="233258" cy="1132272"/>
            <a:chOff x="10126238" y="2238375"/>
            <a:chExt cx="233258" cy="1132272"/>
          </a:xfrm>
        </p:grpSpPr>
        <p:grpSp>
          <p:nvGrpSpPr>
            <p:cNvPr id="23" name=""/>
            <p:cNvGrpSpPr/>
            <p:nvPr/>
          </p:nvGrpSpPr>
          <p:grpSpPr>
            <a:xfrm>
              <a:off x="10126238" y="2238375"/>
              <a:ext cx="233258" cy="233258"/>
              <a:chOff x="10126238" y="2238375"/>
              <a:chExt cx="233258" cy="233258"/>
            </a:xfrm>
          </p:grpSpPr>
          <p:sp>
            <p:nvSpPr>
              <p:cNvPr id="24" name="标题 1"/>
              <p:cNvSpPr txBox="1"/>
              <p:nvPr/>
            </p:nvSpPr>
            <p:spPr>
              <a:xfrm rot="0" flipH="0" flipV="0">
                <a:off x="1012623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017321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6" name=""/>
            <p:cNvGrpSpPr/>
            <p:nvPr/>
          </p:nvGrpSpPr>
          <p:grpSpPr>
            <a:xfrm>
              <a:off x="10126238" y="2687882"/>
              <a:ext cx="233258" cy="233258"/>
              <a:chOff x="10126238" y="2687882"/>
              <a:chExt cx="233258" cy="233258"/>
            </a:xfrm>
          </p:grpSpPr>
          <p:sp>
            <p:nvSpPr>
              <p:cNvPr id="27" name="标题 1"/>
              <p:cNvSpPr txBox="1"/>
              <p:nvPr/>
            </p:nvSpPr>
            <p:spPr>
              <a:xfrm rot="0" flipH="0" flipV="0">
                <a:off x="1012623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17321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9" name=""/>
            <p:cNvGrpSpPr/>
            <p:nvPr/>
          </p:nvGrpSpPr>
          <p:grpSpPr>
            <a:xfrm>
              <a:off x="10126238" y="3137389"/>
              <a:ext cx="233258" cy="233258"/>
              <a:chOff x="10126238" y="3137389"/>
              <a:chExt cx="233258" cy="233258"/>
            </a:xfrm>
          </p:grpSpPr>
          <p:sp>
            <p:nvSpPr>
              <p:cNvPr id="30" name="标题 1"/>
              <p:cNvSpPr txBox="1"/>
              <p:nvPr/>
            </p:nvSpPr>
            <p:spPr>
              <a:xfrm rot="0" flipH="0" flipV="0">
                <a:off x="1012623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1017321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pic>
        <p:nvPicPr>
          <p:cNvPr id="32" name="图片"/>
          <p:cNvPicPr>
            <a:picLocks noChangeAspect="1"/>
          </p:cNvPicPr>
          <p:nvPr/>
        </p:nvPicPr>
        <p:blipFill>
          <a:blip r:embed="rId4">
            <a:alphaModFix amt="100000"/>
          </a:blip>
          <a:srcRect l="0" t="0" r="0" b="0"/>
          <a:stretch>
            <a:fillRect/>
          </a:stretch>
        </p:blipFill>
        <p:spPr>
          <a:xfrm rot="0" flipH="1" flipV="0">
            <a:off x="2124157" y="4047736"/>
            <a:ext cx="1800225" cy="1438275"/>
          </a:xfrm>
          <a:prstGeom prst="rect">
            <a:avLst/>
          </a:prstGeom>
          <a:noFill/>
          <a:ln>
            <a:noFill/>
          </a:ln>
        </p:spPr>
      </p:pic>
      <p:pic>
        <p:nvPicPr>
          <p:cNvPr id="33" name="图片"/>
          <p:cNvPicPr>
            <a:picLocks noChangeAspect="1"/>
          </p:cNvPicPr>
          <p:nvPr/>
        </p:nvPicPr>
        <p:blipFill>
          <a:blip r:embed="rId5">
            <a:alphaModFix amt="100000"/>
          </a:blip>
          <a:srcRect l="0" t="0" r="0" b="0"/>
          <a:stretch>
            <a:fillRect/>
          </a:stretch>
        </p:blipFill>
        <p:spPr>
          <a:xfrm rot="0" flipH="0" flipV="0">
            <a:off x="7573015" y="436646"/>
            <a:ext cx="2510290" cy="908612"/>
          </a:xfrm>
          <a:prstGeom prst="rect">
            <a:avLst/>
          </a:prstGeom>
          <a:noFill/>
          <a:ln>
            <a:noFill/>
          </a:ln>
        </p:spPr>
      </p:pic>
      <p:sp>
        <p:nvSpPr>
          <p:cNvPr id="34" name="标题 1"/>
          <p:cNvSpPr txBox="1"/>
          <p:nvPr/>
        </p:nvSpPr>
        <p:spPr>
          <a:xfrm rot="0" flipH="0" flipV="0">
            <a:off x="4435634" y="-228599"/>
            <a:ext cx="3320733" cy="3393888"/>
          </a:xfrm>
          <a:prstGeom prst="rect">
            <a:avLst/>
          </a:prstGeom>
          <a:noFill/>
          <a:ln>
            <a:noFill/>
          </a:ln>
        </p:spPr>
        <p:txBody>
          <a:bodyPr vert="horz" wrap="square" lIns="91440" tIns="45720" rIns="91440" bIns="45720" rtlCol="0" anchor="b"/>
          <a:lstStyle/>
          <a:p>
            <a:pPr algn="ctr">
              <a:lnSpc>
                <a:spcPct val="110000"/>
              </a:lnSpc>
            </a:pPr>
            <a:r>
              <a:rPr kumimoji="1" lang="en-US" altLang="zh-CN" sz="9600">
                <a:ln w="12700">
                  <a:noFill/>
                </a:ln>
                <a:solidFill>
                  <a:srgbClr val="B08159">
                    <a:alpha val="45000"/>
                  </a:srgbClr>
                </a:solidFill>
                <a:latin typeface="Source Han Sans CN Bold Bold"/>
                <a:ea typeface="Source Han Sans CN Bold Bold"/>
                <a:cs typeface="Source Han Sans CN Bold Bold"/>
              </a:rPr>
              <a:t>02</a:t>
            </a:r>
            <a:endParaRPr kumimoji="1" lang="zh-CN" altLang="en-US"/>
          </a:p>
        </p:txBody>
      </p:sp>
      <p:sp>
        <p:nvSpPr>
          <p:cNvPr id="35" name="标题 1"/>
          <p:cNvSpPr txBox="1"/>
          <p:nvPr/>
        </p:nvSpPr>
        <p:spPr>
          <a:xfrm rot="0" flipH="0" flipV="0">
            <a:off x="2983716" y="3025588"/>
            <a:ext cx="6224569" cy="1586752"/>
          </a:xfrm>
          <a:prstGeom prst="rect">
            <a:avLst/>
          </a:prstGeom>
          <a:noFill/>
          <a:ln>
            <a:noFill/>
          </a:ln>
        </p:spPr>
        <p:txBody>
          <a:bodyPr vert="horz" wrap="square" lIns="91440" tIns="45720" rIns="91440" bIns="45720" rtlCol="0" anchor="t"/>
          <a:lstStyle/>
          <a:p>
            <a:pPr algn="ctr">
              <a:lnSpc>
                <a:spcPct val="130000"/>
              </a:lnSpc>
            </a:pPr>
            <a:r>
              <a:rPr kumimoji="1" lang="en-US" altLang="zh-CN" sz="3024">
                <a:ln w="12700">
                  <a:noFill/>
                </a:ln>
                <a:solidFill>
                  <a:srgbClr val="000000">
                    <a:alpha val="100000"/>
                  </a:srgbClr>
                </a:solidFill>
                <a:latin typeface="Source Han Sans CN Bold Bold"/>
                <a:ea typeface="Source Han Sans CN Bold Bold"/>
                <a:cs typeface="Source Han Sans CN Bold Bold"/>
              </a:rPr>
              <a:t>教研核心内容与流程（第一阶段：理论奠基与现状反思）</a:t>
            </a:r>
            <a:endParaRPr kumimoji="1" lang="zh-CN" altLang="en-US"/>
          </a:p>
        </p:txBody>
      </p:sp>
      <p:sp>
        <p:nvSpPr>
          <p:cNvPr id="36" name="标题 1"/>
          <p:cNvSpPr txBox="1"/>
          <p:nvPr/>
        </p:nvSpPr>
        <p:spPr>
          <a:xfrm rot="0" flipH="0" flipV="0">
            <a:off x="4940100" y="1277445"/>
            <a:ext cx="2299101" cy="285498"/>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16200000" flipH="0" flipV="0">
            <a:off x="6000750" y="666749"/>
            <a:ext cx="190500" cy="12192000"/>
          </a:xfrm>
          <a:prstGeom prst="rect">
            <a:avLst/>
          </a:prstGeom>
          <a:gradFill>
            <a:gsLst>
              <a:gs pos="20000">
                <a:schemeClr val="accent1"/>
              </a:gs>
              <a:gs pos="100000">
                <a:schemeClr val="accent1">
                  <a:lumMod val="60000"/>
                  <a:lumOff val="40000"/>
                  <a:alpha val="0"/>
                </a:schemeClr>
              </a:gs>
            </a:gsLst>
            <a:lin ang="5400000" scaled="0"/>
          </a:gradFill>
          <a:ln w="38100" cap="sq">
            <a:noFill/>
            <a:round/>
            <a:headEnd/>
            <a:tailEnd/>
          </a:ln>
          <a:effectLst/>
        </p:spPr>
        <p:txBody>
          <a:bodyPr vert="horz" wrap="square" lIns="91440" tIns="45720" rIns="91440" bIns="45720" rtlCol="0" anchor="t"/>
          <a:lstStyle/>
          <a:p>
            <a:pPr algn="l">
              <a:lnSpc>
                <a:spcPct val="110000"/>
              </a:lnSpc>
            </a:pPr>
            <a:endParaRPr kumimoji="1" lang="zh-CN" altLang="en-US"/>
          </a:p>
        </p:txBody>
      </p:sp>
      <p:sp>
        <p:nvSpPr>
          <p:cNvPr id="4" name="标题 1"/>
          <p:cNvSpPr txBox="1"/>
          <p:nvPr/>
        </p:nvSpPr>
        <p:spPr>
          <a:xfrm rot="0" flipH="1" flipV="1">
            <a:off x="1149818" y="3777955"/>
            <a:ext cx="2743200" cy="319315"/>
          </a:xfrm>
          <a:custGeom>
            <a:avLst/>
            <a:gdLst>
              <a:gd name="connsiteX0" fmla="*/ 0 w 2743200"/>
              <a:gd name="connsiteY0" fmla="*/ 319315 h 319315"/>
              <a:gd name="connsiteX1" fmla="*/ 203200 w 2743200"/>
              <a:gd name="connsiteY1" fmla="*/ 0 h 319315"/>
              <a:gd name="connsiteX2" fmla="*/ 2743200 w 2743200"/>
              <a:gd name="connsiteY2" fmla="*/ 0 h 319315"/>
            </a:gdLst>
            <a:rect l="l" t="t" r="r" b="b"/>
            <a:pathLst>
              <a:path w="2743200" h="319315">
                <a:moveTo>
                  <a:pt x="0" y="319315"/>
                </a:moveTo>
                <a:lnTo>
                  <a:pt x="203200" y="0"/>
                </a:lnTo>
                <a:lnTo>
                  <a:pt x="2743200" y="0"/>
                </a:lnTo>
              </a:path>
            </a:pathLst>
          </a:custGeom>
          <a:noFill/>
          <a:ln w="15875" cap="sq">
            <a:solidFill>
              <a:schemeClr val="accent1"/>
            </a:solidFill>
            <a:miter/>
            <a:tailEnd type="diamond"/>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3646214" y="2082881"/>
            <a:ext cx="2041722" cy="2041718"/>
          </a:xfrm>
          <a:prstGeom prst="roundRect">
            <a:avLst>
              <a:gd name="adj" fmla="val 50000"/>
            </a:avLst>
          </a:prstGeom>
          <a:gradFill>
            <a:gsLst>
              <a:gs pos="84000">
                <a:schemeClr val="accent1">
                  <a:alpha val="0"/>
                </a:schemeClr>
              </a:gs>
              <a:gs pos="100000">
                <a:schemeClr val="accent1">
                  <a:alpha val="24000"/>
                </a:schemeClr>
              </a:gs>
            </a:gsLst>
            <a:path path="circle">
              <a:fillToRect l="50000" t="50000" r="50000" b="50000"/>
            </a:path>
            <a:tileRect/>
          </a:gra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6" name="标题 1"/>
          <p:cNvSpPr txBox="1"/>
          <p:nvPr/>
        </p:nvSpPr>
        <p:spPr>
          <a:xfrm rot="0" flipH="0" flipV="0">
            <a:off x="3915972" y="2352638"/>
            <a:ext cx="1502207" cy="1502207"/>
          </a:xfrm>
          <a:prstGeom prst="roundRect">
            <a:avLst>
              <a:gd name="adj" fmla="val 50000"/>
            </a:avLst>
          </a:prstGeom>
          <a:gradFill>
            <a:gsLst>
              <a:gs pos="37000">
                <a:schemeClr val="accent1"/>
              </a:gs>
              <a:gs pos="81000">
                <a:schemeClr val="accent1">
                  <a:lumMod val="60000"/>
                  <a:lumOff val="40000"/>
                </a:schemeClr>
              </a:gs>
            </a:gsLst>
            <a:path path="circle">
              <a:fillToRect t="100000" l="100000"/>
            </a:path>
            <a:tileRect b="-100000" r="-100000"/>
          </a:gradFill>
          <a:ln w="12700" cap="flat">
            <a:noFill/>
            <a:miter/>
          </a:ln>
          <a:effectLst>
            <a:outerShdw dist="127000" blurRad="254000" dir="2700000" sx="100000" sy="100000" kx="0" ky="0" algn="tl" rotWithShape="0">
              <a:schemeClr val="accent1">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3591241" y="2027907"/>
            <a:ext cx="2151670" cy="2151670"/>
          </a:xfrm>
          <a:prstGeom prst="blockArc">
            <a:avLst>
              <a:gd name="adj1" fmla="val 20842153"/>
              <a:gd name="adj2" fmla="val 5397542"/>
              <a:gd name="adj3" fmla="val 6040"/>
            </a:avLst>
          </a:prstGeom>
          <a:gradFill>
            <a:gsLst>
              <a:gs pos="17000">
                <a:schemeClr val="accent1">
                  <a:lumMod val="60000"/>
                  <a:lumOff val="40000"/>
                </a:schemeClr>
              </a:gs>
              <a:gs pos="100000">
                <a:schemeClr val="accent1">
                  <a:alpha val="42000"/>
                </a:schemeClr>
              </a:gs>
            </a:gsLst>
            <a:lin ang="54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0" flipH="1" flipV="1">
            <a:off x="3528336" y="1965002"/>
            <a:ext cx="2277480" cy="2277480"/>
          </a:xfrm>
          <a:prstGeom prst="blockArc">
            <a:avLst>
              <a:gd name="adj1" fmla="val 20842153"/>
              <a:gd name="adj2" fmla="val 5493570"/>
              <a:gd name="adj3" fmla="val 3125"/>
            </a:avLst>
          </a:prstGeom>
          <a:gradFill>
            <a:gsLst>
              <a:gs pos="17000">
                <a:schemeClr val="accent1">
                  <a:lumMod val="60000"/>
                  <a:lumOff val="40000"/>
                </a:schemeClr>
              </a:gs>
              <a:gs pos="100000">
                <a:schemeClr val="accent1">
                  <a:alpha val="42000"/>
                </a:schemeClr>
              </a:gs>
            </a:gsLst>
            <a:lin ang="54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9" name="标题 1"/>
          <p:cNvSpPr txBox="1"/>
          <p:nvPr/>
        </p:nvSpPr>
        <p:spPr>
          <a:xfrm rot="0" flipH="1" flipV="1">
            <a:off x="3528336" y="1965002"/>
            <a:ext cx="2277480" cy="2277480"/>
          </a:xfrm>
          <a:prstGeom prst="ellipse">
            <a:avLst/>
          </a:prstGeom>
          <a:noFill/>
          <a:ln w="6350" cap="sq">
            <a:gradFill>
              <a:gsLst>
                <a:gs pos="0">
                  <a:schemeClr val="accent1">
                    <a:lumMod val="20000"/>
                    <a:lumOff val="80000"/>
                  </a:schemeClr>
                </a:gs>
                <a:gs pos="100000">
                  <a:schemeClr val="accent1"/>
                </a:gs>
              </a:gsLst>
              <a:lin ang="8100000" scaled="0"/>
            </a:gradFill>
            <a:miter/>
          </a:ln>
        </p:spPr>
        <p:txBody>
          <a:bodyPr vert="horz" wrap="square" lIns="91440" tIns="45720" rIns="91440" bIns="45720" rtlCol="0" anchor="ctr"/>
          <a:lstStyle/>
          <a:p>
            <a:pPr algn="ctr">
              <a:lnSpc>
                <a:spcPct val="100000"/>
              </a:lnSpc>
            </a:pPr>
            <a:endParaRPr kumimoji="1" lang="zh-CN" altLang="en-US"/>
          </a:p>
        </p:txBody>
      </p:sp>
      <p:sp>
        <p:nvSpPr>
          <p:cNvPr id="10" name="标题 1"/>
          <p:cNvSpPr txBox="1"/>
          <p:nvPr/>
        </p:nvSpPr>
        <p:spPr>
          <a:xfrm rot="0" flipH="0" flipV="0">
            <a:off x="3806344" y="2243013"/>
            <a:ext cx="1721462" cy="1721459"/>
          </a:xfrm>
          <a:prstGeom prst="ellipse">
            <a:avLst/>
          </a:prstGeom>
          <a:noFill/>
          <a:ln w="6350" cap="sq">
            <a:gradFill>
              <a:gsLst>
                <a:gs pos="0">
                  <a:schemeClr val="accent1">
                    <a:lumMod val="60000"/>
                    <a:lumOff val="40000"/>
                  </a:schemeClr>
                </a:gs>
                <a:gs pos="100000">
                  <a:schemeClr val="accent1"/>
                </a:gs>
              </a:gsLst>
              <a:lin ang="5400000" scaled="0"/>
            </a:gradFill>
            <a:miter/>
          </a:ln>
        </p:spPr>
        <p:txBody>
          <a:bodyPr vert="horz" wrap="square" lIns="91440" tIns="45720" rIns="91440" bIns="45720" rtlCol="0" anchor="ctr"/>
          <a:lstStyle/>
          <a:p>
            <a:pPr algn="ctr">
              <a:lnSpc>
                <a:spcPct val="100000"/>
              </a:lnSpc>
            </a:pPr>
            <a:endParaRPr kumimoji="1" lang="zh-CN" altLang="en-US"/>
          </a:p>
        </p:txBody>
      </p:sp>
      <p:sp>
        <p:nvSpPr>
          <p:cNvPr id="11" name="标题 1"/>
          <p:cNvSpPr txBox="1"/>
          <p:nvPr/>
        </p:nvSpPr>
        <p:spPr>
          <a:xfrm rot="0" flipH="0" flipV="0">
            <a:off x="7899400" y="1932811"/>
            <a:ext cx="2743200" cy="319315"/>
          </a:xfrm>
          <a:custGeom>
            <a:avLst/>
            <a:gdLst>
              <a:gd name="connsiteX0" fmla="*/ 0 w 2743200"/>
              <a:gd name="connsiteY0" fmla="*/ 319315 h 319315"/>
              <a:gd name="connsiteX1" fmla="*/ 203200 w 2743200"/>
              <a:gd name="connsiteY1" fmla="*/ 0 h 319315"/>
              <a:gd name="connsiteX2" fmla="*/ 2743200 w 2743200"/>
              <a:gd name="connsiteY2" fmla="*/ 0 h 319315"/>
            </a:gdLst>
            <a:rect l="l" t="t" r="r" b="b"/>
            <a:pathLst>
              <a:path w="2743200" h="319315">
                <a:moveTo>
                  <a:pt x="0" y="319315"/>
                </a:moveTo>
                <a:lnTo>
                  <a:pt x="203200" y="0"/>
                </a:lnTo>
                <a:lnTo>
                  <a:pt x="2743200" y="0"/>
                </a:lnTo>
              </a:path>
            </a:pathLst>
          </a:custGeom>
          <a:noFill/>
          <a:ln w="15875" cap="sq">
            <a:solidFill>
              <a:schemeClr val="accent1"/>
            </a:solidFill>
            <a:miter/>
            <a:tailEnd type="diamond"/>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234224" y="1866804"/>
            <a:ext cx="1650116" cy="1650114"/>
          </a:xfrm>
          <a:prstGeom prst="roundRect">
            <a:avLst>
              <a:gd name="adj" fmla="val 50000"/>
            </a:avLst>
          </a:prstGeom>
          <a:gradFill>
            <a:gsLst>
              <a:gs pos="84000">
                <a:schemeClr val="accent1">
                  <a:alpha val="0"/>
                </a:schemeClr>
              </a:gs>
              <a:gs pos="100000">
                <a:schemeClr val="accent1">
                  <a:alpha val="24000"/>
                </a:schemeClr>
              </a:gs>
            </a:gsLst>
            <a:path path="circle">
              <a:fillToRect l="50000" t="50000" r="50000" b="50000"/>
            </a:path>
            <a:tileRect/>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6452242" y="2084821"/>
            <a:ext cx="1214081" cy="1214081"/>
          </a:xfrm>
          <a:prstGeom prst="roundRect">
            <a:avLst>
              <a:gd name="adj" fmla="val 50000"/>
            </a:avLst>
          </a:prstGeom>
          <a:gradFill>
            <a:gsLst>
              <a:gs pos="37000">
                <a:schemeClr val="accent1"/>
              </a:gs>
              <a:gs pos="81000">
                <a:schemeClr val="accent1">
                  <a:lumMod val="60000"/>
                  <a:lumOff val="40000"/>
                </a:schemeClr>
              </a:gs>
            </a:gsLst>
            <a:path path="circle">
              <a:fillToRect t="100000" l="100000"/>
            </a:path>
            <a:tileRect b="-100000" r="-100000"/>
          </a:gradFill>
          <a:ln w="12700" cap="flat">
            <a:noFill/>
            <a:miter/>
          </a:ln>
          <a:effectLst>
            <a:outerShdw dist="127000" blurRad="254000" dir="2700000" sx="100000" sy="100000" kx="0" ky="0" algn="tl" rotWithShape="0">
              <a:schemeClr val="accent1">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6189795" y="1822374"/>
            <a:ext cx="1738976" cy="1738976"/>
          </a:xfrm>
          <a:prstGeom prst="blockArc">
            <a:avLst>
              <a:gd name="adj1" fmla="val 20842153"/>
              <a:gd name="adj2" fmla="val 5397542"/>
              <a:gd name="adj3" fmla="val 6040"/>
            </a:avLst>
          </a:prstGeom>
          <a:gradFill>
            <a:gsLst>
              <a:gs pos="17000">
                <a:schemeClr val="accent1">
                  <a:lumMod val="60000"/>
                  <a:lumOff val="40000"/>
                </a:schemeClr>
              </a:gs>
              <a:gs pos="100000">
                <a:schemeClr val="accent1">
                  <a:alpha val="42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1" flipV="1">
            <a:off x="6138955" y="1771534"/>
            <a:ext cx="1840656" cy="1840656"/>
          </a:xfrm>
          <a:prstGeom prst="blockArc">
            <a:avLst>
              <a:gd name="adj1" fmla="val 20842153"/>
              <a:gd name="adj2" fmla="val 5493570"/>
              <a:gd name="adj3" fmla="val 3125"/>
            </a:avLst>
          </a:prstGeom>
          <a:gradFill>
            <a:gsLst>
              <a:gs pos="17000">
                <a:schemeClr val="accent1">
                  <a:alpha val="0"/>
                </a:schemeClr>
              </a:gs>
              <a:gs pos="100000">
                <a:schemeClr val="accent1">
                  <a:alpha val="46000"/>
                </a:schemeClr>
              </a:gs>
            </a:gsLst>
            <a:lin ang="54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6" name="标题 1"/>
          <p:cNvSpPr txBox="1"/>
          <p:nvPr/>
        </p:nvSpPr>
        <p:spPr>
          <a:xfrm rot="0" flipH="1" flipV="1">
            <a:off x="6138956" y="1771535"/>
            <a:ext cx="1840656" cy="1840656"/>
          </a:xfrm>
          <a:prstGeom prst="ellipse">
            <a:avLst/>
          </a:prstGeom>
          <a:noFill/>
          <a:ln w="6350" cap="sq">
            <a:gradFill>
              <a:gsLst>
                <a:gs pos="0">
                  <a:schemeClr val="accent1">
                    <a:lumMod val="20000"/>
                    <a:lumOff val="80000"/>
                  </a:schemeClr>
                </a:gs>
                <a:gs pos="100000">
                  <a:schemeClr val="accent1"/>
                </a:gs>
              </a:gsLst>
              <a:lin ang="8100000" scaled="0"/>
            </a:grad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6363640" y="1996222"/>
            <a:ext cx="1391283" cy="1391280"/>
          </a:xfrm>
          <a:prstGeom prst="ellipse">
            <a:avLst/>
          </a:prstGeom>
          <a:noFill/>
          <a:ln w="6350" cap="sq">
            <a:gradFill>
              <a:gsLst>
                <a:gs pos="0">
                  <a:schemeClr val="accent1">
                    <a:lumMod val="60000"/>
                    <a:lumOff val="40000"/>
                  </a:schemeClr>
                </a:gs>
                <a:gs pos="100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1">
            <a:off x="7182924" y="4406778"/>
            <a:ext cx="2743200" cy="319315"/>
          </a:xfrm>
          <a:custGeom>
            <a:avLst/>
            <a:gdLst>
              <a:gd name="connsiteX0" fmla="*/ 0 w 2743200"/>
              <a:gd name="connsiteY0" fmla="*/ 319315 h 319315"/>
              <a:gd name="connsiteX1" fmla="*/ 203200 w 2743200"/>
              <a:gd name="connsiteY1" fmla="*/ 0 h 319315"/>
              <a:gd name="connsiteX2" fmla="*/ 2743200 w 2743200"/>
              <a:gd name="connsiteY2" fmla="*/ 0 h 319315"/>
            </a:gdLst>
            <a:rect l="l" t="t" r="r" b="b"/>
            <a:pathLst>
              <a:path w="2743200" h="319315">
                <a:moveTo>
                  <a:pt x="0" y="319315"/>
                </a:moveTo>
                <a:lnTo>
                  <a:pt x="203200" y="0"/>
                </a:lnTo>
                <a:lnTo>
                  <a:pt x="2743200" y="0"/>
                </a:lnTo>
              </a:path>
            </a:pathLst>
          </a:custGeom>
          <a:noFill/>
          <a:ln w="15875" cap="sq">
            <a:solidFill>
              <a:schemeClr val="accent1"/>
            </a:solidFill>
            <a:miter/>
            <a:tailEnd type="diamond"/>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5632727" y="3893395"/>
            <a:ext cx="1490041" cy="1490039"/>
          </a:xfrm>
          <a:prstGeom prst="roundRect">
            <a:avLst>
              <a:gd name="adj" fmla="val 50000"/>
            </a:avLst>
          </a:prstGeom>
          <a:gradFill>
            <a:gsLst>
              <a:gs pos="84000">
                <a:schemeClr val="accent1">
                  <a:alpha val="0"/>
                </a:schemeClr>
              </a:gs>
              <a:gs pos="100000">
                <a:schemeClr val="accent1">
                  <a:alpha val="24000"/>
                </a:schemeClr>
              </a:gs>
            </a:gsLst>
            <a:path path="circle">
              <a:fillToRect l="50000" t="50000" r="50000" b="50000"/>
            </a:path>
            <a:tileRect/>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5829595" y="4090262"/>
            <a:ext cx="1096305" cy="1096305"/>
          </a:xfrm>
          <a:prstGeom prst="roundRect">
            <a:avLst>
              <a:gd name="adj" fmla="val 50000"/>
            </a:avLst>
          </a:prstGeom>
          <a:gradFill>
            <a:gsLst>
              <a:gs pos="37000">
                <a:schemeClr val="accent1"/>
              </a:gs>
              <a:gs pos="81000">
                <a:schemeClr val="accent1">
                  <a:lumMod val="60000"/>
                  <a:lumOff val="40000"/>
                </a:schemeClr>
              </a:gs>
            </a:gsLst>
            <a:path path="circle">
              <a:fillToRect t="100000" l="100000"/>
            </a:path>
            <a:tileRect b="-100000" r="-100000"/>
          </a:gradFill>
          <a:ln w="12700" cap="flat">
            <a:noFill/>
            <a:miter/>
          </a:ln>
          <a:effectLst>
            <a:outerShdw dist="127000" blurRad="254000" dir="2700000" sx="100000" sy="100000" kx="0" ky="0" algn="tl" rotWithShape="0">
              <a:schemeClr val="accent1">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5592608" y="3853275"/>
            <a:ext cx="1570281" cy="1570281"/>
          </a:xfrm>
          <a:prstGeom prst="blockArc">
            <a:avLst>
              <a:gd name="adj1" fmla="val 20842153"/>
              <a:gd name="adj2" fmla="val 5397542"/>
              <a:gd name="adj3" fmla="val 6040"/>
            </a:avLst>
          </a:prstGeom>
          <a:gradFill>
            <a:gsLst>
              <a:gs pos="17000">
                <a:schemeClr val="accent1">
                  <a:lumMod val="60000"/>
                  <a:lumOff val="40000"/>
                </a:schemeClr>
              </a:gs>
              <a:gs pos="100000">
                <a:schemeClr val="accent1">
                  <a:alpha val="42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1" flipV="1">
            <a:off x="5546700" y="3807367"/>
            <a:ext cx="1662097" cy="1662097"/>
          </a:xfrm>
          <a:prstGeom prst="blockArc">
            <a:avLst>
              <a:gd name="adj1" fmla="val 20842153"/>
              <a:gd name="adj2" fmla="val 5493570"/>
              <a:gd name="adj3" fmla="val 3125"/>
            </a:avLst>
          </a:prstGeom>
          <a:gradFill>
            <a:gsLst>
              <a:gs pos="17000">
                <a:schemeClr val="accent1">
                  <a:alpha val="0"/>
                </a:schemeClr>
              </a:gs>
              <a:gs pos="100000">
                <a:schemeClr val="accent1">
                  <a:alpha val="42000"/>
                </a:schemeClr>
              </a:gs>
            </a:gsLst>
            <a:lin ang="54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23" name="标题 1"/>
          <p:cNvSpPr txBox="1"/>
          <p:nvPr/>
        </p:nvSpPr>
        <p:spPr>
          <a:xfrm rot="0" flipH="1" flipV="1">
            <a:off x="5546700" y="3807367"/>
            <a:ext cx="1662097" cy="1662097"/>
          </a:xfrm>
          <a:prstGeom prst="ellipse">
            <a:avLst/>
          </a:prstGeom>
          <a:noFill/>
          <a:ln w="6350" cap="sq">
            <a:gradFill>
              <a:gsLst>
                <a:gs pos="0">
                  <a:schemeClr val="accent1">
                    <a:lumMod val="20000"/>
                    <a:lumOff val="80000"/>
                  </a:schemeClr>
                </a:gs>
                <a:gs pos="100000">
                  <a:schemeClr val="accent1"/>
                </a:gs>
              </a:gsLst>
              <a:lin ang="8100000" scaled="0"/>
            </a:gradFill>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5749589" y="4010258"/>
            <a:ext cx="1256317" cy="1256315"/>
          </a:xfrm>
          <a:prstGeom prst="ellipse">
            <a:avLst/>
          </a:prstGeom>
          <a:noFill/>
          <a:ln w="6350" cap="sq">
            <a:gradFill>
              <a:gsLst>
                <a:gs pos="0">
                  <a:schemeClr val="accent1">
                    <a:lumMod val="60000"/>
                    <a:lumOff val="40000"/>
                  </a:schemeClr>
                </a:gs>
                <a:gs pos="100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4354672" y="2795520"/>
            <a:ext cx="624807" cy="616443"/>
          </a:xfrm>
          <a:custGeom>
            <a:avLst/>
            <a:gdLst>
              <a:gd name="connsiteX0" fmla="*/ 1371696 w 1870330"/>
              <a:gd name="connsiteY0" fmla="*/ 1296270 h 1845296"/>
              <a:gd name="connsiteX1" fmla="*/ 1371696 w 1870330"/>
              <a:gd name="connsiteY1" fmla="*/ 1371136 h 1845296"/>
              <a:gd name="connsiteX2" fmla="*/ 1671448 w 1870330"/>
              <a:gd name="connsiteY2" fmla="*/ 1371136 h 1845296"/>
              <a:gd name="connsiteX3" fmla="*/ 1671448 w 1870330"/>
              <a:gd name="connsiteY3" fmla="*/ 1296270 h 1845296"/>
              <a:gd name="connsiteX4" fmla="*/ 1371696 w 1870330"/>
              <a:gd name="connsiteY4" fmla="*/ 996899 h 1845296"/>
              <a:gd name="connsiteX5" fmla="*/ 1371696 w 1870330"/>
              <a:gd name="connsiteY5" fmla="*/ 1071765 h 1845296"/>
              <a:gd name="connsiteX6" fmla="*/ 1671448 w 1870330"/>
              <a:gd name="connsiteY6" fmla="*/ 1071765 h 1845296"/>
              <a:gd name="connsiteX7" fmla="*/ 1671448 w 1870330"/>
              <a:gd name="connsiteY7" fmla="*/ 996899 h 1845296"/>
              <a:gd name="connsiteX8" fmla="*/ 1371696 w 1870330"/>
              <a:gd name="connsiteY8" fmla="*/ 747820 h 1845296"/>
              <a:gd name="connsiteX9" fmla="*/ 1371696 w 1870330"/>
              <a:gd name="connsiteY9" fmla="*/ 822401 h 1845296"/>
              <a:gd name="connsiteX10" fmla="*/ 1671448 w 1870330"/>
              <a:gd name="connsiteY10" fmla="*/ 822401 h 1845296"/>
              <a:gd name="connsiteX11" fmla="*/ 1671448 w 1870330"/>
              <a:gd name="connsiteY11" fmla="*/ 747820 h 1845296"/>
              <a:gd name="connsiteX12" fmla="*/ 1371696 w 1870330"/>
              <a:gd name="connsiteY12" fmla="*/ 473405 h 1845296"/>
              <a:gd name="connsiteX13" fmla="*/ 1371696 w 1870330"/>
              <a:gd name="connsiteY13" fmla="*/ 547986 h 1845296"/>
              <a:gd name="connsiteX14" fmla="*/ 1671448 w 1870330"/>
              <a:gd name="connsiteY14" fmla="*/ 547986 h 1845296"/>
              <a:gd name="connsiteX15" fmla="*/ 1671448 w 1870330"/>
              <a:gd name="connsiteY15" fmla="*/ 473405 h 1845296"/>
              <a:gd name="connsiteX16" fmla="*/ 1221963 w 1870330"/>
              <a:gd name="connsiteY16" fmla="*/ 224040 h 1845296"/>
              <a:gd name="connsiteX17" fmla="*/ 1794130 w 1870330"/>
              <a:gd name="connsiteY17" fmla="*/ 224040 h 1845296"/>
              <a:gd name="connsiteX18" fmla="*/ 1870330 w 1870330"/>
              <a:gd name="connsiteY18" fmla="*/ 298811 h 1845296"/>
              <a:gd name="connsiteX19" fmla="*/ 1870330 w 1870330"/>
              <a:gd name="connsiteY19" fmla="*/ 1570971 h 1845296"/>
              <a:gd name="connsiteX20" fmla="*/ 1794130 w 1870330"/>
              <a:gd name="connsiteY20" fmla="*/ 1645742 h 1845296"/>
              <a:gd name="connsiteX21" fmla="*/ 1221963 w 1870330"/>
              <a:gd name="connsiteY21" fmla="*/ 1645742 h 1845296"/>
              <a:gd name="connsiteX22" fmla="*/ 1221963 w 1870330"/>
              <a:gd name="connsiteY22" fmla="*/ 1383804 h 1845296"/>
              <a:gd name="connsiteX23" fmla="*/ 1298163 w 1870330"/>
              <a:gd name="connsiteY23" fmla="*/ 1383804 h 1845296"/>
              <a:gd name="connsiteX24" fmla="*/ 1298163 w 1870330"/>
              <a:gd name="connsiteY24" fmla="*/ 1309033 h 1845296"/>
              <a:gd name="connsiteX25" fmla="*/ 1221963 w 1870330"/>
              <a:gd name="connsiteY25" fmla="*/ 1309033 h 1845296"/>
              <a:gd name="connsiteX26" fmla="*/ 1221963 w 1870330"/>
              <a:gd name="connsiteY26" fmla="*/ 1084434 h 1845296"/>
              <a:gd name="connsiteX27" fmla="*/ 1298163 w 1870330"/>
              <a:gd name="connsiteY27" fmla="*/ 1084434 h 1845296"/>
              <a:gd name="connsiteX28" fmla="*/ 1298163 w 1870330"/>
              <a:gd name="connsiteY28" fmla="*/ 1009662 h 1845296"/>
              <a:gd name="connsiteX29" fmla="*/ 1221963 w 1870330"/>
              <a:gd name="connsiteY29" fmla="*/ 1009662 h 1845296"/>
              <a:gd name="connsiteX30" fmla="*/ 1221963 w 1870330"/>
              <a:gd name="connsiteY30" fmla="*/ 822496 h 1845296"/>
              <a:gd name="connsiteX31" fmla="*/ 1298163 w 1870330"/>
              <a:gd name="connsiteY31" fmla="*/ 822496 h 1845296"/>
              <a:gd name="connsiteX32" fmla="*/ 1298163 w 1870330"/>
              <a:gd name="connsiteY32" fmla="*/ 747725 h 1845296"/>
              <a:gd name="connsiteX33" fmla="*/ 1221963 w 1870330"/>
              <a:gd name="connsiteY33" fmla="*/ 747725 h 1845296"/>
              <a:gd name="connsiteX34" fmla="*/ 1221963 w 1870330"/>
              <a:gd name="connsiteY34" fmla="*/ 560654 h 1845296"/>
              <a:gd name="connsiteX35" fmla="*/ 1298163 w 1870330"/>
              <a:gd name="connsiteY35" fmla="*/ 560654 h 1845296"/>
              <a:gd name="connsiteX36" fmla="*/ 1298163 w 1870330"/>
              <a:gd name="connsiteY36" fmla="*/ 485883 h 1845296"/>
              <a:gd name="connsiteX37" fmla="*/ 1221963 w 1870330"/>
              <a:gd name="connsiteY37" fmla="*/ 485883 h 1845296"/>
              <a:gd name="connsiteX38" fmla="*/ 1054227 w 1870330"/>
              <a:gd name="connsiteY38" fmla="*/ 393 h 1845296"/>
              <a:gd name="connsiteX39" fmla="*/ 1054132 w 1870330"/>
              <a:gd name="connsiteY39" fmla="*/ 869 h 1845296"/>
              <a:gd name="connsiteX40" fmla="*/ 1083754 w 1870330"/>
              <a:gd name="connsiteY40" fmla="*/ 7727 h 1845296"/>
              <a:gd name="connsiteX41" fmla="*/ 1097470 w 1870330"/>
              <a:gd name="connsiteY41" fmla="*/ 36302 h 1845296"/>
              <a:gd name="connsiteX42" fmla="*/ 1097470 w 1870330"/>
              <a:gd name="connsiteY42" fmla="*/ 1808714 h 1845296"/>
              <a:gd name="connsiteX43" fmla="*/ 1083754 w 1870330"/>
              <a:gd name="connsiteY43" fmla="*/ 1837289 h 1845296"/>
              <a:gd name="connsiteX44" fmla="*/ 1060895 w 1870330"/>
              <a:gd name="connsiteY44" fmla="*/ 1845290 h 1845296"/>
              <a:gd name="connsiteX45" fmla="*/ 1053941 w 1870330"/>
              <a:gd name="connsiteY45" fmla="*/ 1844148 h 1845296"/>
              <a:gd name="connsiteX46" fmla="*/ 29623 w 1870330"/>
              <a:gd name="connsiteY46" fmla="*/ 1647932 h 1845296"/>
              <a:gd name="connsiteX47" fmla="*/ 0 w 1870330"/>
              <a:gd name="connsiteY47" fmla="*/ 1611071 h 1845296"/>
              <a:gd name="connsiteX48" fmla="*/ 0 w 1870330"/>
              <a:gd name="connsiteY48" fmla="*/ 233375 h 1845296"/>
              <a:gd name="connsiteX49" fmla="*/ 29813 w 1870330"/>
              <a:gd name="connsiteY49" fmla="*/ 196513 h 1845296"/>
            </a:gdLst>
            <a:rect l="l" t="t" r="r" b="b"/>
            <a:pathLst>
              <a:path w="1870330" h="1845296">
                <a:moveTo>
                  <a:pt x="1371696" y="1296270"/>
                </a:moveTo>
                <a:lnTo>
                  <a:pt x="1371696" y="1371136"/>
                </a:lnTo>
                <a:lnTo>
                  <a:pt x="1671448" y="1371136"/>
                </a:lnTo>
                <a:lnTo>
                  <a:pt x="1671448" y="1296270"/>
                </a:lnTo>
                <a:close/>
                <a:moveTo>
                  <a:pt x="1371696" y="996899"/>
                </a:moveTo>
                <a:lnTo>
                  <a:pt x="1371696" y="1071765"/>
                </a:lnTo>
                <a:lnTo>
                  <a:pt x="1671448" y="1071765"/>
                </a:lnTo>
                <a:lnTo>
                  <a:pt x="1671448" y="996899"/>
                </a:lnTo>
                <a:close/>
                <a:moveTo>
                  <a:pt x="1371696" y="747820"/>
                </a:moveTo>
                <a:lnTo>
                  <a:pt x="1371696" y="822401"/>
                </a:lnTo>
                <a:lnTo>
                  <a:pt x="1671448" y="822401"/>
                </a:lnTo>
                <a:lnTo>
                  <a:pt x="1671448" y="747820"/>
                </a:lnTo>
                <a:close/>
                <a:moveTo>
                  <a:pt x="1371696" y="473405"/>
                </a:moveTo>
                <a:lnTo>
                  <a:pt x="1371696" y="547986"/>
                </a:lnTo>
                <a:lnTo>
                  <a:pt x="1671448" y="547986"/>
                </a:lnTo>
                <a:lnTo>
                  <a:pt x="1671448" y="473405"/>
                </a:lnTo>
                <a:close/>
                <a:moveTo>
                  <a:pt x="1221963" y="224040"/>
                </a:moveTo>
                <a:lnTo>
                  <a:pt x="1794130" y="224040"/>
                </a:lnTo>
                <a:cubicBezTo>
                  <a:pt x="1835792" y="223723"/>
                  <a:pt x="1869863" y="257155"/>
                  <a:pt x="1870330" y="298811"/>
                </a:cubicBezTo>
                <a:lnTo>
                  <a:pt x="1870330" y="1570971"/>
                </a:lnTo>
                <a:cubicBezTo>
                  <a:pt x="1869863" y="1612623"/>
                  <a:pt x="1835792" y="1646056"/>
                  <a:pt x="1794130" y="1645742"/>
                </a:cubicBezTo>
                <a:lnTo>
                  <a:pt x="1221963" y="1645742"/>
                </a:lnTo>
                <a:lnTo>
                  <a:pt x="1221963" y="1383804"/>
                </a:lnTo>
                <a:lnTo>
                  <a:pt x="1298163" y="1383804"/>
                </a:lnTo>
                <a:lnTo>
                  <a:pt x="1298163" y="1309033"/>
                </a:lnTo>
                <a:lnTo>
                  <a:pt x="1221963" y="1309033"/>
                </a:lnTo>
                <a:lnTo>
                  <a:pt x="1221963" y="1084434"/>
                </a:lnTo>
                <a:lnTo>
                  <a:pt x="1298163" y="1084434"/>
                </a:lnTo>
                <a:lnTo>
                  <a:pt x="1298163" y="1009662"/>
                </a:lnTo>
                <a:lnTo>
                  <a:pt x="1221963" y="1009662"/>
                </a:lnTo>
                <a:lnTo>
                  <a:pt x="1221963" y="822496"/>
                </a:lnTo>
                <a:lnTo>
                  <a:pt x="1298163" y="822496"/>
                </a:lnTo>
                <a:lnTo>
                  <a:pt x="1298163" y="747725"/>
                </a:lnTo>
                <a:lnTo>
                  <a:pt x="1221963" y="747725"/>
                </a:lnTo>
                <a:lnTo>
                  <a:pt x="1221963" y="560654"/>
                </a:lnTo>
                <a:lnTo>
                  <a:pt x="1298163" y="560654"/>
                </a:lnTo>
                <a:lnTo>
                  <a:pt x="1298163" y="485883"/>
                </a:lnTo>
                <a:lnTo>
                  <a:pt x="1221963" y="485883"/>
                </a:lnTo>
                <a:close/>
                <a:moveTo>
                  <a:pt x="1054227" y="393"/>
                </a:moveTo>
                <a:lnTo>
                  <a:pt x="1054132" y="869"/>
                </a:lnTo>
                <a:cubicBezTo>
                  <a:pt x="1064533" y="-1498"/>
                  <a:pt x="1075449" y="1029"/>
                  <a:pt x="1083754" y="7727"/>
                </a:cubicBezTo>
                <a:cubicBezTo>
                  <a:pt x="1092260" y="14808"/>
                  <a:pt x="1097261" y="25237"/>
                  <a:pt x="1097470" y="36302"/>
                </a:cubicBezTo>
                <a:lnTo>
                  <a:pt x="1097470" y="1808714"/>
                </a:lnTo>
                <a:cubicBezTo>
                  <a:pt x="1097271" y="1819783"/>
                  <a:pt x="1092260" y="1830212"/>
                  <a:pt x="1083754" y="1837289"/>
                </a:cubicBezTo>
                <a:cubicBezTo>
                  <a:pt x="1077344" y="1842614"/>
                  <a:pt x="1069229" y="1845452"/>
                  <a:pt x="1060895" y="1845290"/>
                </a:cubicBezTo>
                <a:cubicBezTo>
                  <a:pt x="1058551" y="1845100"/>
                  <a:pt x="1056227" y="1844719"/>
                  <a:pt x="1053941" y="1844148"/>
                </a:cubicBezTo>
                <a:lnTo>
                  <a:pt x="29623" y="1647932"/>
                </a:lnTo>
                <a:cubicBezTo>
                  <a:pt x="12259" y="1644227"/>
                  <a:pt x="-124" y="1628825"/>
                  <a:pt x="0" y="1611071"/>
                </a:cubicBezTo>
                <a:lnTo>
                  <a:pt x="0" y="233375"/>
                </a:lnTo>
                <a:cubicBezTo>
                  <a:pt x="-105" y="215558"/>
                  <a:pt x="12373" y="200139"/>
                  <a:pt x="29813" y="196513"/>
                </a:cubicBezTo>
                <a:close/>
              </a:path>
            </a:pathLst>
          </a:custGeom>
          <a:solidFill>
            <a:schemeClr val="bg1"/>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26" name="标题 1"/>
          <p:cNvSpPr txBox="1"/>
          <p:nvPr/>
        </p:nvSpPr>
        <p:spPr>
          <a:xfrm rot="0" flipH="0" flipV="0">
            <a:off x="6788541" y="2421126"/>
            <a:ext cx="541482" cy="541470"/>
          </a:xfrm>
          <a:custGeom>
            <a:avLst/>
            <a:gdLst>
              <a:gd name="connsiteX0" fmla="*/ 1615928 w 1831861"/>
              <a:gd name="connsiteY0" fmla="*/ 1170309 h 1831823"/>
              <a:gd name="connsiteX1" fmla="*/ 1800618 w 1831861"/>
              <a:gd name="connsiteY1" fmla="*/ 1263273 h 1831823"/>
              <a:gd name="connsiteX2" fmla="*/ 1831860 w 1831861"/>
              <a:gd name="connsiteY2" fmla="*/ 1313851 h 1831823"/>
              <a:gd name="connsiteX3" fmla="*/ 1801380 w 1831861"/>
              <a:gd name="connsiteY3" fmla="*/ 1364238 h 1831823"/>
              <a:gd name="connsiteX4" fmla="*/ 938891 w 1831861"/>
              <a:gd name="connsiteY4" fmla="*/ 1824867 h 1831823"/>
              <a:gd name="connsiteX5" fmla="*/ 911650 w 1831861"/>
              <a:gd name="connsiteY5" fmla="*/ 1831820 h 1831823"/>
              <a:gd name="connsiteX6" fmla="*/ 884027 w 1831861"/>
              <a:gd name="connsiteY6" fmla="*/ 1824867 h 1831823"/>
              <a:gd name="connsiteX7" fmla="*/ 30587 w 1831861"/>
              <a:gd name="connsiteY7" fmla="*/ 1364143 h 1831823"/>
              <a:gd name="connsiteX8" fmla="*/ 6870 w 1831861"/>
              <a:gd name="connsiteY8" fmla="*/ 1340235 h 1831823"/>
              <a:gd name="connsiteX9" fmla="*/ 6775 w 1831861"/>
              <a:gd name="connsiteY9" fmla="*/ 1340054 h 1831823"/>
              <a:gd name="connsiteX10" fmla="*/ 32016 w 1831861"/>
              <a:gd name="connsiteY10" fmla="*/ 1263273 h 1831823"/>
              <a:gd name="connsiteX11" fmla="*/ 216039 w 1831861"/>
              <a:gd name="connsiteY11" fmla="*/ 1171738 h 1831823"/>
              <a:gd name="connsiteX12" fmla="*/ 834592 w 1831861"/>
              <a:gd name="connsiteY12" fmla="*/ 1505875 h 1831823"/>
              <a:gd name="connsiteX13" fmla="*/ 835069 w 1831861"/>
              <a:gd name="connsiteY13" fmla="*/ 1505875 h 1831823"/>
              <a:gd name="connsiteX14" fmla="*/ 911269 w 1831861"/>
              <a:gd name="connsiteY14" fmla="*/ 1524925 h 1831823"/>
              <a:gd name="connsiteX15" fmla="*/ 988326 w 1831861"/>
              <a:gd name="connsiteY15" fmla="*/ 1505303 h 1831823"/>
              <a:gd name="connsiteX16" fmla="*/ 1615643 w 1831861"/>
              <a:gd name="connsiteY16" fmla="*/ 763591 h 1831823"/>
              <a:gd name="connsiteX17" fmla="*/ 1800427 w 1831861"/>
              <a:gd name="connsiteY17" fmla="*/ 856555 h 1831823"/>
              <a:gd name="connsiteX18" fmla="*/ 1823002 w 1831861"/>
              <a:gd name="connsiteY18" fmla="*/ 877605 h 1831823"/>
              <a:gd name="connsiteX19" fmla="*/ 1828145 w 1831861"/>
              <a:gd name="connsiteY19" fmla="*/ 887987 h 1831823"/>
              <a:gd name="connsiteX20" fmla="*/ 1827859 w 1831861"/>
              <a:gd name="connsiteY20" fmla="*/ 887416 h 1831823"/>
              <a:gd name="connsiteX21" fmla="*/ 1831574 w 1831861"/>
              <a:gd name="connsiteY21" fmla="*/ 906466 h 1831823"/>
              <a:gd name="connsiteX22" fmla="*/ 1805571 w 1831861"/>
              <a:gd name="connsiteY22" fmla="*/ 954091 h 1831823"/>
              <a:gd name="connsiteX23" fmla="*/ 1801094 w 1831861"/>
              <a:gd name="connsiteY23" fmla="*/ 956758 h 1831823"/>
              <a:gd name="connsiteX24" fmla="*/ 1668697 w 1831861"/>
              <a:gd name="connsiteY24" fmla="*/ 1027529 h 1831823"/>
              <a:gd name="connsiteX25" fmla="*/ 1503819 w 1831861"/>
              <a:gd name="connsiteY25" fmla="*/ 1115540 h 1831823"/>
              <a:gd name="connsiteX26" fmla="*/ 938129 w 1831861"/>
              <a:gd name="connsiteY26" fmla="*/ 1417673 h 1831823"/>
              <a:gd name="connsiteX27" fmla="*/ 910983 w 1831861"/>
              <a:gd name="connsiteY27" fmla="*/ 1424626 h 1831823"/>
              <a:gd name="connsiteX28" fmla="*/ 883361 w 1831861"/>
              <a:gd name="connsiteY28" fmla="*/ 1417673 h 1831823"/>
              <a:gd name="connsiteX29" fmla="*/ 402062 w 1831861"/>
              <a:gd name="connsiteY29" fmla="*/ 1157736 h 1831823"/>
              <a:gd name="connsiteX30" fmla="*/ 327005 w 1831861"/>
              <a:gd name="connsiteY30" fmla="*/ 1117254 h 1831823"/>
              <a:gd name="connsiteX31" fmla="*/ 29921 w 1831861"/>
              <a:gd name="connsiteY31" fmla="*/ 956758 h 1831823"/>
              <a:gd name="connsiteX32" fmla="*/ 22777 w 1831861"/>
              <a:gd name="connsiteY32" fmla="*/ 952091 h 1831823"/>
              <a:gd name="connsiteX33" fmla="*/ 18395 w 1831861"/>
              <a:gd name="connsiteY33" fmla="*/ 948471 h 1831823"/>
              <a:gd name="connsiteX34" fmla="*/ 6298 w 1831861"/>
              <a:gd name="connsiteY34" fmla="*/ 932945 h 1831823"/>
              <a:gd name="connsiteX35" fmla="*/ 1346 w 1831861"/>
              <a:gd name="connsiteY35" fmla="*/ 919515 h 1831823"/>
              <a:gd name="connsiteX36" fmla="*/ 679 w 1831861"/>
              <a:gd name="connsiteY36" fmla="*/ 916467 h 1831823"/>
              <a:gd name="connsiteX37" fmla="*/ 107 w 1831861"/>
              <a:gd name="connsiteY37" fmla="*/ 911324 h 1831823"/>
              <a:gd name="connsiteX38" fmla="*/ 107 w 1831861"/>
              <a:gd name="connsiteY38" fmla="*/ 908466 h 1831823"/>
              <a:gd name="connsiteX39" fmla="*/ 31445 w 1831861"/>
              <a:gd name="connsiteY39" fmla="*/ 855888 h 1831823"/>
              <a:gd name="connsiteX40" fmla="*/ 215563 w 1831861"/>
              <a:gd name="connsiteY40" fmla="*/ 764162 h 1831823"/>
              <a:gd name="connsiteX41" fmla="*/ 609517 w 1831861"/>
              <a:gd name="connsiteY41" fmla="*/ 977237 h 1831823"/>
              <a:gd name="connsiteX42" fmla="*/ 834592 w 1831861"/>
              <a:gd name="connsiteY42" fmla="*/ 1098776 h 1831823"/>
              <a:gd name="connsiteX43" fmla="*/ 835069 w 1831861"/>
              <a:gd name="connsiteY43" fmla="*/ 1098776 h 1831823"/>
              <a:gd name="connsiteX44" fmla="*/ 911269 w 1831861"/>
              <a:gd name="connsiteY44" fmla="*/ 1117826 h 1831823"/>
              <a:gd name="connsiteX45" fmla="*/ 988421 w 1831861"/>
              <a:gd name="connsiteY45" fmla="*/ 1098204 h 1831823"/>
              <a:gd name="connsiteX46" fmla="*/ 1221594 w 1831861"/>
              <a:gd name="connsiteY46" fmla="*/ 973712 h 1831823"/>
              <a:gd name="connsiteX47" fmla="*/ 920508 w 1831861"/>
              <a:gd name="connsiteY47" fmla="*/ 0 h 1831823"/>
              <a:gd name="connsiteX48" fmla="*/ 946511 w 1831861"/>
              <a:gd name="connsiteY48" fmla="*/ 6258 h 1831823"/>
              <a:gd name="connsiteX49" fmla="*/ 1800522 w 1831861"/>
              <a:gd name="connsiteY49" fmla="*/ 441932 h 1831823"/>
              <a:gd name="connsiteX50" fmla="*/ 1831860 w 1831861"/>
              <a:gd name="connsiteY50" fmla="*/ 492986 h 1831823"/>
              <a:gd name="connsiteX51" fmla="*/ 1801380 w 1831861"/>
              <a:gd name="connsiteY51" fmla="*/ 543944 h 1831823"/>
              <a:gd name="connsiteX52" fmla="*/ 938605 w 1831861"/>
              <a:gd name="connsiteY52" fmla="*/ 1010669 h 1831823"/>
              <a:gd name="connsiteX53" fmla="*/ 911459 w 1831861"/>
              <a:gd name="connsiteY53" fmla="*/ 1017622 h 1831823"/>
              <a:gd name="connsiteX54" fmla="*/ 883836 w 1831861"/>
              <a:gd name="connsiteY54" fmla="*/ 1010669 h 1831823"/>
              <a:gd name="connsiteX55" fmla="*/ 30301 w 1831861"/>
              <a:gd name="connsiteY55" fmla="*/ 543944 h 1831823"/>
              <a:gd name="connsiteX56" fmla="*/ 30396 w 1831861"/>
              <a:gd name="connsiteY56" fmla="*/ 543944 h 1831823"/>
              <a:gd name="connsiteX57" fmla="*/ 6546 w 1831861"/>
              <a:gd name="connsiteY57" fmla="*/ 519513 h 1831823"/>
              <a:gd name="connsiteX58" fmla="*/ 31635 w 1831861"/>
              <a:gd name="connsiteY58" fmla="*/ 441551 h 1831823"/>
              <a:gd name="connsiteX59" fmla="*/ 894504 w 1831861"/>
              <a:gd name="connsiteY59" fmla="*/ 6258 h 1831823"/>
              <a:gd name="connsiteX60" fmla="*/ 920508 w 1831861"/>
              <a:gd name="connsiteY60" fmla="*/ 0 h 1831823"/>
            </a:gdLst>
            <a:rect l="l" t="t" r="r" b="b"/>
            <a:pathLst>
              <a:path w="1831861" h="1831823">
                <a:moveTo>
                  <a:pt x="1615928" y="1170309"/>
                </a:moveTo>
                <a:lnTo>
                  <a:pt x="1800618" y="1263273"/>
                </a:lnTo>
                <a:cubicBezTo>
                  <a:pt x="1819563" y="1273074"/>
                  <a:pt x="1831574" y="1292515"/>
                  <a:pt x="1831860" y="1313851"/>
                </a:cubicBezTo>
                <a:cubicBezTo>
                  <a:pt x="1831803" y="1334986"/>
                  <a:pt x="1820078" y="1354370"/>
                  <a:pt x="1801380" y="1364238"/>
                </a:cubicBezTo>
                <a:lnTo>
                  <a:pt x="938891" y="1824867"/>
                </a:lnTo>
                <a:cubicBezTo>
                  <a:pt x="930576" y="1829525"/>
                  <a:pt x="921184" y="1831925"/>
                  <a:pt x="911650" y="1831820"/>
                </a:cubicBezTo>
                <a:cubicBezTo>
                  <a:pt x="902010" y="1831820"/>
                  <a:pt x="892514" y="1829429"/>
                  <a:pt x="884027" y="1824867"/>
                </a:cubicBezTo>
                <a:lnTo>
                  <a:pt x="30587" y="1364143"/>
                </a:lnTo>
                <a:cubicBezTo>
                  <a:pt x="20529" y="1358647"/>
                  <a:pt x="12290" y="1350341"/>
                  <a:pt x="6870" y="1340235"/>
                </a:cubicBezTo>
                <a:cubicBezTo>
                  <a:pt x="6841" y="1340178"/>
                  <a:pt x="6813" y="1340111"/>
                  <a:pt x="6775" y="1340054"/>
                </a:cubicBezTo>
                <a:cubicBezTo>
                  <a:pt x="-7456" y="1311879"/>
                  <a:pt x="3841" y="1277503"/>
                  <a:pt x="32016" y="1263273"/>
                </a:cubicBezTo>
                <a:lnTo>
                  <a:pt x="216039" y="1171738"/>
                </a:lnTo>
                <a:lnTo>
                  <a:pt x="834592" y="1505875"/>
                </a:lnTo>
                <a:lnTo>
                  <a:pt x="835069" y="1505875"/>
                </a:lnTo>
                <a:cubicBezTo>
                  <a:pt x="858557" y="1518295"/>
                  <a:pt x="884703" y="1524829"/>
                  <a:pt x="911269" y="1524925"/>
                </a:cubicBezTo>
                <a:cubicBezTo>
                  <a:pt x="938196" y="1524972"/>
                  <a:pt x="964694" y="1518219"/>
                  <a:pt x="988326" y="1505303"/>
                </a:cubicBezTo>
                <a:close/>
                <a:moveTo>
                  <a:pt x="1615643" y="763591"/>
                </a:moveTo>
                <a:lnTo>
                  <a:pt x="1800427" y="856555"/>
                </a:lnTo>
                <a:cubicBezTo>
                  <a:pt x="1809743" y="861365"/>
                  <a:pt x="1817554" y="868652"/>
                  <a:pt x="1823002" y="877605"/>
                </a:cubicBezTo>
                <a:cubicBezTo>
                  <a:pt x="1825097" y="880863"/>
                  <a:pt x="1826821" y="884349"/>
                  <a:pt x="1828145" y="887987"/>
                </a:cubicBezTo>
                <a:lnTo>
                  <a:pt x="1827859" y="887416"/>
                </a:lnTo>
                <a:cubicBezTo>
                  <a:pt x="1830145" y="893512"/>
                  <a:pt x="1831403" y="899951"/>
                  <a:pt x="1831574" y="906466"/>
                </a:cubicBezTo>
                <a:cubicBezTo>
                  <a:pt x="1831631" y="925744"/>
                  <a:pt x="1821821" y="943718"/>
                  <a:pt x="1805571" y="954091"/>
                </a:cubicBezTo>
                <a:cubicBezTo>
                  <a:pt x="1804123" y="955053"/>
                  <a:pt x="1802628" y="955948"/>
                  <a:pt x="1801094" y="956758"/>
                </a:cubicBezTo>
                <a:lnTo>
                  <a:pt x="1668697" y="1027529"/>
                </a:lnTo>
                <a:lnTo>
                  <a:pt x="1503819" y="1115540"/>
                </a:lnTo>
                <a:lnTo>
                  <a:pt x="938129" y="1417673"/>
                </a:lnTo>
                <a:cubicBezTo>
                  <a:pt x="929833" y="1422302"/>
                  <a:pt x="920479" y="1424693"/>
                  <a:pt x="910983" y="1424626"/>
                </a:cubicBezTo>
                <a:cubicBezTo>
                  <a:pt x="901344" y="1424588"/>
                  <a:pt x="891866" y="1422207"/>
                  <a:pt x="883361" y="1417673"/>
                </a:cubicBezTo>
                <a:lnTo>
                  <a:pt x="402062" y="1157736"/>
                </a:lnTo>
                <a:lnTo>
                  <a:pt x="327005" y="1117254"/>
                </a:lnTo>
                <a:lnTo>
                  <a:pt x="29921" y="956758"/>
                </a:lnTo>
                <a:cubicBezTo>
                  <a:pt x="27539" y="955329"/>
                  <a:pt x="24967" y="953710"/>
                  <a:pt x="22777" y="952091"/>
                </a:cubicBezTo>
                <a:lnTo>
                  <a:pt x="18395" y="948471"/>
                </a:lnTo>
                <a:cubicBezTo>
                  <a:pt x="13499" y="944033"/>
                  <a:pt x="9404" y="938784"/>
                  <a:pt x="6298" y="932945"/>
                </a:cubicBezTo>
                <a:cubicBezTo>
                  <a:pt x="4003" y="928736"/>
                  <a:pt x="2336" y="924211"/>
                  <a:pt x="1346" y="919515"/>
                </a:cubicBezTo>
                <a:lnTo>
                  <a:pt x="679" y="916467"/>
                </a:lnTo>
                <a:lnTo>
                  <a:pt x="107" y="911324"/>
                </a:lnTo>
                <a:cubicBezTo>
                  <a:pt x="-36" y="910381"/>
                  <a:pt x="-36" y="909409"/>
                  <a:pt x="107" y="908466"/>
                </a:cubicBezTo>
                <a:cubicBezTo>
                  <a:pt x="-388" y="886387"/>
                  <a:pt x="11785" y="865956"/>
                  <a:pt x="31445" y="855888"/>
                </a:cubicBezTo>
                <a:lnTo>
                  <a:pt x="215563" y="764162"/>
                </a:lnTo>
                <a:lnTo>
                  <a:pt x="609517" y="977237"/>
                </a:lnTo>
                <a:lnTo>
                  <a:pt x="834592" y="1098776"/>
                </a:lnTo>
                <a:lnTo>
                  <a:pt x="835069" y="1098776"/>
                </a:lnTo>
                <a:cubicBezTo>
                  <a:pt x="858548" y="1111215"/>
                  <a:pt x="884704" y="1117750"/>
                  <a:pt x="911269" y="1117826"/>
                </a:cubicBezTo>
                <a:cubicBezTo>
                  <a:pt x="938234" y="1117921"/>
                  <a:pt x="964780" y="1111168"/>
                  <a:pt x="988421" y="1098204"/>
                </a:cubicBezTo>
                <a:lnTo>
                  <a:pt x="1221594" y="973712"/>
                </a:lnTo>
                <a:close/>
                <a:moveTo>
                  <a:pt x="920508" y="0"/>
                </a:moveTo>
                <a:cubicBezTo>
                  <a:pt x="929426" y="0"/>
                  <a:pt x="938343" y="2086"/>
                  <a:pt x="946511" y="6258"/>
                </a:cubicBezTo>
                <a:lnTo>
                  <a:pt x="1800522" y="441932"/>
                </a:lnTo>
                <a:cubicBezTo>
                  <a:pt x="1819553" y="451904"/>
                  <a:pt x="1831583" y="471507"/>
                  <a:pt x="1831860" y="492986"/>
                </a:cubicBezTo>
                <a:cubicBezTo>
                  <a:pt x="1832012" y="514331"/>
                  <a:pt x="1820258" y="533981"/>
                  <a:pt x="1801380" y="543944"/>
                </a:cubicBezTo>
                <a:lnTo>
                  <a:pt x="938605" y="1010669"/>
                </a:lnTo>
                <a:cubicBezTo>
                  <a:pt x="930328" y="1015327"/>
                  <a:pt x="920965" y="1017727"/>
                  <a:pt x="911459" y="1017622"/>
                </a:cubicBezTo>
                <a:cubicBezTo>
                  <a:pt x="901820" y="1017604"/>
                  <a:pt x="892333" y="1015213"/>
                  <a:pt x="883836" y="1010669"/>
                </a:cubicBezTo>
                <a:lnTo>
                  <a:pt x="30301" y="543944"/>
                </a:lnTo>
                <a:lnTo>
                  <a:pt x="30396" y="543944"/>
                </a:lnTo>
                <a:cubicBezTo>
                  <a:pt x="20176" y="538382"/>
                  <a:pt x="11861" y="529866"/>
                  <a:pt x="6546" y="519513"/>
                </a:cubicBezTo>
                <a:cubicBezTo>
                  <a:pt x="-8056" y="491062"/>
                  <a:pt x="3174" y="456152"/>
                  <a:pt x="31635" y="441551"/>
                </a:cubicBezTo>
                <a:lnTo>
                  <a:pt x="894504" y="6258"/>
                </a:lnTo>
                <a:cubicBezTo>
                  <a:pt x="902672" y="2086"/>
                  <a:pt x="911590" y="0"/>
                  <a:pt x="920508" y="0"/>
                </a:cubicBezTo>
                <a:close/>
              </a:path>
            </a:pathLst>
          </a:custGeom>
          <a:solidFill>
            <a:schemeClr val="bg1"/>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27" name="标题 1"/>
          <p:cNvSpPr txBox="1"/>
          <p:nvPr/>
        </p:nvSpPr>
        <p:spPr>
          <a:xfrm rot="0" flipH="0" flipV="0">
            <a:off x="6180885" y="4399401"/>
            <a:ext cx="393724" cy="478026"/>
          </a:xfrm>
          <a:custGeom>
            <a:avLst/>
            <a:gdLst>
              <a:gd name="connsiteX0" fmla="*/ 43795 w 1234305"/>
              <a:gd name="connsiteY0" fmla="*/ 603236 h 1498586"/>
              <a:gd name="connsiteX1" fmla="*/ 95420 w 1234305"/>
              <a:gd name="connsiteY1" fmla="*/ 646861 h 1498586"/>
              <a:gd name="connsiteX2" fmla="*/ 571429 w 1234305"/>
              <a:gd name="connsiteY2" fmla="*/ 1123130 h 1498586"/>
              <a:gd name="connsiteX3" fmla="*/ 1139170 w 1234305"/>
              <a:gd name="connsiteY3" fmla="*/ 647147 h 1498586"/>
              <a:gd name="connsiteX4" fmla="*/ 1186795 w 1234305"/>
              <a:gd name="connsiteY4" fmla="*/ 603522 h 1498586"/>
              <a:gd name="connsiteX5" fmla="*/ 1190681 w 1234305"/>
              <a:gd name="connsiteY5" fmla="*/ 603691 h 1498586"/>
              <a:gd name="connsiteX6" fmla="*/ 1234134 w 1234305"/>
              <a:gd name="connsiteY6" fmla="*/ 655148 h 1498586"/>
              <a:gd name="connsiteX7" fmla="*/ 674255 w 1234305"/>
              <a:gd name="connsiteY7" fmla="*/ 1219980 h 1498586"/>
              <a:gd name="connsiteX8" fmla="*/ 674255 w 1234305"/>
              <a:gd name="connsiteY8" fmla="*/ 1403336 h 1498586"/>
              <a:gd name="connsiteX9" fmla="*/ 950480 w 1234305"/>
              <a:gd name="connsiteY9" fmla="*/ 1403336 h 1498586"/>
              <a:gd name="connsiteX10" fmla="*/ 998105 w 1234305"/>
              <a:gd name="connsiteY10" fmla="*/ 1450961 h 1498586"/>
              <a:gd name="connsiteX11" fmla="*/ 950480 w 1234305"/>
              <a:gd name="connsiteY11" fmla="*/ 1498586 h 1498586"/>
              <a:gd name="connsiteX12" fmla="*/ 283730 w 1234305"/>
              <a:gd name="connsiteY12" fmla="*/ 1498586 h 1498586"/>
              <a:gd name="connsiteX13" fmla="*/ 236105 w 1234305"/>
              <a:gd name="connsiteY13" fmla="*/ 1450961 h 1498586"/>
              <a:gd name="connsiteX14" fmla="*/ 283730 w 1234305"/>
              <a:gd name="connsiteY14" fmla="*/ 1403336 h 1498586"/>
              <a:gd name="connsiteX15" fmla="*/ 559955 w 1234305"/>
              <a:gd name="connsiteY15" fmla="*/ 1403336 h 1498586"/>
              <a:gd name="connsiteX16" fmla="*/ 559955 w 1234305"/>
              <a:gd name="connsiteY16" fmla="*/ 1219695 h 1498586"/>
              <a:gd name="connsiteX17" fmla="*/ 170 w 1234305"/>
              <a:gd name="connsiteY17" fmla="*/ 654862 h 1498586"/>
              <a:gd name="connsiteX18" fmla="*/ 43795 w 1234305"/>
              <a:gd name="connsiteY18" fmla="*/ 603236 h 1498586"/>
              <a:gd name="connsiteX19" fmla="*/ 626634 w 1234305"/>
              <a:gd name="connsiteY19" fmla="*/ 0 h 1498586"/>
              <a:gd name="connsiteX20" fmla="*/ 986634 w 1234305"/>
              <a:gd name="connsiteY20" fmla="*/ 360000 h 1498586"/>
              <a:gd name="connsiteX21" fmla="*/ 986634 w 1234305"/>
              <a:gd name="connsiteY21" fmla="*/ 612000 h 1498586"/>
              <a:gd name="connsiteX22" fmla="*/ 626634 w 1234305"/>
              <a:gd name="connsiteY22" fmla="*/ 972000 h 1498586"/>
              <a:gd name="connsiteX23" fmla="*/ 266634 w 1234305"/>
              <a:gd name="connsiteY23" fmla="*/ 612000 h 1498586"/>
              <a:gd name="connsiteX24" fmla="*/ 266634 w 1234305"/>
              <a:gd name="connsiteY24" fmla="*/ 360000 h 1498586"/>
              <a:gd name="connsiteX25" fmla="*/ 626634 w 1234305"/>
              <a:gd name="connsiteY25" fmla="*/ 0 h 1498586"/>
            </a:gdLst>
            <a:rect l="l" t="t" r="r" b="b"/>
            <a:pathLst>
              <a:path w="1234305" h="1498586">
                <a:moveTo>
                  <a:pt x="43795" y="603236"/>
                </a:moveTo>
                <a:cubicBezTo>
                  <a:pt x="70098" y="601027"/>
                  <a:pt x="93211" y="620559"/>
                  <a:pt x="95420" y="646861"/>
                </a:cubicBezTo>
                <a:cubicBezTo>
                  <a:pt x="117541" y="900072"/>
                  <a:pt x="318231" y="1100870"/>
                  <a:pt x="571429" y="1123130"/>
                </a:cubicBezTo>
                <a:cubicBezTo>
                  <a:pt x="859645" y="1148467"/>
                  <a:pt x="1113833" y="935364"/>
                  <a:pt x="1139170" y="647147"/>
                </a:cubicBezTo>
                <a:cubicBezTo>
                  <a:pt x="1141256" y="622418"/>
                  <a:pt x="1161982" y="603435"/>
                  <a:pt x="1186795" y="603522"/>
                </a:cubicBezTo>
                <a:cubicBezTo>
                  <a:pt x="1188090" y="603525"/>
                  <a:pt x="1189386" y="603581"/>
                  <a:pt x="1190681" y="603691"/>
                </a:cubicBezTo>
                <a:cubicBezTo>
                  <a:pt x="1216884" y="605900"/>
                  <a:pt x="1236344" y="628938"/>
                  <a:pt x="1234134" y="655148"/>
                </a:cubicBezTo>
                <a:cubicBezTo>
                  <a:pt x="1209093" y="954252"/>
                  <a:pt x="973121" y="1192301"/>
                  <a:pt x="674255" y="1219980"/>
                </a:cubicBezTo>
                <a:lnTo>
                  <a:pt x="674255" y="1403336"/>
                </a:lnTo>
                <a:lnTo>
                  <a:pt x="950480" y="1403336"/>
                </a:lnTo>
                <a:cubicBezTo>
                  <a:pt x="976778" y="1403336"/>
                  <a:pt x="998105" y="1424663"/>
                  <a:pt x="998105" y="1450961"/>
                </a:cubicBezTo>
                <a:cubicBezTo>
                  <a:pt x="998105" y="1477260"/>
                  <a:pt x="976778" y="1498586"/>
                  <a:pt x="950480" y="1498586"/>
                </a:cubicBezTo>
                <a:lnTo>
                  <a:pt x="283730" y="1498586"/>
                </a:lnTo>
                <a:cubicBezTo>
                  <a:pt x="257427" y="1498586"/>
                  <a:pt x="236105" y="1477260"/>
                  <a:pt x="236105" y="1450961"/>
                </a:cubicBezTo>
                <a:cubicBezTo>
                  <a:pt x="236105" y="1424663"/>
                  <a:pt x="257427" y="1403336"/>
                  <a:pt x="283730" y="1403336"/>
                </a:cubicBezTo>
                <a:lnTo>
                  <a:pt x="559955" y="1403336"/>
                </a:lnTo>
                <a:lnTo>
                  <a:pt x="559955" y="1219695"/>
                </a:lnTo>
                <a:cubicBezTo>
                  <a:pt x="261125" y="1191977"/>
                  <a:pt x="25205" y="953928"/>
                  <a:pt x="170" y="654862"/>
                </a:cubicBezTo>
                <a:cubicBezTo>
                  <a:pt x="-2039" y="628560"/>
                  <a:pt x="17492" y="605446"/>
                  <a:pt x="43795" y="603236"/>
                </a:cubicBezTo>
                <a:close/>
                <a:moveTo>
                  <a:pt x="626634" y="0"/>
                </a:moveTo>
                <a:cubicBezTo>
                  <a:pt x="825457" y="0"/>
                  <a:pt x="986634" y="161177"/>
                  <a:pt x="986634" y="360000"/>
                </a:cubicBezTo>
                <a:lnTo>
                  <a:pt x="986634" y="612000"/>
                </a:lnTo>
                <a:cubicBezTo>
                  <a:pt x="986634" y="810823"/>
                  <a:pt x="825457" y="972000"/>
                  <a:pt x="626634" y="972000"/>
                </a:cubicBezTo>
                <a:cubicBezTo>
                  <a:pt x="427811" y="972000"/>
                  <a:pt x="266634" y="810823"/>
                  <a:pt x="266634" y="612000"/>
                </a:cubicBezTo>
                <a:lnTo>
                  <a:pt x="266634" y="360000"/>
                </a:lnTo>
                <a:cubicBezTo>
                  <a:pt x="266634" y="161177"/>
                  <a:pt x="427811" y="0"/>
                  <a:pt x="626634" y="0"/>
                </a:cubicBezTo>
                <a:close/>
              </a:path>
            </a:pathLst>
          </a:cu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238017" y="3475327"/>
            <a:ext cx="2250198" cy="580859"/>
          </a:xfrm>
          <a:prstGeom prst="rect">
            <a:avLst/>
          </a:prstGeom>
          <a:noFill/>
          <a:ln>
            <a:noFill/>
          </a:ln>
        </p:spPr>
        <p:txBody>
          <a:bodyPr vert="horz" wrap="square" lIns="0" tIns="0" rIns="0" bIns="0" rtlCol="0" anchor="b"/>
          <a:lstStyle/>
          <a:p>
            <a:pPr algn="l">
              <a:lnSpc>
                <a:spcPct val="130000"/>
              </a:lnSpc>
            </a:pPr>
            <a:r>
              <a:rPr kumimoji="1" lang="en-US" altLang="zh-CN" sz="1200">
                <a:ln w="12700">
                  <a:noFill/>
                </a:ln>
                <a:solidFill>
                  <a:srgbClr val="835339">
                    <a:alpha val="100000"/>
                  </a:srgbClr>
                </a:solidFill>
                <a:latin typeface="Source Han Sans CN Bold Bold"/>
                <a:ea typeface="Source Han Sans CN Bold Bold"/>
                <a:cs typeface="Source Han Sans CN Bold Bold"/>
              </a:rPr>
              <a:t>核心概念学习——布鲁姆教育目标分类学在绘本提问中的应用</a:t>
            </a:r>
            <a:endParaRPr kumimoji="1" lang="zh-CN" altLang="en-US"/>
          </a:p>
        </p:txBody>
      </p:sp>
      <p:sp>
        <p:nvSpPr>
          <p:cNvPr id="29" name="标题 1"/>
          <p:cNvSpPr txBox="1"/>
          <p:nvPr/>
        </p:nvSpPr>
        <p:spPr>
          <a:xfrm rot="0" flipH="0" flipV="0">
            <a:off x="1238017" y="4218358"/>
            <a:ext cx="2463172" cy="1441184"/>
          </a:xfrm>
          <a:prstGeom prst="rect">
            <a:avLst/>
          </a:prstGeom>
          <a:noFill/>
          <a:ln>
            <a:noFill/>
          </a:ln>
        </p:spPr>
        <p:txBody>
          <a:bodyPr vert="horz" wrap="square" lIns="0" tIns="0" rIns="0" bIns="0" rtlCol="0" anchor="t"/>
          <a:lstStyle/>
          <a:p>
            <a:pPr algn="l">
              <a:lnSpc>
                <a:spcPct val="150000"/>
              </a:lnSpc>
            </a:pPr>
            <a:r>
              <a:rPr kumimoji="1" lang="en-US" altLang="zh-CN" sz="831">
                <a:ln w="12700">
                  <a:noFill/>
                </a:ln>
                <a:solidFill>
                  <a:srgbClr val="000000">
                    <a:alpha val="100000"/>
                  </a:srgbClr>
                </a:solidFill>
                <a:latin typeface="Source Han Sans CN Normal"/>
                <a:ea typeface="Source Han Sans CN Normal"/>
                <a:cs typeface="Source Han Sans CN Normal"/>
              </a:rPr>
              <a:t>记忆层：识别、回忆故事中的基本信息。（谁，哪里，什么）
理解层：理解意思，能解释、概括。（为什么，怎么了）
应用层：在新的情境中运用知识。（如果是你，你会怎么做？）
分析层：分析因果关系、比较异同。（他为什么高兴/难过？这两个角色有什么不一样？）
评价层：发表看法，做出判断。（你觉得他做得对吗？你喜欢谁？为什么？）
创造层：预测、想象故事发展，创编新情节。（接下来会发生什么？故事还可以怎么结尾？）</a:t>
            </a:r>
            <a:endParaRPr kumimoji="1" lang="zh-CN" altLang="en-US"/>
          </a:p>
        </p:txBody>
      </p:sp>
      <p:sp>
        <p:nvSpPr>
          <p:cNvPr id="30" name="标题 1"/>
          <p:cNvSpPr txBox="1"/>
          <p:nvPr/>
        </p:nvSpPr>
        <p:spPr>
          <a:xfrm rot="0" flipH="0" flipV="0">
            <a:off x="7588422" y="4056418"/>
            <a:ext cx="2250198" cy="580859"/>
          </a:xfrm>
          <a:prstGeom prst="rect">
            <a:avLst/>
          </a:prstGeom>
          <a:noFill/>
          <a:ln>
            <a:noFill/>
          </a:ln>
        </p:spPr>
        <p:txBody>
          <a:bodyPr vert="horz" wrap="square" lIns="0" tIns="0" rIns="0" bIns="0" rtlCol="0" anchor="b"/>
          <a:lstStyle/>
          <a:p>
            <a:pPr algn="r">
              <a:lnSpc>
                <a:spcPct val="130000"/>
              </a:lnSpc>
            </a:pPr>
            <a:r>
              <a:rPr kumimoji="1" lang="en-US" altLang="zh-CN" sz="1200">
                <a:ln w="12700">
                  <a:noFill/>
                </a:ln>
                <a:solidFill>
                  <a:srgbClr val="835339">
                    <a:alpha val="100000"/>
                  </a:srgbClr>
                </a:solidFill>
                <a:latin typeface="Source Han Sans CN Bold Bold"/>
                <a:ea typeface="Source Han Sans CN Bold Bold"/>
                <a:cs typeface="Source Han Sans CN Bold Bold"/>
              </a:rPr>
              <a:t>核心概念学习——“支架式提问”</a:t>
            </a:r>
            <a:endParaRPr kumimoji="1" lang="zh-CN" altLang="en-US"/>
          </a:p>
        </p:txBody>
      </p:sp>
      <p:sp>
        <p:nvSpPr>
          <p:cNvPr id="31" name="标题 1"/>
          <p:cNvSpPr txBox="1"/>
          <p:nvPr/>
        </p:nvSpPr>
        <p:spPr>
          <a:xfrm rot="0" flipH="0" flipV="0">
            <a:off x="7375448" y="4799449"/>
            <a:ext cx="2463172" cy="1441184"/>
          </a:xfrm>
          <a:prstGeom prst="rect">
            <a:avLst/>
          </a:prstGeom>
          <a:noFill/>
          <a:ln>
            <a:noFill/>
          </a:ln>
        </p:spPr>
        <p:txBody>
          <a:bodyPr vert="horz" wrap="square" lIns="0" tIns="0" rIns="0" bIns="0" rtlCol="0" anchor="t"/>
          <a:lstStyle/>
          <a:p>
            <a:pPr algn="r">
              <a:lnSpc>
                <a:spcPct val="150000"/>
              </a:lnSpc>
            </a:pPr>
            <a:r>
              <a:rPr kumimoji="1" lang="en-US" altLang="zh-CN" sz="831">
                <a:ln w="12700">
                  <a:noFill/>
                </a:ln>
                <a:solidFill>
                  <a:srgbClr val="000000">
                    <a:alpha val="100000"/>
                  </a:srgbClr>
                </a:solidFill>
                <a:latin typeface="Source Han Sans CN Normal"/>
                <a:ea typeface="Source Han Sans CN Normal"/>
                <a:cs typeface="Source Han Sans CN Normal"/>
              </a:rPr>
              <a:t>如何通过提问为幼儿搭建思考的“脚手架”，在幼儿“最近发展区”内进行引导。</a:t>
            </a:r>
            <a:endParaRPr kumimoji="1" lang="zh-CN" altLang="en-US"/>
          </a:p>
        </p:txBody>
      </p:sp>
      <p:sp>
        <p:nvSpPr>
          <p:cNvPr id="32" name="标题 1"/>
          <p:cNvSpPr txBox="1"/>
          <p:nvPr/>
        </p:nvSpPr>
        <p:spPr>
          <a:xfrm rot="0" flipH="0" flipV="0">
            <a:off x="8354275" y="1284547"/>
            <a:ext cx="2250198" cy="580859"/>
          </a:xfrm>
          <a:prstGeom prst="rect">
            <a:avLst/>
          </a:prstGeom>
          <a:noFill/>
          <a:ln>
            <a:noFill/>
          </a:ln>
        </p:spPr>
        <p:txBody>
          <a:bodyPr vert="horz" wrap="square" lIns="0" tIns="0" rIns="0" bIns="0" rtlCol="0" anchor="b"/>
          <a:lstStyle/>
          <a:p>
            <a:pPr algn="r">
              <a:lnSpc>
                <a:spcPct val="130000"/>
              </a:lnSpc>
            </a:pPr>
            <a:r>
              <a:rPr kumimoji="1" lang="en-US" altLang="zh-CN" sz="1200">
                <a:ln w="12700">
                  <a:noFill/>
                </a:ln>
                <a:solidFill>
                  <a:srgbClr val="835339">
                    <a:alpha val="100000"/>
                  </a:srgbClr>
                </a:solidFill>
                <a:latin typeface="Source Han Sans CN Bold Bold"/>
                <a:ea typeface="Source Han Sans CN Bold Bold"/>
                <a:cs typeface="Source Han Sans CN Bold Bold"/>
              </a:rPr>
              <a:t>核心概念学习——“问题链”设计</a:t>
            </a:r>
            <a:endParaRPr kumimoji="1" lang="zh-CN" altLang="en-US"/>
          </a:p>
        </p:txBody>
      </p:sp>
      <p:sp>
        <p:nvSpPr>
          <p:cNvPr id="33" name="标题 1"/>
          <p:cNvSpPr txBox="1"/>
          <p:nvPr/>
        </p:nvSpPr>
        <p:spPr>
          <a:xfrm rot="0" flipH="0" flipV="0">
            <a:off x="8141301" y="2027578"/>
            <a:ext cx="2463172" cy="1441184"/>
          </a:xfrm>
          <a:prstGeom prst="rect">
            <a:avLst/>
          </a:prstGeom>
          <a:noFill/>
          <a:ln>
            <a:noFill/>
          </a:ln>
        </p:spPr>
        <p:txBody>
          <a:bodyPr vert="horz" wrap="square" lIns="0" tIns="0" rIns="0" bIns="0" rtlCol="0" anchor="t"/>
          <a:lstStyle/>
          <a:p>
            <a:pPr algn="r">
              <a:lnSpc>
                <a:spcPct val="150000"/>
              </a:lnSpc>
            </a:pPr>
            <a:r>
              <a:rPr kumimoji="1" lang="en-US" altLang="zh-CN" sz="831">
                <a:ln w="12700">
                  <a:noFill/>
                </a:ln>
                <a:solidFill>
                  <a:srgbClr val="000000">
                    <a:alpha val="100000"/>
                  </a:srgbClr>
                </a:solidFill>
                <a:latin typeface="Source Han Sans CN Normal"/>
                <a:ea typeface="Source Han Sans CN Normal"/>
                <a:cs typeface="Source Han Sans CN Normal"/>
              </a:rPr>
              <a:t>如何将不同层次的问题串联起来，形成一个由易到难、环环相扣的思维阶梯。</a:t>
            </a:r>
            <a:endParaRPr kumimoji="1" lang="zh-CN" altLang="en-US"/>
          </a:p>
        </p:txBody>
      </p:sp>
      <p:sp>
        <p:nvSpPr>
          <p:cNvPr id="34"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5"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活动一：理论学习——“提问的学问”</a:t>
            </a:r>
            <a:endParaRPr kumimoji="1" lang="zh-CN" altLang="en-US"/>
          </a:p>
        </p:txBody>
      </p:sp>
      <p:cxnSp>
        <p:nvCxnSpPr>
          <p:cNvPr id="36"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2506310" y="1897090"/>
            <a:ext cx="7645738" cy="1081059"/>
          </a:xfrm>
          <a:prstGeom prst="rect">
            <a:avLst/>
          </a:prstGeom>
          <a:solidFill>
            <a:schemeClr val="bg1"/>
          </a:solidFill>
          <a:ln w="254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0100807" y="1735384"/>
            <a:ext cx="102482" cy="1404471"/>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3041123" y="1966407"/>
            <a:ext cx="6858616" cy="942425"/>
          </a:xfrm>
          <a:prstGeom prst="rect">
            <a:avLst/>
          </a:prstGeom>
          <a:noFill/>
          <a:ln>
            <a:noFill/>
          </a:ln>
        </p:spPr>
        <p:txBody>
          <a:bodyPr vert="horz" wrap="square" lIns="0" tIns="0" rIns="0" bIns="0" rtlCol="0" anchor="ctr"/>
          <a:lstStyle/>
          <a:p>
            <a:pPr algn="l">
              <a:lnSpc>
                <a:spcPct val="150000"/>
              </a:lnSpc>
            </a:pPr>
            <a:r>
              <a:rPr kumimoji="1" lang="en-US" altLang="zh-CN" sz="1232">
                <a:ln w="12700">
                  <a:noFill/>
                </a:ln>
                <a:solidFill>
                  <a:srgbClr val="262626">
                    <a:alpha val="100000"/>
                  </a:srgbClr>
                </a:solidFill>
                <a:latin typeface="Source Han Sans CN Normal"/>
                <a:ea typeface="Source Han Sans CN Normal"/>
                <a:cs typeface="Source Han Sans CN Normal"/>
              </a:rPr>
              <a:t>录制或选取一段本园教师的常规绘本教学视频。</a:t>
            </a:r>
            <a:endParaRPr kumimoji="1" lang="zh-CN" altLang="en-US"/>
          </a:p>
        </p:txBody>
      </p:sp>
      <p:sp>
        <p:nvSpPr>
          <p:cNvPr id="6" name="标题 1"/>
          <p:cNvSpPr txBox="1"/>
          <p:nvPr/>
        </p:nvSpPr>
        <p:spPr>
          <a:xfrm rot="0" flipH="0" flipV="0">
            <a:off x="2136816" y="1541677"/>
            <a:ext cx="780911" cy="780911"/>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2366919" y="1776951"/>
            <a:ext cx="320709" cy="310362"/>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8" name="标题 1"/>
          <p:cNvSpPr txBox="1"/>
          <p:nvPr/>
        </p:nvSpPr>
        <p:spPr>
          <a:xfrm rot="0" flipH="0" flipV="0">
            <a:off x="1976012" y="1320800"/>
            <a:ext cx="160806" cy="160806"/>
          </a:xfrm>
          <a:prstGeom prst="rect">
            <a:avLst/>
          </a:prstGeom>
          <a:solidFill>
            <a:schemeClr val="accent1">
              <a:lumMod val="40000"/>
              <a:lumOff val="6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3041122" y="1491881"/>
            <a:ext cx="6864878" cy="377527"/>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录像观摩</a:t>
            </a:r>
            <a:endParaRPr kumimoji="1" lang="zh-CN" altLang="en-US"/>
          </a:p>
        </p:txBody>
      </p:sp>
      <p:sp>
        <p:nvSpPr>
          <p:cNvPr id="10" name="标题 1"/>
          <p:cNvSpPr txBox="1"/>
          <p:nvPr/>
        </p:nvSpPr>
        <p:spPr>
          <a:xfrm rot="0" flipH="0" flipV="0">
            <a:off x="2506310" y="3489464"/>
            <a:ext cx="7645738" cy="1081059"/>
          </a:xfrm>
          <a:prstGeom prst="rect">
            <a:avLst/>
          </a:prstGeom>
          <a:solidFill>
            <a:schemeClr val="bg1"/>
          </a:solidFill>
          <a:ln w="254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0100807" y="3327757"/>
            <a:ext cx="102482" cy="1404471"/>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3041123" y="3558781"/>
            <a:ext cx="6858616" cy="942425"/>
          </a:xfrm>
          <a:prstGeom prst="rect">
            <a:avLst/>
          </a:prstGeom>
          <a:noFill/>
          <a:ln>
            <a:noFill/>
          </a:ln>
        </p:spPr>
        <p:txBody>
          <a:bodyPr vert="horz" wrap="square" lIns="0" tIns="0" rIns="0" bIns="0" rtlCol="0" anchor="ctr"/>
          <a:lstStyle/>
          <a:p>
            <a:pPr algn="l">
              <a:lnSpc>
                <a:spcPct val="150000"/>
              </a:lnSpc>
            </a:pPr>
            <a:r>
              <a:rPr kumimoji="1" lang="en-US" altLang="zh-CN" sz="1232">
                <a:ln w="12700">
                  <a:noFill/>
                </a:ln>
                <a:solidFill>
                  <a:srgbClr val="262626">
                    <a:alpha val="100000"/>
                  </a:srgbClr>
                </a:solidFill>
                <a:latin typeface="Source Han Sans CN Normal"/>
                <a:ea typeface="Source Han Sans CN Normal"/>
                <a:cs typeface="Source Han Sans CN Normal"/>
              </a:rPr>
              <a:t>教研组共同记录下该教师在15分钟内提出的所有问题，并进行分类统计。</a:t>
            </a:r>
            <a:endParaRPr kumimoji="1" lang="zh-CN" altLang="en-US"/>
          </a:p>
        </p:txBody>
      </p:sp>
      <p:sp>
        <p:nvSpPr>
          <p:cNvPr id="13" name="标题 1"/>
          <p:cNvSpPr txBox="1"/>
          <p:nvPr/>
        </p:nvSpPr>
        <p:spPr>
          <a:xfrm rot="0" flipH="0" flipV="0">
            <a:off x="2136816" y="3134050"/>
            <a:ext cx="780911" cy="780911"/>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2366919" y="3364150"/>
            <a:ext cx="320709" cy="320709"/>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5" name="标题 1"/>
          <p:cNvSpPr txBox="1"/>
          <p:nvPr/>
        </p:nvSpPr>
        <p:spPr>
          <a:xfrm rot="0" flipH="0" flipV="0">
            <a:off x="1976012" y="2913173"/>
            <a:ext cx="160806" cy="160806"/>
          </a:xfrm>
          <a:prstGeom prst="rect">
            <a:avLst/>
          </a:prstGeom>
          <a:solidFill>
            <a:schemeClr val="accent1">
              <a:lumMod val="40000"/>
              <a:lumOff val="6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3041122" y="3084254"/>
            <a:ext cx="6864878" cy="377527"/>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提问记录与分析</a:t>
            </a:r>
            <a:endParaRPr kumimoji="1" lang="zh-CN" altLang="en-US"/>
          </a:p>
        </p:txBody>
      </p:sp>
      <p:sp>
        <p:nvSpPr>
          <p:cNvPr id="17" name="标题 1"/>
          <p:cNvSpPr txBox="1"/>
          <p:nvPr/>
        </p:nvSpPr>
        <p:spPr>
          <a:xfrm rot="0" flipH="0" flipV="0">
            <a:off x="2506310" y="5081836"/>
            <a:ext cx="7645738" cy="1081059"/>
          </a:xfrm>
          <a:prstGeom prst="rect">
            <a:avLst/>
          </a:prstGeom>
          <a:solidFill>
            <a:schemeClr val="bg1"/>
          </a:solidFill>
          <a:ln w="254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0100807" y="4920129"/>
            <a:ext cx="102482" cy="1404471"/>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3041123" y="5151153"/>
            <a:ext cx="6858616" cy="942425"/>
          </a:xfrm>
          <a:prstGeom prst="rect">
            <a:avLst/>
          </a:prstGeom>
          <a:noFill/>
          <a:ln>
            <a:noFill/>
          </a:ln>
        </p:spPr>
        <p:txBody>
          <a:bodyPr vert="horz" wrap="square" lIns="0" tIns="0" rIns="0" bIns="0" rtlCol="0" anchor="ctr"/>
          <a:lstStyle/>
          <a:p>
            <a:pPr algn="l">
              <a:lnSpc>
                <a:spcPct val="150000"/>
              </a:lnSpc>
            </a:pPr>
            <a:r>
              <a:rPr kumimoji="1" lang="en-US" altLang="zh-CN" sz="1232">
                <a:ln w="12700">
                  <a:noFill/>
                </a:ln>
                <a:solidFill>
                  <a:srgbClr val="262626">
                    <a:alpha val="100000"/>
                  </a:srgbClr>
                </a:solidFill>
                <a:latin typeface="Source Han Sans CN Normal"/>
                <a:ea typeface="Source Han Sans CN Normal"/>
                <a:cs typeface="Source Han Sans CN Normal"/>
              </a:rPr>
              <a:t>这些问题主要分布在哪个认知层次？（可用饼状图可视化）
哪些是“好问题”？好在哪里？（激发了讨论、引发了思考）
哪些是“无效问题”？如何改进？（将封闭式问题改为开放式，将记忆性问题提升为分析性问题）</a:t>
            </a:r>
            <a:endParaRPr kumimoji="1" lang="zh-CN" altLang="en-US"/>
          </a:p>
        </p:txBody>
      </p:sp>
      <p:sp>
        <p:nvSpPr>
          <p:cNvPr id="20" name="标题 1"/>
          <p:cNvSpPr txBox="1"/>
          <p:nvPr/>
        </p:nvSpPr>
        <p:spPr>
          <a:xfrm rot="0" flipH="0" flipV="0">
            <a:off x="2136816" y="4726422"/>
            <a:ext cx="780911" cy="780911"/>
          </a:xfrm>
          <a:prstGeom prst="rect">
            <a:avLst/>
          </a:prstGeom>
          <a:solidFill>
            <a:schemeClr val="accent1"/>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2366919" y="4968538"/>
            <a:ext cx="320709" cy="296678"/>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0" flipH="0" flipV="0">
            <a:off x="1976012" y="4505545"/>
            <a:ext cx="160806" cy="160806"/>
          </a:xfrm>
          <a:prstGeom prst="rect">
            <a:avLst/>
          </a:prstGeom>
          <a:solidFill>
            <a:schemeClr val="accent1">
              <a:lumMod val="40000"/>
              <a:lumOff val="60000"/>
            </a:schemeClr>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3041122" y="4676626"/>
            <a:ext cx="6864878" cy="377527"/>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集体研讨</a:t>
            </a:r>
            <a:endParaRPr kumimoji="1" lang="zh-CN" altLang="en-US"/>
          </a:p>
        </p:txBody>
      </p:sp>
      <p:sp>
        <p:nvSpPr>
          <p:cNvPr id="24"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活动二：案例诊断——“我们的提问怎么了？”</a:t>
            </a:r>
            <a:endParaRPr kumimoji="1" lang="zh-CN" altLang="en-US"/>
          </a:p>
        </p:txBody>
      </p:sp>
      <p:cxnSp>
        <p:nvCxnSpPr>
          <p:cNvPr id="26"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0" t="0" r="0" b="0"/>
          <a:stretch>
            <a:fillRect/>
          </a:stretch>
        </p:blipFill>
        <p:spPr>
          <a:xfrm rot="0" flipH="0" flipV="0">
            <a:off x="504" y="283"/>
            <a:ext cx="12190992" cy="6857433"/>
          </a:xfrm>
          <a:prstGeom prst="rect">
            <a:avLst/>
          </a:prstGeom>
          <a:noFill/>
          <a:ln>
            <a:noFill/>
          </a:ln>
        </p:spPr>
      </p:pic>
      <p:sp>
        <p:nvSpPr>
          <p:cNvPr id="3" name="标题 1"/>
          <p:cNvSpPr txBox="1"/>
          <p:nvPr/>
        </p:nvSpPr>
        <p:spPr>
          <a:xfrm rot="0" flipH="0" flipV="0">
            <a:off x="1532067" y="10423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2067"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619162" y="103730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619162"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36517" y="108802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836517" y="491924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89794"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0" flipV="0">
            <a:off x="8997301"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09580" y="1208578"/>
            <a:ext cx="8815479" cy="3586282"/>
          </a:xfrm>
          <a:custGeom>
            <a:avLst/>
            <a:gdLst>
              <a:gd name="connsiteX0" fmla="*/ 243775 w 8815479"/>
              <a:gd name="connsiteY0" fmla="*/ 0 h 3586282"/>
              <a:gd name="connsiteX1" fmla="*/ 527554 w 8815479"/>
              <a:gd name="connsiteY1" fmla="*/ 0 h 3586282"/>
              <a:gd name="connsiteX2" fmla="*/ 8287926 w 8815479"/>
              <a:gd name="connsiteY2" fmla="*/ 0 h 3586282"/>
              <a:gd name="connsiteX3" fmla="*/ 8571705 w 8815479"/>
              <a:gd name="connsiteY3" fmla="*/ 0 h 3586282"/>
              <a:gd name="connsiteX4" fmla="*/ 8577270 w 8815479"/>
              <a:gd name="connsiteY4" fmla="*/ 17928 h 3586282"/>
              <a:gd name="connsiteX5" fmla="*/ 8742789 w 8815479"/>
              <a:gd name="connsiteY5" fmla="*/ 218929 h 3586282"/>
              <a:gd name="connsiteX6" fmla="*/ 8815479 w 8815479"/>
              <a:gd name="connsiteY6" fmla="*/ 258384 h 3586282"/>
              <a:gd name="connsiteX7" fmla="*/ 8815479 w 8815479"/>
              <a:gd name="connsiteY7" fmla="*/ 3327898 h 3586282"/>
              <a:gd name="connsiteX8" fmla="*/ 8742789 w 8815479"/>
              <a:gd name="connsiteY8" fmla="*/ 3367352 h 3586282"/>
              <a:gd name="connsiteX9" fmla="*/ 8577270 w 8815479"/>
              <a:gd name="connsiteY9" fmla="*/ 3568352 h 3586282"/>
              <a:gd name="connsiteX10" fmla="*/ 8571704 w 8815479"/>
              <a:gd name="connsiteY10" fmla="*/ 3586282 h 3586282"/>
              <a:gd name="connsiteX11" fmla="*/ 8287925 w 8815479"/>
              <a:gd name="connsiteY11" fmla="*/ 3586282 h 3586282"/>
              <a:gd name="connsiteX12" fmla="*/ 527555 w 8815479"/>
              <a:gd name="connsiteY12" fmla="*/ 3586282 h 3586282"/>
              <a:gd name="connsiteX13" fmla="*/ 243776 w 8815479"/>
              <a:gd name="connsiteY13" fmla="*/ 3586282 h 3586282"/>
              <a:gd name="connsiteX14" fmla="*/ 238210 w 8815479"/>
              <a:gd name="connsiteY14" fmla="*/ 3568352 h 3586282"/>
              <a:gd name="connsiteX15" fmla="*/ 72691 w 8815479"/>
              <a:gd name="connsiteY15" fmla="*/ 3367352 h 3586282"/>
              <a:gd name="connsiteX16" fmla="*/ 0 w 8815479"/>
              <a:gd name="connsiteY16" fmla="*/ 3327897 h 3586282"/>
              <a:gd name="connsiteX17" fmla="*/ 0 w 8815479"/>
              <a:gd name="connsiteY17" fmla="*/ 258384 h 3586282"/>
              <a:gd name="connsiteX18" fmla="*/ 72691 w 8815479"/>
              <a:gd name="connsiteY18" fmla="*/ 218929 h 3586282"/>
              <a:gd name="connsiteX19" fmla="*/ 238210 w 8815479"/>
              <a:gd name="connsiteY19" fmla="*/ 17928 h 3586282"/>
            </a:gdLst>
            <a:rect l="l" t="t" r="r" b="b"/>
            <a:pathLst>
              <a:path w="8815479" h="3586282">
                <a:moveTo>
                  <a:pt x="243775" y="0"/>
                </a:moveTo>
                <a:lnTo>
                  <a:pt x="527554" y="0"/>
                </a:lnTo>
                <a:lnTo>
                  <a:pt x="8287926" y="0"/>
                </a:lnTo>
                <a:lnTo>
                  <a:pt x="8571705" y="0"/>
                </a:lnTo>
                <a:lnTo>
                  <a:pt x="8577270" y="17928"/>
                </a:lnTo>
                <a:cubicBezTo>
                  <a:pt x="8611946" y="99913"/>
                  <a:pt x="8669876" y="169669"/>
                  <a:pt x="8742789" y="218929"/>
                </a:cubicBezTo>
                <a:lnTo>
                  <a:pt x="8815479" y="258384"/>
                </a:lnTo>
                <a:lnTo>
                  <a:pt x="8815479" y="3327898"/>
                </a:lnTo>
                <a:lnTo>
                  <a:pt x="8742789" y="3367352"/>
                </a:lnTo>
                <a:cubicBezTo>
                  <a:pt x="8669876" y="3416611"/>
                  <a:pt x="8611946" y="3486367"/>
                  <a:pt x="8577270" y="3568352"/>
                </a:cubicBezTo>
                <a:lnTo>
                  <a:pt x="8571704" y="3586282"/>
                </a:lnTo>
                <a:lnTo>
                  <a:pt x="8287925" y="3586282"/>
                </a:lnTo>
                <a:lnTo>
                  <a:pt x="527555" y="3586282"/>
                </a:lnTo>
                <a:lnTo>
                  <a:pt x="243776" y="3586282"/>
                </a:lnTo>
                <a:lnTo>
                  <a:pt x="238210" y="3568352"/>
                </a:lnTo>
                <a:cubicBezTo>
                  <a:pt x="203533" y="3486367"/>
                  <a:pt x="145604" y="3416611"/>
                  <a:pt x="72691" y="3367352"/>
                </a:cubicBezTo>
                <a:lnTo>
                  <a:pt x="0" y="3327897"/>
                </a:lnTo>
                <a:lnTo>
                  <a:pt x="0" y="258384"/>
                </a:lnTo>
                <a:lnTo>
                  <a:pt x="72691" y="218929"/>
                </a:lnTo>
                <a:cubicBezTo>
                  <a:pt x="145604" y="169669"/>
                  <a:pt x="203533" y="99913"/>
                  <a:pt x="238210" y="17928"/>
                </a:cubicBezTo>
                <a:close/>
              </a:path>
            </a:pathLst>
          </a:custGeom>
          <a:solidFill>
            <a:schemeClr val="bg1">
              <a:alpha val="68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12" name=""/>
          <p:cNvGrpSpPr/>
          <p:nvPr/>
        </p:nvGrpSpPr>
        <p:grpSpPr>
          <a:xfrm>
            <a:off x="1942358" y="2238375"/>
            <a:ext cx="233258" cy="1132272"/>
            <a:chOff x="1942358" y="2238375"/>
            <a:chExt cx="233258" cy="1132272"/>
          </a:xfrm>
        </p:grpSpPr>
        <p:grpSp>
          <p:nvGrpSpPr>
            <p:cNvPr id="13" name=""/>
            <p:cNvGrpSpPr/>
            <p:nvPr/>
          </p:nvGrpSpPr>
          <p:grpSpPr>
            <a:xfrm>
              <a:off x="1942358" y="2238375"/>
              <a:ext cx="233258" cy="233258"/>
              <a:chOff x="1942358" y="2238375"/>
              <a:chExt cx="233258" cy="233258"/>
            </a:xfrm>
          </p:grpSpPr>
          <p:sp>
            <p:nvSpPr>
              <p:cNvPr id="14" name="标题 1"/>
              <p:cNvSpPr txBox="1"/>
              <p:nvPr/>
            </p:nvSpPr>
            <p:spPr>
              <a:xfrm rot="0" flipH="0" flipV="0">
                <a:off x="194235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198933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6" name=""/>
            <p:cNvGrpSpPr/>
            <p:nvPr/>
          </p:nvGrpSpPr>
          <p:grpSpPr>
            <a:xfrm>
              <a:off x="1942358" y="2687882"/>
              <a:ext cx="233258" cy="233258"/>
              <a:chOff x="1942358" y="2687882"/>
              <a:chExt cx="233258" cy="233258"/>
            </a:xfrm>
          </p:grpSpPr>
          <p:sp>
            <p:nvSpPr>
              <p:cNvPr id="17" name="标题 1"/>
              <p:cNvSpPr txBox="1"/>
              <p:nvPr/>
            </p:nvSpPr>
            <p:spPr>
              <a:xfrm rot="0" flipH="0" flipV="0">
                <a:off x="194235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98933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9" name=""/>
            <p:cNvGrpSpPr/>
            <p:nvPr/>
          </p:nvGrpSpPr>
          <p:grpSpPr>
            <a:xfrm>
              <a:off x="1942358" y="3137389"/>
              <a:ext cx="233258" cy="233258"/>
              <a:chOff x="1942358" y="3137389"/>
              <a:chExt cx="233258" cy="233258"/>
            </a:xfrm>
          </p:grpSpPr>
          <p:sp>
            <p:nvSpPr>
              <p:cNvPr id="20" name="标题 1"/>
              <p:cNvSpPr txBox="1"/>
              <p:nvPr/>
            </p:nvSpPr>
            <p:spPr>
              <a:xfrm rot="0" flipH="0" flipV="0">
                <a:off x="194235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198933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grpSp>
        <p:nvGrpSpPr>
          <p:cNvPr id="22" name=""/>
          <p:cNvGrpSpPr/>
          <p:nvPr/>
        </p:nvGrpSpPr>
        <p:grpSpPr>
          <a:xfrm>
            <a:off x="10126238" y="2238375"/>
            <a:ext cx="233258" cy="1132272"/>
            <a:chOff x="10126238" y="2238375"/>
            <a:chExt cx="233258" cy="1132272"/>
          </a:xfrm>
        </p:grpSpPr>
        <p:grpSp>
          <p:nvGrpSpPr>
            <p:cNvPr id="23" name=""/>
            <p:cNvGrpSpPr/>
            <p:nvPr/>
          </p:nvGrpSpPr>
          <p:grpSpPr>
            <a:xfrm>
              <a:off x="10126238" y="2238375"/>
              <a:ext cx="233258" cy="233258"/>
              <a:chOff x="10126238" y="2238375"/>
              <a:chExt cx="233258" cy="233258"/>
            </a:xfrm>
          </p:grpSpPr>
          <p:sp>
            <p:nvSpPr>
              <p:cNvPr id="24" name="标题 1"/>
              <p:cNvSpPr txBox="1"/>
              <p:nvPr/>
            </p:nvSpPr>
            <p:spPr>
              <a:xfrm rot="0" flipH="0" flipV="0">
                <a:off x="1012623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017321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6" name=""/>
            <p:cNvGrpSpPr/>
            <p:nvPr/>
          </p:nvGrpSpPr>
          <p:grpSpPr>
            <a:xfrm>
              <a:off x="10126238" y="2687882"/>
              <a:ext cx="233258" cy="233258"/>
              <a:chOff x="10126238" y="2687882"/>
              <a:chExt cx="233258" cy="233258"/>
            </a:xfrm>
          </p:grpSpPr>
          <p:sp>
            <p:nvSpPr>
              <p:cNvPr id="27" name="标题 1"/>
              <p:cNvSpPr txBox="1"/>
              <p:nvPr/>
            </p:nvSpPr>
            <p:spPr>
              <a:xfrm rot="0" flipH="0" flipV="0">
                <a:off x="1012623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17321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9" name=""/>
            <p:cNvGrpSpPr/>
            <p:nvPr/>
          </p:nvGrpSpPr>
          <p:grpSpPr>
            <a:xfrm>
              <a:off x="10126238" y="3137389"/>
              <a:ext cx="233258" cy="233258"/>
              <a:chOff x="10126238" y="3137389"/>
              <a:chExt cx="233258" cy="233258"/>
            </a:xfrm>
          </p:grpSpPr>
          <p:sp>
            <p:nvSpPr>
              <p:cNvPr id="30" name="标题 1"/>
              <p:cNvSpPr txBox="1"/>
              <p:nvPr/>
            </p:nvSpPr>
            <p:spPr>
              <a:xfrm rot="0" flipH="0" flipV="0">
                <a:off x="1012623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1017321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pic>
        <p:nvPicPr>
          <p:cNvPr id="32" name="图片"/>
          <p:cNvPicPr>
            <a:picLocks noChangeAspect="1"/>
          </p:cNvPicPr>
          <p:nvPr/>
        </p:nvPicPr>
        <p:blipFill>
          <a:blip r:embed="rId4">
            <a:alphaModFix amt="100000"/>
          </a:blip>
          <a:srcRect l="0" t="0" r="0" b="0"/>
          <a:stretch>
            <a:fillRect/>
          </a:stretch>
        </p:blipFill>
        <p:spPr>
          <a:xfrm rot="0" flipH="1" flipV="0">
            <a:off x="2124157" y="4047736"/>
            <a:ext cx="1800225" cy="1438275"/>
          </a:xfrm>
          <a:prstGeom prst="rect">
            <a:avLst/>
          </a:prstGeom>
          <a:noFill/>
          <a:ln>
            <a:noFill/>
          </a:ln>
        </p:spPr>
      </p:pic>
      <p:pic>
        <p:nvPicPr>
          <p:cNvPr id="33" name="图片"/>
          <p:cNvPicPr>
            <a:picLocks noChangeAspect="1"/>
          </p:cNvPicPr>
          <p:nvPr/>
        </p:nvPicPr>
        <p:blipFill>
          <a:blip r:embed="rId5">
            <a:alphaModFix amt="100000"/>
          </a:blip>
          <a:srcRect l="0" t="0" r="0" b="0"/>
          <a:stretch>
            <a:fillRect/>
          </a:stretch>
        </p:blipFill>
        <p:spPr>
          <a:xfrm rot="0" flipH="0" flipV="0">
            <a:off x="7573015" y="436646"/>
            <a:ext cx="2510290" cy="908612"/>
          </a:xfrm>
          <a:prstGeom prst="rect">
            <a:avLst/>
          </a:prstGeom>
          <a:noFill/>
          <a:ln>
            <a:noFill/>
          </a:ln>
        </p:spPr>
      </p:pic>
      <p:sp>
        <p:nvSpPr>
          <p:cNvPr id="34" name="标题 1"/>
          <p:cNvSpPr txBox="1"/>
          <p:nvPr/>
        </p:nvSpPr>
        <p:spPr>
          <a:xfrm rot="0" flipH="0" flipV="0">
            <a:off x="4435634" y="-228599"/>
            <a:ext cx="3320733" cy="3393888"/>
          </a:xfrm>
          <a:prstGeom prst="rect">
            <a:avLst/>
          </a:prstGeom>
          <a:noFill/>
          <a:ln>
            <a:noFill/>
          </a:ln>
        </p:spPr>
        <p:txBody>
          <a:bodyPr vert="horz" wrap="square" lIns="91440" tIns="45720" rIns="91440" bIns="45720" rtlCol="0" anchor="b"/>
          <a:lstStyle/>
          <a:p>
            <a:pPr algn="ctr">
              <a:lnSpc>
                <a:spcPct val="110000"/>
              </a:lnSpc>
            </a:pPr>
            <a:r>
              <a:rPr kumimoji="1" lang="en-US" altLang="zh-CN" sz="9600">
                <a:ln w="12700">
                  <a:noFill/>
                </a:ln>
                <a:solidFill>
                  <a:srgbClr val="B08159">
                    <a:alpha val="45000"/>
                  </a:srgbClr>
                </a:solidFill>
                <a:latin typeface="Source Han Sans CN Bold Bold"/>
                <a:ea typeface="Source Han Sans CN Bold Bold"/>
                <a:cs typeface="Source Han Sans CN Bold Bold"/>
              </a:rPr>
              <a:t>03</a:t>
            </a:r>
            <a:endParaRPr kumimoji="1" lang="zh-CN" altLang="en-US"/>
          </a:p>
        </p:txBody>
      </p:sp>
      <p:sp>
        <p:nvSpPr>
          <p:cNvPr id="35" name="标题 1"/>
          <p:cNvSpPr txBox="1"/>
          <p:nvPr/>
        </p:nvSpPr>
        <p:spPr>
          <a:xfrm rot="0" flipH="0" flipV="0">
            <a:off x="2983716" y="3025588"/>
            <a:ext cx="6224569" cy="1586752"/>
          </a:xfrm>
          <a:prstGeom prst="rect">
            <a:avLst/>
          </a:prstGeom>
          <a:noFill/>
          <a:ln>
            <a:noFill/>
          </a:ln>
        </p:spPr>
        <p:txBody>
          <a:bodyPr vert="horz" wrap="square" lIns="91440" tIns="45720" rIns="91440" bIns="45720" rtlCol="0" anchor="t"/>
          <a:lstStyle/>
          <a:p>
            <a:pPr algn="ctr">
              <a:lnSpc>
                <a:spcPct val="130000"/>
              </a:lnSpc>
            </a:pPr>
            <a:r>
              <a:rPr kumimoji="1" lang="en-US" altLang="zh-CN" sz="3024">
                <a:ln w="12700">
                  <a:noFill/>
                </a:ln>
                <a:solidFill>
                  <a:srgbClr val="000000">
                    <a:alpha val="100000"/>
                  </a:srgbClr>
                </a:solidFill>
                <a:latin typeface="Source Han Sans CN Bold Bold"/>
                <a:ea typeface="Source Han Sans CN Bold Bold"/>
                <a:cs typeface="Source Han Sans CN Bold Bold"/>
              </a:rPr>
              <a:t>教研核心内容与流程（第二阶段：策略构建与实践探索）</a:t>
            </a:r>
            <a:endParaRPr kumimoji="1" lang="zh-CN" altLang="en-US"/>
          </a:p>
        </p:txBody>
      </p:sp>
      <p:sp>
        <p:nvSpPr>
          <p:cNvPr id="36" name="标题 1"/>
          <p:cNvSpPr txBox="1"/>
          <p:nvPr/>
        </p:nvSpPr>
        <p:spPr>
          <a:xfrm rot="0" flipH="0" flipV="0">
            <a:off x="4940100" y="1277445"/>
            <a:ext cx="2299101" cy="285498"/>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3415352" y="-846161"/>
            <a:ext cx="9511352" cy="9511352"/>
          </a:xfrm>
          <a:prstGeom prst="donut">
            <a:avLst>
              <a:gd name="adj" fmla="val 16433"/>
            </a:avLst>
          </a:prstGeom>
          <a:gradFill>
            <a:gsLst>
              <a:gs pos="0">
                <a:schemeClr val="accent1">
                  <a:lumMod val="40000"/>
                  <a:lumOff val="60000"/>
                  <a:alpha val="0"/>
                </a:schemeClr>
              </a:gs>
              <a:gs pos="100000">
                <a:schemeClr val="accent1">
                  <a:lumMod val="60000"/>
                  <a:lumOff val="40000"/>
                  <a:alpha val="37000"/>
                </a:schemeClr>
              </a:gs>
            </a:gsLst>
            <a:lin ang="3600000" scaled="0"/>
          </a:gradFill>
          <a:ln w="1905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173707" y="1577507"/>
            <a:ext cx="4449170" cy="4449170"/>
          </a:xfrm>
          <a:prstGeom prst="donut">
            <a:avLst>
              <a:gd name="adj" fmla="val 11286"/>
            </a:avLst>
          </a:prstGeom>
          <a:solidFill>
            <a:schemeClr val="accent1">
              <a:lumMod val="20000"/>
              <a:lumOff val="80000"/>
            </a:schemeClr>
          </a:solidFill>
          <a:ln w="1905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825511" y="2150713"/>
            <a:ext cx="3302759" cy="3302759"/>
          </a:xfrm>
          <a:prstGeom prst="ellipse">
            <a:avLst/>
          </a:prstGeom>
          <a:solidFill>
            <a:schemeClr val="accent1"/>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400442" y="1004656"/>
            <a:ext cx="4828085" cy="1591155"/>
          </a:xfrm>
          <a:prstGeom prst="roundRect">
            <a:avLst>
              <a:gd name="adj" fmla="val 50000"/>
            </a:avLst>
          </a:prstGeom>
          <a:gradFill>
            <a:gsLst>
              <a:gs pos="0">
                <a:schemeClr val="accent1">
                  <a:lumMod val="20000"/>
                  <a:lumOff val="80000"/>
                </a:schemeClr>
              </a:gs>
              <a:gs pos="100000">
                <a:schemeClr val="accent1">
                  <a:lumMod val="20000"/>
                  <a:lumOff val="80000"/>
                  <a:alpha val="0"/>
                </a:schemeClr>
              </a:gs>
            </a:gsLst>
            <a:lin ang="0" scaled="0"/>
          </a:gradFill>
          <a:ln w="12700" cap="sq">
            <a:solidFill>
              <a:schemeClr val="bg1"/>
            </a:solidFill>
            <a:miter/>
          </a:ln>
          <a:effectLst>
            <a:outerShdw dist="0" blurRad="88900" dir="0" sx="100000" sy="100000" kx="0" ky="0" algn="ctr"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6690815" y="2720089"/>
            <a:ext cx="4828085" cy="1591155"/>
          </a:xfrm>
          <a:prstGeom prst="roundRect">
            <a:avLst>
              <a:gd name="adj" fmla="val 50000"/>
            </a:avLst>
          </a:prstGeom>
          <a:gradFill>
            <a:gsLst>
              <a:gs pos="0">
                <a:schemeClr val="accent1">
                  <a:lumMod val="20000"/>
                  <a:lumOff val="80000"/>
                </a:schemeClr>
              </a:gs>
              <a:gs pos="100000">
                <a:schemeClr val="accent1">
                  <a:lumMod val="20000"/>
                  <a:lumOff val="80000"/>
                  <a:alpha val="0"/>
                </a:schemeClr>
              </a:gs>
            </a:gsLst>
            <a:lin ang="0" scaled="0"/>
          </a:gradFill>
          <a:ln w="12700" cap="sq">
            <a:solidFill>
              <a:schemeClr val="bg1"/>
            </a:solidFill>
            <a:miter/>
          </a:ln>
          <a:effectLst>
            <a:outerShdw dist="0" blurRad="88900" dir="0" sx="100000" sy="100000" kx="0" ky="0" algn="ctr"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6400442" y="4435522"/>
            <a:ext cx="4828085" cy="1591155"/>
          </a:xfrm>
          <a:prstGeom prst="roundRect">
            <a:avLst>
              <a:gd name="adj" fmla="val 50000"/>
            </a:avLst>
          </a:prstGeom>
          <a:gradFill>
            <a:gsLst>
              <a:gs pos="0">
                <a:schemeClr val="accent1">
                  <a:lumMod val="20000"/>
                  <a:lumOff val="80000"/>
                </a:schemeClr>
              </a:gs>
              <a:gs pos="100000">
                <a:schemeClr val="accent1">
                  <a:lumMod val="20000"/>
                  <a:lumOff val="80000"/>
                  <a:alpha val="0"/>
                </a:schemeClr>
              </a:gs>
            </a:gsLst>
            <a:lin ang="0" scaled="0"/>
          </a:gradFill>
          <a:ln w="12700" cap="sq">
            <a:solidFill>
              <a:schemeClr val="bg1"/>
            </a:solidFill>
            <a:miter/>
          </a:ln>
          <a:effectLst>
            <a:outerShdw dist="0" blurRad="88900" dir="0" sx="100000" sy="100000" kx="0" ky="0" algn="ctr"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6880351" y="1062060"/>
            <a:ext cx="4031991" cy="563828"/>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“问题树”设计</a:t>
            </a:r>
            <a:endParaRPr kumimoji="1" lang="zh-CN" altLang="en-US"/>
          </a:p>
        </p:txBody>
      </p:sp>
      <p:sp>
        <p:nvSpPr>
          <p:cNvPr id="10" name="标题 1"/>
          <p:cNvSpPr txBox="1"/>
          <p:nvPr/>
        </p:nvSpPr>
        <p:spPr>
          <a:xfrm rot="0" flipH="0" flipV="0">
            <a:off x="6880351" y="1693355"/>
            <a:ext cx="4031991" cy="793272"/>
          </a:xfrm>
          <a:prstGeom prst="rect">
            <a:avLst/>
          </a:prstGeom>
          <a:noFill/>
          <a:ln>
            <a:noFill/>
          </a:ln>
        </p:spPr>
        <p:txBody>
          <a:bodyPr vert="horz" wrap="square" lIns="0" tIns="0" rIns="0" bIns="0" rtlCol="0" anchor="t"/>
          <a:lstStyle/>
          <a:p>
            <a:pPr algn="l">
              <a:lnSpc>
                <a:spcPct val="150000"/>
              </a:lnSpc>
            </a:pPr>
            <a:r>
              <a:rPr kumimoji="1" lang="en-US" altLang="zh-CN" sz="743">
                <a:ln w="12700">
                  <a:noFill/>
                </a:ln>
                <a:solidFill>
                  <a:srgbClr val="000000">
                    <a:alpha val="100000"/>
                  </a:srgbClr>
                </a:solidFill>
                <a:latin typeface="Source Han Sans CN Normal"/>
                <a:ea typeface="Source Han Sans CN Normal"/>
                <a:cs typeface="Source Han Sans CN Normal"/>
              </a:rPr>
              <a:t>树根（记忆/理解）：故事里有哪些角色？毛毛虫每天都吃了什么？
树干（分析/应用）：为什么毛毛虫会肚子疼？如果你是毛毛虫，你会一天吃那么多东西吗？
树冠（评价/创造）：你觉得毛毛虫变成蝴蝶后，它会对之前的自己说什么？你能编一个关于蝴蝶的新故事吗？</a:t>
            </a:r>
            <a:endParaRPr kumimoji="1" lang="zh-CN" altLang="en-US"/>
          </a:p>
        </p:txBody>
      </p:sp>
      <p:sp>
        <p:nvSpPr>
          <p:cNvPr id="11" name="标题 1"/>
          <p:cNvSpPr txBox="1"/>
          <p:nvPr/>
        </p:nvSpPr>
        <p:spPr>
          <a:xfrm rot="0" flipH="0" flipV="0">
            <a:off x="5295915" y="1418096"/>
            <a:ext cx="764274" cy="764274"/>
          </a:xfrm>
          <a:prstGeom prst="ellipse">
            <a:avLst/>
          </a:prstGeom>
          <a:gradFill>
            <a:gsLst>
              <a:gs pos="0">
                <a:schemeClr val="accent1"/>
              </a:gs>
              <a:gs pos="100000">
                <a:schemeClr val="accent1">
                  <a:lumMod val="60000"/>
                  <a:lumOff val="40000"/>
                </a:schemeClr>
              </a:gs>
            </a:gsLst>
            <a:lin ang="3600000" scaled="0"/>
          </a:gradFill>
          <a:ln w="19050" cap="sq">
            <a:solidFill>
              <a:schemeClr val="bg1"/>
            </a:solidFill>
            <a:miter/>
          </a:ln>
          <a:effectLst>
            <a:outerShdw dist="165100" blurRad="190500" dir="3000000" sx="102000" sy="102000" kx="0" ky="0" algn="ctr"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5555688" y="3133529"/>
            <a:ext cx="764274" cy="764274"/>
          </a:xfrm>
          <a:prstGeom prst="ellipse">
            <a:avLst/>
          </a:prstGeom>
          <a:gradFill>
            <a:gsLst>
              <a:gs pos="0">
                <a:schemeClr val="accent1"/>
              </a:gs>
              <a:gs pos="100000">
                <a:schemeClr val="accent1">
                  <a:lumMod val="60000"/>
                  <a:lumOff val="40000"/>
                </a:schemeClr>
              </a:gs>
            </a:gsLst>
            <a:lin ang="3600000" scaled="0"/>
          </a:gradFill>
          <a:ln w="19050" cap="sq">
            <a:solidFill>
              <a:schemeClr val="bg1"/>
            </a:solidFill>
            <a:miter/>
          </a:ln>
          <a:effectLst>
            <a:outerShdw dist="165100" blurRad="190500" dir="3000000" sx="102000" sy="102000" kx="0" ky="0" algn="ctr"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5295915" y="4848962"/>
            <a:ext cx="764274" cy="764274"/>
          </a:xfrm>
          <a:prstGeom prst="ellipse">
            <a:avLst/>
          </a:prstGeom>
          <a:gradFill>
            <a:gsLst>
              <a:gs pos="0">
                <a:schemeClr val="accent1"/>
              </a:gs>
              <a:gs pos="100000">
                <a:schemeClr val="accent1">
                  <a:lumMod val="60000"/>
                  <a:lumOff val="40000"/>
                </a:schemeClr>
              </a:gs>
            </a:gsLst>
            <a:lin ang="3600000" scaled="0"/>
          </a:gradFill>
          <a:ln w="19050" cap="sq">
            <a:solidFill>
              <a:schemeClr val="bg1"/>
            </a:solidFill>
            <a:miter/>
          </a:ln>
          <a:effectLst>
            <a:outerShdw dist="165100" blurRad="190500" dir="3000000" sx="102000" sy="102000" kx="0" ky="0" algn="ctr"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7170724" y="2778685"/>
            <a:ext cx="4031991" cy="563828"/>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“焦点问题”设计</a:t>
            </a:r>
            <a:endParaRPr kumimoji="1" lang="zh-CN" altLang="en-US"/>
          </a:p>
        </p:txBody>
      </p:sp>
      <p:sp>
        <p:nvSpPr>
          <p:cNvPr id="15" name="标题 1"/>
          <p:cNvSpPr txBox="1"/>
          <p:nvPr/>
        </p:nvSpPr>
        <p:spPr>
          <a:xfrm rot="0" flipH="0" flipV="0">
            <a:off x="7170724" y="3409980"/>
            <a:ext cx="4031991" cy="793272"/>
          </a:xfrm>
          <a:prstGeom prst="rect">
            <a:avLst/>
          </a:prstGeom>
          <a:noFill/>
          <a:ln>
            <a:noFill/>
          </a:ln>
        </p:spPr>
        <p:txBody>
          <a:bodyPr vert="horz" wrap="square" lIns="0" tIns="0" rIns="0" bIns="0" rtlCol="0" anchor="t"/>
          <a:lstStyle/>
          <a:p>
            <a:pPr algn="l">
              <a:lnSpc>
                <a:spcPct val="150000"/>
              </a:lnSpc>
            </a:pPr>
            <a:r>
              <a:rPr kumimoji="1" lang="en-US" altLang="zh-CN" sz="743">
                <a:ln w="12700">
                  <a:noFill/>
                </a:ln>
                <a:solidFill>
                  <a:srgbClr val="000000">
                    <a:alpha val="100000"/>
                  </a:srgbClr>
                </a:solidFill>
                <a:latin typeface="Source Han Sans CN Normal"/>
                <a:ea typeface="Source Han Sans CN Normal"/>
                <a:cs typeface="Source Han Sans CN Normal"/>
              </a:rPr>
              <a:t>围绕绘本的核心价值（如《彩虹色的花》的“分享”与“生命循环”），设计1 - 2个能贯穿始终、引发深度思考的“大问题”。
例如：“彩虹色的花一次又一次地帮助别人，它自己得到了什么？”</a:t>
            </a:r>
            <a:endParaRPr kumimoji="1" lang="zh-CN" altLang="en-US"/>
          </a:p>
        </p:txBody>
      </p:sp>
      <p:sp>
        <p:nvSpPr>
          <p:cNvPr id="16" name="标题 1"/>
          <p:cNvSpPr txBox="1"/>
          <p:nvPr/>
        </p:nvSpPr>
        <p:spPr>
          <a:xfrm rot="0" flipH="0" flipV="0">
            <a:off x="6880351" y="4526520"/>
            <a:ext cx="4031991" cy="563828"/>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“提问时机”与“回应技巧”研讨</a:t>
            </a:r>
            <a:endParaRPr kumimoji="1" lang="zh-CN" altLang="en-US"/>
          </a:p>
        </p:txBody>
      </p:sp>
      <p:sp>
        <p:nvSpPr>
          <p:cNvPr id="17" name="标题 1"/>
          <p:cNvSpPr txBox="1"/>
          <p:nvPr/>
        </p:nvSpPr>
        <p:spPr>
          <a:xfrm rot="0" flipH="0" flipV="0">
            <a:off x="6880351" y="5157815"/>
            <a:ext cx="4031991" cy="793272"/>
          </a:xfrm>
          <a:prstGeom prst="rect">
            <a:avLst/>
          </a:prstGeom>
          <a:noFill/>
          <a:ln>
            <a:noFill/>
          </a:ln>
        </p:spPr>
        <p:txBody>
          <a:bodyPr vert="horz" wrap="square" lIns="0" tIns="0" rIns="0" bIns="0" rtlCol="0" anchor="t"/>
          <a:lstStyle/>
          <a:p>
            <a:pPr algn="l">
              <a:lnSpc>
                <a:spcPct val="150000"/>
              </a:lnSpc>
            </a:pPr>
            <a:r>
              <a:rPr kumimoji="1" lang="en-US" altLang="zh-CN" sz="743">
                <a:ln w="12700">
                  <a:noFill/>
                </a:ln>
                <a:solidFill>
                  <a:srgbClr val="000000">
                    <a:alpha val="100000"/>
                  </a:srgbClr>
                </a:solidFill>
                <a:latin typeface="Source Han Sans CN Normal"/>
                <a:ea typeface="Source Han Sans CN Normal"/>
                <a:cs typeface="Source Han Sans CN Normal"/>
              </a:rPr>
              <a:t>封面预测：看到封面，你猜会发生什么？
情节转折点：当XX发生时，你觉得主角的心情怎样？为什么？
留白处想象：这一页只有图画没有文字，你觉得他们在说什么？
回应技巧：学习使用“追问”、“转问”、“提炼总结”、“鼓励肯定”等理答策略。避免简单的“真好”“真棒”，而是具体化：“你观察到了他表情的变化，真仔细！”</a:t>
            </a:r>
            <a:endParaRPr kumimoji="1" lang="zh-CN" altLang="en-US"/>
          </a:p>
        </p:txBody>
      </p:sp>
      <p:cxnSp>
        <p:nvCxnSpPr>
          <p:cNvPr id="18" name="线条 1"/>
          <p:cNvCxnSpPr/>
          <p:nvPr/>
        </p:nvCxnSpPr>
        <p:spPr>
          <a:xfrm rot="0" flipH="0" flipV="0">
            <a:off x="6038430" y="1800233"/>
            <a:ext cx="319840" cy="0"/>
          </a:xfrm>
          <a:prstGeom prst="line">
            <a:avLst/>
          </a:prstGeom>
          <a:noFill/>
          <a:ln w="19050" cap="sq">
            <a:solidFill>
              <a:schemeClr val="accent1"/>
            </a:solidFill>
            <a:prstDash val="dash"/>
            <a:miter/>
          </a:ln>
        </p:spPr>
      </p:cxnSp>
      <p:cxnSp>
        <p:nvCxnSpPr>
          <p:cNvPr id="19" name="线条 1"/>
          <p:cNvCxnSpPr/>
          <p:nvPr/>
        </p:nvCxnSpPr>
        <p:spPr>
          <a:xfrm rot="0" flipH="0" flipV="0">
            <a:off x="6330594" y="3515666"/>
            <a:ext cx="319840" cy="0"/>
          </a:xfrm>
          <a:prstGeom prst="line">
            <a:avLst/>
          </a:prstGeom>
          <a:noFill/>
          <a:ln w="19050" cap="sq">
            <a:solidFill>
              <a:schemeClr val="accent1"/>
            </a:solidFill>
            <a:prstDash val="dash"/>
            <a:miter/>
          </a:ln>
        </p:spPr>
      </p:cxnSp>
      <p:cxnSp>
        <p:nvCxnSpPr>
          <p:cNvPr id="20" name="线条 1"/>
          <p:cNvCxnSpPr/>
          <p:nvPr/>
        </p:nvCxnSpPr>
        <p:spPr>
          <a:xfrm rot="0" flipH="0" flipV="0">
            <a:off x="6060189" y="5231099"/>
            <a:ext cx="319840" cy="0"/>
          </a:xfrm>
          <a:prstGeom prst="line">
            <a:avLst/>
          </a:prstGeom>
          <a:noFill/>
          <a:ln w="19050" cap="sq">
            <a:solidFill>
              <a:schemeClr val="accent1"/>
            </a:solidFill>
            <a:prstDash val="dash"/>
            <a:miter/>
          </a:ln>
        </p:spPr>
      </p:cxnSp>
      <p:sp>
        <p:nvSpPr>
          <p:cNvPr id="21" name="标题 1"/>
          <p:cNvSpPr txBox="1"/>
          <p:nvPr/>
        </p:nvSpPr>
        <p:spPr>
          <a:xfrm rot="0" flipH="0" flipV="0">
            <a:off x="5520384" y="5051795"/>
            <a:ext cx="344866" cy="358605"/>
          </a:xfrm>
          <a:custGeom>
            <a:avLst/>
            <a:gdLst>
              <a:gd name="connsiteX0" fmla="*/ 198153 w 692417"/>
              <a:gd name="connsiteY0" fmla="*/ 663680 h 720001"/>
              <a:gd name="connsiteX1" fmla="*/ 239787 w 692417"/>
              <a:gd name="connsiteY1" fmla="*/ 663680 h 720001"/>
              <a:gd name="connsiteX2" fmla="*/ 295235 w 692417"/>
              <a:gd name="connsiteY2" fmla="*/ 663680 h 720001"/>
              <a:gd name="connsiteX3" fmla="*/ 397182 w 692417"/>
              <a:gd name="connsiteY3" fmla="*/ 663680 h 720001"/>
              <a:gd name="connsiteX4" fmla="*/ 452630 w 692417"/>
              <a:gd name="connsiteY4" fmla="*/ 663680 h 720001"/>
              <a:gd name="connsiteX5" fmla="*/ 494264 w 692417"/>
              <a:gd name="connsiteY5" fmla="*/ 663680 h 720001"/>
              <a:gd name="connsiteX6" fmla="*/ 522425 w 692417"/>
              <a:gd name="connsiteY6" fmla="*/ 691841 h 720001"/>
              <a:gd name="connsiteX7" fmla="*/ 494264 w 692417"/>
              <a:gd name="connsiteY7" fmla="*/ 720001 h 720001"/>
              <a:gd name="connsiteX8" fmla="*/ 452630 w 692417"/>
              <a:gd name="connsiteY8" fmla="*/ 720001 h 720001"/>
              <a:gd name="connsiteX9" fmla="*/ 397182 w 692417"/>
              <a:gd name="connsiteY9" fmla="*/ 720001 h 720001"/>
              <a:gd name="connsiteX10" fmla="*/ 295235 w 692417"/>
              <a:gd name="connsiteY10" fmla="*/ 720001 h 720001"/>
              <a:gd name="connsiteX11" fmla="*/ 239787 w 692417"/>
              <a:gd name="connsiteY11" fmla="*/ 720001 h 720001"/>
              <a:gd name="connsiteX12" fmla="*/ 198153 w 692417"/>
              <a:gd name="connsiteY12" fmla="*/ 720001 h 720001"/>
              <a:gd name="connsiteX13" fmla="*/ 169992 w 692417"/>
              <a:gd name="connsiteY13" fmla="*/ 691841 h 720001"/>
              <a:gd name="connsiteX14" fmla="*/ 198153 w 692417"/>
              <a:gd name="connsiteY14" fmla="*/ 663680 h 720001"/>
              <a:gd name="connsiteX15" fmla="*/ 154400 w 692417"/>
              <a:gd name="connsiteY15" fmla="*/ 572143 h 720001"/>
              <a:gd name="connsiteX16" fmla="*/ 154241 w 692417"/>
              <a:gd name="connsiteY16" fmla="*/ 572597 h 720001"/>
              <a:gd name="connsiteX17" fmla="*/ 160423 w 692417"/>
              <a:gd name="connsiteY17" fmla="*/ 572597 h 720001"/>
              <a:gd name="connsiteX18" fmla="*/ 346215 w 692417"/>
              <a:gd name="connsiteY18" fmla="*/ 0 h 720001"/>
              <a:gd name="connsiteX19" fmla="*/ 456041 w 692417"/>
              <a:gd name="connsiteY19" fmla="*/ 22341 h 720001"/>
              <a:gd name="connsiteX20" fmla="*/ 545873 w 692417"/>
              <a:gd name="connsiteY20" fmla="*/ 82980 h 720001"/>
              <a:gd name="connsiteX21" fmla="*/ 606513 w 692417"/>
              <a:gd name="connsiteY21" fmla="*/ 172812 h 720001"/>
              <a:gd name="connsiteX22" fmla="*/ 628853 w 692417"/>
              <a:gd name="connsiteY22" fmla="*/ 282638 h 720001"/>
              <a:gd name="connsiteX23" fmla="*/ 628853 w 692417"/>
              <a:gd name="connsiteY23" fmla="*/ 493091 h 720001"/>
              <a:gd name="connsiteX24" fmla="*/ 687990 w 692417"/>
              <a:gd name="connsiteY24" fmla="*/ 585551 h 720001"/>
              <a:gd name="connsiteX25" fmla="*/ 688929 w 692417"/>
              <a:gd name="connsiteY25" fmla="*/ 614275 h 720001"/>
              <a:gd name="connsiteX26" fmla="*/ 664336 w 692417"/>
              <a:gd name="connsiteY26" fmla="*/ 628918 h 720001"/>
              <a:gd name="connsiteX27" fmla="*/ 28189 w 692417"/>
              <a:gd name="connsiteY27" fmla="*/ 628918 h 720001"/>
              <a:gd name="connsiteX28" fmla="*/ 3596 w 692417"/>
              <a:gd name="connsiteY28" fmla="*/ 614462 h 720001"/>
              <a:gd name="connsiteX29" fmla="*/ 4159 w 692417"/>
              <a:gd name="connsiteY29" fmla="*/ 585927 h 720001"/>
              <a:gd name="connsiteX30" fmla="*/ 63578 w 692417"/>
              <a:gd name="connsiteY30" fmla="*/ 489336 h 720001"/>
              <a:gd name="connsiteX31" fmla="*/ 63578 w 692417"/>
              <a:gd name="connsiteY31" fmla="*/ 282638 h 720001"/>
              <a:gd name="connsiteX32" fmla="*/ 85919 w 692417"/>
              <a:gd name="connsiteY32" fmla="*/ 172812 h 720001"/>
              <a:gd name="connsiteX33" fmla="*/ 146558 w 692417"/>
              <a:gd name="connsiteY33" fmla="*/ 82980 h 720001"/>
              <a:gd name="connsiteX34" fmla="*/ 236389 w 692417"/>
              <a:gd name="connsiteY34" fmla="*/ 22341 h 720001"/>
              <a:gd name="connsiteX35" fmla="*/ 346215 w 692417"/>
              <a:gd name="connsiteY35" fmla="*/ 0 h 720001"/>
            </a:gdLst>
            <a:rect l="l" t="t" r="r" b="b"/>
            <a:pathLst>
              <a:path w="692417" h="720001">
                <a:moveTo>
                  <a:pt x="198153" y="663680"/>
                </a:moveTo>
                <a:lnTo>
                  <a:pt x="239787" y="663680"/>
                </a:lnTo>
                <a:lnTo>
                  <a:pt x="295235" y="663680"/>
                </a:lnTo>
                <a:lnTo>
                  <a:pt x="397182" y="663680"/>
                </a:lnTo>
                <a:lnTo>
                  <a:pt x="452630" y="663680"/>
                </a:lnTo>
                <a:lnTo>
                  <a:pt x="494264" y="663680"/>
                </a:lnTo>
                <a:cubicBezTo>
                  <a:pt x="509847" y="663680"/>
                  <a:pt x="522425" y="676259"/>
                  <a:pt x="522425" y="691841"/>
                </a:cubicBezTo>
                <a:cubicBezTo>
                  <a:pt x="522425" y="707423"/>
                  <a:pt x="509753" y="720001"/>
                  <a:pt x="494264" y="720001"/>
                </a:cubicBezTo>
                <a:lnTo>
                  <a:pt x="452630" y="720001"/>
                </a:lnTo>
                <a:lnTo>
                  <a:pt x="397182" y="720001"/>
                </a:lnTo>
                <a:lnTo>
                  <a:pt x="295235" y="720001"/>
                </a:lnTo>
                <a:lnTo>
                  <a:pt x="239787" y="720001"/>
                </a:lnTo>
                <a:lnTo>
                  <a:pt x="198153" y="720001"/>
                </a:lnTo>
                <a:cubicBezTo>
                  <a:pt x="182571" y="720001"/>
                  <a:pt x="169992" y="707423"/>
                  <a:pt x="169992" y="691841"/>
                </a:cubicBezTo>
                <a:cubicBezTo>
                  <a:pt x="169992" y="676259"/>
                  <a:pt x="182571" y="663680"/>
                  <a:pt x="198153" y="663680"/>
                </a:cubicBezTo>
                <a:close/>
                <a:moveTo>
                  <a:pt x="154400" y="572143"/>
                </a:moveTo>
                <a:lnTo>
                  <a:pt x="154241" y="572597"/>
                </a:lnTo>
                <a:lnTo>
                  <a:pt x="160423" y="572597"/>
                </a:lnTo>
                <a:close/>
                <a:moveTo>
                  <a:pt x="346215" y="0"/>
                </a:moveTo>
                <a:cubicBezTo>
                  <a:pt x="384232" y="0"/>
                  <a:pt x="421122" y="7510"/>
                  <a:pt x="456041" y="22341"/>
                </a:cubicBezTo>
                <a:cubicBezTo>
                  <a:pt x="489646" y="36609"/>
                  <a:pt x="519872" y="57072"/>
                  <a:pt x="545873" y="82980"/>
                </a:cubicBezTo>
                <a:cubicBezTo>
                  <a:pt x="571875" y="108981"/>
                  <a:pt x="592245" y="139207"/>
                  <a:pt x="606513" y="172812"/>
                </a:cubicBezTo>
                <a:cubicBezTo>
                  <a:pt x="621344" y="207637"/>
                  <a:pt x="628853" y="244621"/>
                  <a:pt x="628853" y="282638"/>
                </a:cubicBezTo>
                <a:lnTo>
                  <a:pt x="628853" y="493091"/>
                </a:lnTo>
                <a:lnTo>
                  <a:pt x="687990" y="585551"/>
                </a:lnTo>
                <a:cubicBezTo>
                  <a:pt x="693528" y="594187"/>
                  <a:pt x="693904" y="605263"/>
                  <a:pt x="688929" y="614275"/>
                </a:cubicBezTo>
                <a:cubicBezTo>
                  <a:pt x="684048" y="623286"/>
                  <a:pt x="674567" y="628918"/>
                  <a:pt x="664336" y="628918"/>
                </a:cubicBezTo>
                <a:lnTo>
                  <a:pt x="28189" y="628918"/>
                </a:lnTo>
                <a:cubicBezTo>
                  <a:pt x="17958" y="628918"/>
                  <a:pt x="8571" y="623380"/>
                  <a:pt x="3596" y="614462"/>
                </a:cubicBezTo>
                <a:cubicBezTo>
                  <a:pt x="-1380" y="605545"/>
                  <a:pt x="-1192" y="594656"/>
                  <a:pt x="4159" y="585927"/>
                </a:cubicBezTo>
                <a:lnTo>
                  <a:pt x="63578" y="489336"/>
                </a:lnTo>
                <a:lnTo>
                  <a:pt x="63578" y="282638"/>
                </a:lnTo>
                <a:cubicBezTo>
                  <a:pt x="63578" y="244621"/>
                  <a:pt x="71087" y="207731"/>
                  <a:pt x="85919" y="172812"/>
                </a:cubicBezTo>
                <a:cubicBezTo>
                  <a:pt x="100186" y="139207"/>
                  <a:pt x="120650" y="108981"/>
                  <a:pt x="146558" y="82980"/>
                </a:cubicBezTo>
                <a:cubicBezTo>
                  <a:pt x="172465" y="56978"/>
                  <a:pt x="202785" y="36609"/>
                  <a:pt x="236389" y="22341"/>
                </a:cubicBezTo>
                <a:cubicBezTo>
                  <a:pt x="271214" y="7510"/>
                  <a:pt x="308199" y="0"/>
                  <a:pt x="346215"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0" flipH="0" flipV="0">
            <a:off x="5766055" y="3355358"/>
            <a:ext cx="395542" cy="358605"/>
          </a:xfrm>
          <a:custGeom>
            <a:avLst/>
            <a:gdLst>
              <a:gd name="connsiteX0" fmla="*/ 31770 w 794163"/>
              <a:gd name="connsiteY0" fmla="*/ 656460 h 720001"/>
              <a:gd name="connsiteX1" fmla="*/ 762297 w 794163"/>
              <a:gd name="connsiteY1" fmla="*/ 656460 h 720001"/>
              <a:gd name="connsiteX2" fmla="*/ 794163 w 794163"/>
              <a:gd name="connsiteY2" fmla="*/ 688230 h 720001"/>
              <a:gd name="connsiteX3" fmla="*/ 762392 w 794163"/>
              <a:gd name="connsiteY3" fmla="*/ 720001 h 720001"/>
              <a:gd name="connsiteX4" fmla="*/ 31770 w 794163"/>
              <a:gd name="connsiteY4" fmla="*/ 720001 h 720001"/>
              <a:gd name="connsiteX5" fmla="*/ 0 w 794163"/>
              <a:gd name="connsiteY5" fmla="*/ 688230 h 720001"/>
              <a:gd name="connsiteX6" fmla="*/ 31770 w 794163"/>
              <a:gd name="connsiteY6" fmla="*/ 656460 h 720001"/>
              <a:gd name="connsiteX7" fmla="*/ 613493 w 794163"/>
              <a:gd name="connsiteY7" fmla="*/ 317608 h 720001"/>
              <a:gd name="connsiteX8" fmla="*/ 710048 w 794163"/>
              <a:gd name="connsiteY8" fmla="*/ 317608 h 720001"/>
              <a:gd name="connsiteX9" fmla="*/ 767655 w 794163"/>
              <a:gd name="connsiteY9" fmla="*/ 375216 h 720001"/>
              <a:gd name="connsiteX10" fmla="*/ 767655 w 794163"/>
              <a:gd name="connsiteY10" fmla="*/ 524689 h 720001"/>
              <a:gd name="connsiteX11" fmla="*/ 710048 w 794163"/>
              <a:gd name="connsiteY11" fmla="*/ 582297 h 720001"/>
              <a:gd name="connsiteX12" fmla="*/ 613493 w 794163"/>
              <a:gd name="connsiteY12" fmla="*/ 582297 h 720001"/>
              <a:gd name="connsiteX13" fmla="*/ 555885 w 794163"/>
              <a:gd name="connsiteY13" fmla="*/ 524689 h 720001"/>
              <a:gd name="connsiteX14" fmla="*/ 555885 w 794163"/>
              <a:gd name="connsiteY14" fmla="*/ 375216 h 720001"/>
              <a:gd name="connsiteX15" fmla="*/ 613493 w 794163"/>
              <a:gd name="connsiteY15" fmla="*/ 317608 h 720001"/>
              <a:gd name="connsiteX16" fmla="*/ 84019 w 794163"/>
              <a:gd name="connsiteY16" fmla="*/ 211770 h 720001"/>
              <a:gd name="connsiteX17" fmla="*/ 180574 w 794163"/>
              <a:gd name="connsiteY17" fmla="*/ 211770 h 720001"/>
              <a:gd name="connsiteX18" fmla="*/ 238182 w 794163"/>
              <a:gd name="connsiteY18" fmla="*/ 269282 h 720001"/>
              <a:gd name="connsiteX19" fmla="*/ 238182 w 794163"/>
              <a:gd name="connsiteY19" fmla="*/ 524785 h 720001"/>
              <a:gd name="connsiteX20" fmla="*/ 180574 w 794163"/>
              <a:gd name="connsiteY20" fmla="*/ 582393 h 720001"/>
              <a:gd name="connsiteX21" fmla="*/ 84019 w 794163"/>
              <a:gd name="connsiteY21" fmla="*/ 582393 h 720001"/>
              <a:gd name="connsiteX22" fmla="*/ 26411 w 794163"/>
              <a:gd name="connsiteY22" fmla="*/ 524785 h 720001"/>
              <a:gd name="connsiteX23" fmla="*/ 26411 w 794163"/>
              <a:gd name="connsiteY23" fmla="*/ 269378 h 720001"/>
              <a:gd name="connsiteX24" fmla="*/ 84019 w 794163"/>
              <a:gd name="connsiteY24" fmla="*/ 211770 h 720001"/>
              <a:gd name="connsiteX25" fmla="*/ 348708 w 794163"/>
              <a:gd name="connsiteY25" fmla="*/ 0 h 720001"/>
              <a:gd name="connsiteX26" fmla="*/ 445359 w 794163"/>
              <a:gd name="connsiteY26" fmla="*/ 0 h 720001"/>
              <a:gd name="connsiteX27" fmla="*/ 502871 w 794163"/>
              <a:gd name="connsiteY27" fmla="*/ 57607 h 720001"/>
              <a:gd name="connsiteX28" fmla="*/ 502871 w 794163"/>
              <a:gd name="connsiteY28" fmla="*/ 524785 h 720001"/>
              <a:gd name="connsiteX29" fmla="*/ 445263 w 794163"/>
              <a:gd name="connsiteY29" fmla="*/ 582393 h 720001"/>
              <a:gd name="connsiteX30" fmla="*/ 348708 w 794163"/>
              <a:gd name="connsiteY30" fmla="*/ 582393 h 720001"/>
              <a:gd name="connsiteX31" fmla="*/ 291100 w 794163"/>
              <a:gd name="connsiteY31" fmla="*/ 524785 h 720001"/>
              <a:gd name="connsiteX32" fmla="*/ 291100 w 794163"/>
              <a:gd name="connsiteY32" fmla="*/ 57607 h 720001"/>
              <a:gd name="connsiteX33" fmla="*/ 348708 w 794163"/>
              <a:gd name="connsiteY33" fmla="*/ 0 h 720001"/>
            </a:gdLst>
            <a:rect l="l" t="t" r="r" b="b"/>
            <a:pathLst>
              <a:path w="794163" h="720001">
                <a:moveTo>
                  <a:pt x="31770" y="656460"/>
                </a:moveTo>
                <a:lnTo>
                  <a:pt x="762297" y="656460"/>
                </a:lnTo>
                <a:cubicBezTo>
                  <a:pt x="779904" y="656460"/>
                  <a:pt x="794067" y="670622"/>
                  <a:pt x="794163" y="688230"/>
                </a:cubicBezTo>
                <a:cubicBezTo>
                  <a:pt x="794163" y="705742"/>
                  <a:pt x="779904" y="720001"/>
                  <a:pt x="762392" y="720001"/>
                </a:cubicBezTo>
                <a:lnTo>
                  <a:pt x="31770" y="720001"/>
                </a:lnTo>
                <a:cubicBezTo>
                  <a:pt x="14258" y="720001"/>
                  <a:pt x="0" y="705742"/>
                  <a:pt x="0" y="688230"/>
                </a:cubicBezTo>
                <a:cubicBezTo>
                  <a:pt x="0" y="670718"/>
                  <a:pt x="14258" y="656460"/>
                  <a:pt x="31770" y="656460"/>
                </a:cubicBezTo>
                <a:close/>
                <a:moveTo>
                  <a:pt x="613493" y="317608"/>
                </a:moveTo>
                <a:lnTo>
                  <a:pt x="710048" y="317608"/>
                </a:lnTo>
                <a:cubicBezTo>
                  <a:pt x="741818" y="317608"/>
                  <a:pt x="767655" y="343445"/>
                  <a:pt x="767655" y="375216"/>
                </a:cubicBezTo>
                <a:lnTo>
                  <a:pt x="767655" y="524689"/>
                </a:lnTo>
                <a:cubicBezTo>
                  <a:pt x="767655" y="556364"/>
                  <a:pt x="741723" y="582297"/>
                  <a:pt x="710048" y="582297"/>
                </a:cubicBezTo>
                <a:lnTo>
                  <a:pt x="613493" y="582297"/>
                </a:lnTo>
                <a:cubicBezTo>
                  <a:pt x="581818" y="582297"/>
                  <a:pt x="555885" y="556364"/>
                  <a:pt x="555885" y="524689"/>
                </a:cubicBezTo>
                <a:lnTo>
                  <a:pt x="555885" y="375216"/>
                </a:lnTo>
                <a:cubicBezTo>
                  <a:pt x="555885" y="343349"/>
                  <a:pt x="581722" y="317608"/>
                  <a:pt x="613493" y="317608"/>
                </a:cubicBezTo>
                <a:close/>
                <a:moveTo>
                  <a:pt x="84019" y="211770"/>
                </a:moveTo>
                <a:lnTo>
                  <a:pt x="180574" y="211770"/>
                </a:lnTo>
                <a:cubicBezTo>
                  <a:pt x="212440" y="211770"/>
                  <a:pt x="238182" y="237512"/>
                  <a:pt x="238182" y="269282"/>
                </a:cubicBezTo>
                <a:lnTo>
                  <a:pt x="238182" y="524785"/>
                </a:lnTo>
                <a:cubicBezTo>
                  <a:pt x="238182" y="556460"/>
                  <a:pt x="212248" y="582393"/>
                  <a:pt x="180574" y="582393"/>
                </a:cubicBezTo>
                <a:lnTo>
                  <a:pt x="84019" y="582393"/>
                </a:lnTo>
                <a:cubicBezTo>
                  <a:pt x="52344" y="582393"/>
                  <a:pt x="26411" y="556460"/>
                  <a:pt x="26411" y="524785"/>
                </a:cubicBezTo>
                <a:lnTo>
                  <a:pt x="26411" y="269378"/>
                </a:lnTo>
                <a:cubicBezTo>
                  <a:pt x="26411" y="237512"/>
                  <a:pt x="52248" y="211770"/>
                  <a:pt x="84019" y="211770"/>
                </a:cubicBezTo>
                <a:close/>
                <a:moveTo>
                  <a:pt x="348708" y="0"/>
                </a:moveTo>
                <a:lnTo>
                  <a:pt x="445359" y="0"/>
                </a:lnTo>
                <a:cubicBezTo>
                  <a:pt x="477129" y="0"/>
                  <a:pt x="502871" y="25741"/>
                  <a:pt x="502871" y="57607"/>
                </a:cubicBezTo>
                <a:lnTo>
                  <a:pt x="502871" y="524785"/>
                </a:lnTo>
                <a:cubicBezTo>
                  <a:pt x="502871" y="556460"/>
                  <a:pt x="476937" y="582393"/>
                  <a:pt x="445263" y="582393"/>
                </a:cubicBezTo>
                <a:lnTo>
                  <a:pt x="348708" y="582393"/>
                </a:lnTo>
                <a:cubicBezTo>
                  <a:pt x="317033" y="582393"/>
                  <a:pt x="291100" y="556460"/>
                  <a:pt x="291100" y="524785"/>
                </a:cubicBezTo>
                <a:lnTo>
                  <a:pt x="291100" y="57607"/>
                </a:lnTo>
                <a:cubicBezTo>
                  <a:pt x="291100" y="25741"/>
                  <a:pt x="316937" y="0"/>
                  <a:pt x="348708"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3" name="标题 1"/>
          <p:cNvSpPr txBox="1"/>
          <p:nvPr/>
        </p:nvSpPr>
        <p:spPr>
          <a:xfrm rot="0" flipH="0" flipV="0">
            <a:off x="5527657" y="1647875"/>
            <a:ext cx="358552" cy="358604"/>
          </a:xfrm>
          <a:custGeom>
            <a:avLst/>
            <a:gdLst>
              <a:gd name="connsiteX0" fmla="*/ 579031 w 719895"/>
              <a:gd name="connsiteY0" fmla="*/ 554022 h 720000"/>
              <a:gd name="connsiteX1" fmla="*/ 596778 w 719895"/>
              <a:gd name="connsiteY1" fmla="*/ 561368 h 720000"/>
              <a:gd name="connsiteX2" fmla="*/ 712550 w 719895"/>
              <a:gd name="connsiteY2" fmla="*/ 677140 h 720000"/>
              <a:gd name="connsiteX3" fmla="*/ 712550 w 719895"/>
              <a:gd name="connsiteY3" fmla="*/ 712634 h 720000"/>
              <a:gd name="connsiteX4" fmla="*/ 694887 w 719895"/>
              <a:gd name="connsiteY4" fmla="*/ 720000 h 720000"/>
              <a:gd name="connsiteX5" fmla="*/ 677140 w 719895"/>
              <a:gd name="connsiteY5" fmla="*/ 712634 h 720000"/>
              <a:gd name="connsiteX6" fmla="*/ 561284 w 719895"/>
              <a:gd name="connsiteY6" fmla="*/ 596861 h 720000"/>
              <a:gd name="connsiteX7" fmla="*/ 561284 w 719895"/>
              <a:gd name="connsiteY7" fmla="*/ 561368 h 720000"/>
              <a:gd name="connsiteX8" fmla="*/ 579031 w 719895"/>
              <a:gd name="connsiteY8" fmla="*/ 554022 h 720000"/>
              <a:gd name="connsiteX9" fmla="*/ 301109 w 719895"/>
              <a:gd name="connsiteY9" fmla="*/ 0 h 720000"/>
              <a:gd name="connsiteX10" fmla="*/ 602219 w 719895"/>
              <a:gd name="connsiteY10" fmla="*/ 301109 h 720000"/>
              <a:gd name="connsiteX11" fmla="*/ 301109 w 719895"/>
              <a:gd name="connsiteY11" fmla="*/ 602219 h 720000"/>
              <a:gd name="connsiteX12" fmla="*/ 0 w 719895"/>
              <a:gd name="connsiteY12" fmla="*/ 301109 h 720000"/>
              <a:gd name="connsiteX13" fmla="*/ 301109 w 719895"/>
              <a:gd name="connsiteY13" fmla="*/ 0 h 720000"/>
            </a:gdLst>
            <a:rect l="l" t="t" r="r" b="b"/>
            <a:pathLst>
              <a:path w="719895" h="720000">
                <a:moveTo>
                  <a:pt x="579031" y="554022"/>
                </a:moveTo>
                <a:cubicBezTo>
                  <a:pt x="585456" y="554022"/>
                  <a:pt x="591880" y="556471"/>
                  <a:pt x="596778" y="561368"/>
                </a:cubicBezTo>
                <a:lnTo>
                  <a:pt x="712550" y="677140"/>
                </a:lnTo>
                <a:cubicBezTo>
                  <a:pt x="722344" y="686935"/>
                  <a:pt x="722344" y="702840"/>
                  <a:pt x="712550" y="712634"/>
                </a:cubicBezTo>
                <a:cubicBezTo>
                  <a:pt x="707778" y="717573"/>
                  <a:pt x="701333" y="720000"/>
                  <a:pt x="694887" y="720000"/>
                </a:cubicBezTo>
                <a:cubicBezTo>
                  <a:pt x="688441" y="720000"/>
                  <a:pt x="681995" y="717573"/>
                  <a:pt x="677140" y="712634"/>
                </a:cubicBezTo>
                <a:lnTo>
                  <a:pt x="561284" y="596861"/>
                </a:lnTo>
                <a:cubicBezTo>
                  <a:pt x="551490" y="587067"/>
                  <a:pt x="551490" y="571162"/>
                  <a:pt x="561284" y="561368"/>
                </a:cubicBezTo>
                <a:cubicBezTo>
                  <a:pt x="566181" y="556471"/>
                  <a:pt x="572606" y="554022"/>
                  <a:pt x="579031" y="554022"/>
                </a:cubicBezTo>
                <a:close/>
                <a:moveTo>
                  <a:pt x="301109" y="0"/>
                </a:moveTo>
                <a:cubicBezTo>
                  <a:pt x="467443" y="0"/>
                  <a:pt x="602219" y="134859"/>
                  <a:pt x="602219" y="301109"/>
                </a:cubicBezTo>
                <a:cubicBezTo>
                  <a:pt x="602219" y="467443"/>
                  <a:pt x="467443" y="602219"/>
                  <a:pt x="301109" y="602219"/>
                </a:cubicBezTo>
                <a:cubicBezTo>
                  <a:pt x="134775" y="602219"/>
                  <a:pt x="0" y="467443"/>
                  <a:pt x="0" y="301109"/>
                </a:cubicBezTo>
                <a:cubicBezTo>
                  <a:pt x="0" y="134775"/>
                  <a:pt x="134775" y="0"/>
                  <a:pt x="301109"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4" name="标题 1"/>
          <p:cNvSpPr txBox="1"/>
          <p:nvPr/>
        </p:nvSpPr>
        <p:spPr>
          <a:xfrm rot="10021203" flipH="0" flipV="0">
            <a:off x="1230521" y="2555724"/>
            <a:ext cx="2492739" cy="2492737"/>
          </a:xfrm>
          <a:prstGeom prst="ellipse">
            <a:avLst/>
          </a:prstGeom>
          <a:gradFill>
            <a:gsLst>
              <a:gs pos="0">
                <a:schemeClr val="accent1">
                  <a:lumMod val="40000"/>
                  <a:lumOff val="60000"/>
                </a:schemeClr>
              </a:gs>
              <a:gs pos="100000">
                <a:schemeClr val="accent1">
                  <a:lumMod val="20000"/>
                  <a:lumOff val="80000"/>
                </a:schemeClr>
              </a:gs>
            </a:gsLst>
            <a:lin ang="54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931459" y="3256661"/>
            <a:ext cx="1090863" cy="1090863"/>
          </a:xfrm>
          <a:prstGeom prst="ellipse">
            <a:avLst/>
          </a:prstGeom>
          <a:solidFill>
            <a:schemeClr val="bg1"/>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26"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7"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活动三：策略工作坊——“设计高质量的提问”</a:t>
            </a:r>
            <a:endParaRPr kumimoji="1" lang="zh-CN" altLang="en-US"/>
          </a:p>
        </p:txBody>
      </p:sp>
      <p:cxnSp>
        <p:nvCxnSpPr>
          <p:cNvPr id="28"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978460" y="5335909"/>
            <a:ext cx="3170834" cy="3170834"/>
          </a:xfrm>
          <a:prstGeom prst="donut">
            <a:avLst>
              <a:gd name="adj" fmla="val 18995"/>
            </a:avLst>
          </a:prstGeom>
          <a:solidFill>
            <a:schemeClr val="accent2">
              <a:lumMod val="20000"/>
              <a:lumOff val="80000"/>
              <a:alpha val="50000"/>
            </a:schemeClr>
          </a:solidFill>
          <a:ln w="12700" cap="sq">
            <a:solidFill>
              <a:schemeClr val="accent2">
                <a:alpha val="20000"/>
              </a:schemeClr>
            </a:solid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0009119" y="1294238"/>
            <a:ext cx="965528" cy="965528"/>
          </a:xfrm>
          <a:prstGeom prst="donut">
            <a:avLst>
              <a:gd name="adj" fmla="val 23559"/>
            </a:avLst>
          </a:prstGeom>
          <a:solidFill>
            <a:schemeClr val="accent2">
              <a:lumMod val="40000"/>
              <a:lumOff val="60000"/>
              <a:alpha val="20000"/>
            </a:schemeClr>
          </a:solidFill>
          <a:ln w="12700" cap="sq">
            <a:solidFill>
              <a:schemeClr val="accent2">
                <a:alpha val="20000"/>
              </a:schemeClr>
            </a:solid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8571649" y="5307692"/>
            <a:ext cx="689071" cy="689071"/>
          </a:xfrm>
          <a:prstGeom prst="donut">
            <a:avLst>
              <a:gd name="adj" fmla="val 24216"/>
            </a:avLst>
          </a:prstGeom>
          <a:solidFill>
            <a:schemeClr val="accent2">
              <a:lumMod val="60000"/>
              <a:lumOff val="40000"/>
              <a:alpha val="42000"/>
            </a:schemeClr>
          </a:solidFill>
          <a:ln w="12700" cap="sq">
            <a:solidFill>
              <a:schemeClr val="accent2">
                <a:alpha val="20000"/>
              </a:schemeClr>
            </a:solid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95325" y="1888610"/>
            <a:ext cx="3431508" cy="3347529"/>
          </a:xfrm>
          <a:prstGeom prst="round1Rect">
            <a:avLst/>
          </a:prstGeom>
          <a:solidFill>
            <a:schemeClr val="accent2">
              <a:lumMod val="20000"/>
              <a:lumOff val="80000"/>
              <a:alpha val="50000"/>
            </a:schemeClr>
          </a:solidFill>
          <a:ln w="12700" cap="sq">
            <a:noFill/>
            <a:miter/>
          </a:ln>
          <a:effectLst/>
        </p:spPr>
        <p:txBody>
          <a:bodyPr vert="horz" wrap="square" lIns="91440" tIns="45720" rIns="91440" bIns="45720" rtlCol="0" anchor="ctr"/>
          <a:lstStyle/>
          <a:p>
            <a:pPr algn="l">
              <a:lnSpc>
                <a:spcPct val="100000"/>
              </a:lnSpc>
            </a:pPr>
            <a:endParaRPr kumimoji="1" lang="zh-CN" altLang="en-US"/>
          </a:p>
        </p:txBody>
      </p:sp>
      <p:sp>
        <p:nvSpPr>
          <p:cNvPr id="7" name="标题 1"/>
          <p:cNvSpPr txBox="1"/>
          <p:nvPr/>
        </p:nvSpPr>
        <p:spPr>
          <a:xfrm rot="0" flipH="0" flipV="0">
            <a:off x="1019000" y="2769071"/>
            <a:ext cx="2891263" cy="1771621"/>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两位教师选择同一本绘本，独立设计提问方案并进行教学展示。</a:t>
            </a:r>
            <a:endParaRPr kumimoji="1" lang="zh-CN" altLang="en-US"/>
          </a:p>
        </p:txBody>
      </p:sp>
      <p:sp>
        <p:nvSpPr>
          <p:cNvPr id="8" name="标题 1"/>
          <p:cNvSpPr txBox="1"/>
          <p:nvPr/>
        </p:nvSpPr>
        <p:spPr>
          <a:xfrm rot="0" flipH="0" flipV="0">
            <a:off x="1019001" y="2043092"/>
            <a:ext cx="2891263" cy="651547"/>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B08159">
                    <a:alpha val="100000"/>
                  </a:srgbClr>
                </a:solidFill>
                <a:latin typeface="Source Han Sans CN Bold Bold"/>
                <a:ea typeface="Source Han Sans CN Bold Bold"/>
                <a:cs typeface="Source Han Sans CN Bold Bold"/>
              </a:rPr>
              <a:t>同课异构</a:t>
            </a:r>
            <a:endParaRPr kumimoji="1" lang="zh-CN" altLang="en-US"/>
          </a:p>
        </p:txBody>
      </p:sp>
      <p:sp>
        <p:nvSpPr>
          <p:cNvPr id="9" name="标题 1"/>
          <p:cNvSpPr txBox="1"/>
          <p:nvPr/>
        </p:nvSpPr>
        <p:spPr>
          <a:xfrm rot="0" flipH="0" flipV="0">
            <a:off x="1134165" y="4978941"/>
            <a:ext cx="504145" cy="45719"/>
          </a:xfrm>
          <a:prstGeom prst="rect">
            <a:avLst/>
          </a:prstGeom>
          <a:solidFill>
            <a:schemeClr val="accent2"/>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0" name="标题 1"/>
          <p:cNvSpPr txBox="1"/>
          <p:nvPr/>
        </p:nvSpPr>
        <p:spPr>
          <a:xfrm rot="0" flipH="0" flipV="0">
            <a:off x="4399805" y="1888610"/>
            <a:ext cx="3431508" cy="3347529"/>
          </a:xfrm>
          <a:prstGeom prst="round1Rect">
            <a:avLst/>
          </a:prstGeom>
          <a:solidFill>
            <a:schemeClr val="accent2">
              <a:lumMod val="20000"/>
              <a:lumOff val="80000"/>
              <a:alpha val="50000"/>
            </a:schemeClr>
          </a:solidFill>
          <a:ln w="12700" cap="sq">
            <a:noFill/>
            <a:miter/>
          </a:ln>
          <a:effectLst/>
        </p:spPr>
        <p:txBody>
          <a:bodyPr vert="horz" wrap="square" lIns="91440" tIns="45720" rIns="91440" bIns="45720" rtlCol="0" anchor="ctr"/>
          <a:lstStyle/>
          <a:p>
            <a:pPr algn="l">
              <a:lnSpc>
                <a:spcPct val="100000"/>
              </a:lnSpc>
            </a:pPr>
            <a:endParaRPr kumimoji="1" lang="zh-CN" altLang="en-US"/>
          </a:p>
        </p:txBody>
      </p:sp>
      <p:sp>
        <p:nvSpPr>
          <p:cNvPr id="11" name="标题 1"/>
          <p:cNvSpPr txBox="1"/>
          <p:nvPr/>
        </p:nvSpPr>
        <p:spPr>
          <a:xfrm rot="0" flipH="0" flipV="0">
            <a:off x="4723480" y="2769071"/>
            <a:ext cx="2891263" cy="1784321"/>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重点录制两位教师的“提问与回应”环节。</a:t>
            </a:r>
            <a:endParaRPr kumimoji="1" lang="zh-CN" altLang="en-US"/>
          </a:p>
        </p:txBody>
      </p:sp>
      <p:sp>
        <p:nvSpPr>
          <p:cNvPr id="12" name="标题 1"/>
          <p:cNvSpPr txBox="1"/>
          <p:nvPr/>
        </p:nvSpPr>
        <p:spPr>
          <a:xfrm rot="0" flipH="0" flipV="0">
            <a:off x="4723481" y="2043092"/>
            <a:ext cx="2891263" cy="651547"/>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B08159">
                    <a:alpha val="100000"/>
                  </a:srgbClr>
                </a:solidFill>
                <a:latin typeface="Source Han Sans CN Bold Bold"/>
                <a:ea typeface="Source Han Sans CN Bold Bold"/>
                <a:cs typeface="Source Han Sans CN Bold Bold"/>
              </a:rPr>
              <a:t>微格分析</a:t>
            </a:r>
            <a:endParaRPr kumimoji="1" lang="zh-CN" altLang="en-US"/>
          </a:p>
        </p:txBody>
      </p:sp>
      <p:sp>
        <p:nvSpPr>
          <p:cNvPr id="13" name="标题 1"/>
          <p:cNvSpPr txBox="1"/>
          <p:nvPr/>
        </p:nvSpPr>
        <p:spPr>
          <a:xfrm rot="0" flipH="0" flipV="0">
            <a:off x="4838645" y="4978941"/>
            <a:ext cx="504145" cy="45719"/>
          </a:xfrm>
          <a:prstGeom prst="rect">
            <a:avLst/>
          </a:prstGeom>
          <a:solidFill>
            <a:schemeClr val="accent2"/>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4" name="标题 1"/>
          <p:cNvSpPr txBox="1"/>
          <p:nvPr/>
        </p:nvSpPr>
        <p:spPr>
          <a:xfrm rot="0" flipH="0" flipV="0">
            <a:off x="8104286" y="1888610"/>
            <a:ext cx="3431508" cy="3347529"/>
          </a:xfrm>
          <a:prstGeom prst="round1Rect">
            <a:avLst/>
          </a:prstGeom>
          <a:solidFill>
            <a:schemeClr val="accent2">
              <a:lumMod val="20000"/>
              <a:lumOff val="80000"/>
              <a:alpha val="50000"/>
            </a:schemeClr>
          </a:solidFill>
          <a:ln w="12700" cap="sq">
            <a:noFill/>
            <a:miter/>
          </a:ln>
          <a:effectLst/>
        </p:spPr>
        <p:txBody>
          <a:bodyPr vert="horz" wrap="square" lIns="91440" tIns="45720" rIns="91440" bIns="45720" rtlCol="0" anchor="ctr"/>
          <a:lstStyle/>
          <a:p>
            <a:pPr algn="l">
              <a:lnSpc>
                <a:spcPct val="100000"/>
              </a:lnSpc>
            </a:pPr>
            <a:endParaRPr kumimoji="1" lang="zh-CN" altLang="en-US"/>
          </a:p>
        </p:txBody>
      </p:sp>
      <p:sp>
        <p:nvSpPr>
          <p:cNvPr id="15" name="标题 1"/>
          <p:cNvSpPr txBox="1"/>
          <p:nvPr/>
        </p:nvSpPr>
        <p:spPr>
          <a:xfrm rot="0" flipH="0" flipV="0">
            <a:off x="8427961" y="2769071"/>
            <a:ext cx="2891263" cy="1797021"/>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对比分析两种提问设计带来的不同课堂效果和幼儿反应，提炼优点，优化策略。</a:t>
            </a:r>
            <a:endParaRPr kumimoji="1" lang="zh-CN" altLang="en-US"/>
          </a:p>
        </p:txBody>
      </p:sp>
      <p:sp>
        <p:nvSpPr>
          <p:cNvPr id="16" name="标题 1"/>
          <p:cNvSpPr txBox="1"/>
          <p:nvPr/>
        </p:nvSpPr>
        <p:spPr>
          <a:xfrm rot="0" flipH="0" flipV="0">
            <a:off x="8427962" y="2043092"/>
            <a:ext cx="2891263" cy="651547"/>
          </a:xfrm>
          <a:prstGeom prst="rect">
            <a:avLst/>
          </a:prstGeom>
          <a:noFill/>
          <a:ln>
            <a:noFill/>
          </a:ln>
        </p:spPr>
        <p:txBody>
          <a:bodyPr vert="horz" wrap="square" lIns="0" tIns="0" rIns="0" bIns="0" rtlCol="0" anchor="b"/>
          <a:lstStyle/>
          <a:p>
            <a:pPr algn="l">
              <a:lnSpc>
                <a:spcPct val="130000"/>
              </a:lnSpc>
            </a:pPr>
            <a:r>
              <a:rPr kumimoji="1" lang="en-US" altLang="zh-CN" sz="2000">
                <a:ln w="12700">
                  <a:noFill/>
                </a:ln>
                <a:solidFill>
                  <a:srgbClr val="B08159">
                    <a:alpha val="100000"/>
                  </a:srgbClr>
                </a:solidFill>
                <a:latin typeface="Source Han Sans CN Bold Bold"/>
                <a:ea typeface="Source Han Sans CN Bold Bold"/>
                <a:cs typeface="Source Han Sans CN Bold Bold"/>
              </a:rPr>
              <a:t>对比研讨</a:t>
            </a:r>
            <a:endParaRPr kumimoji="1" lang="zh-CN" altLang="en-US"/>
          </a:p>
        </p:txBody>
      </p:sp>
      <p:sp>
        <p:nvSpPr>
          <p:cNvPr id="17" name="标题 1"/>
          <p:cNvSpPr txBox="1"/>
          <p:nvPr/>
        </p:nvSpPr>
        <p:spPr>
          <a:xfrm rot="0" flipH="0" flipV="0">
            <a:off x="8543126" y="4978941"/>
            <a:ext cx="504145" cy="45719"/>
          </a:xfrm>
          <a:prstGeom prst="rect">
            <a:avLst/>
          </a:prstGeom>
          <a:solidFill>
            <a:schemeClr val="accent2"/>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8"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活动四：教学实践与微格教研</a:t>
            </a:r>
            <a:endParaRPr kumimoji="1" lang="zh-CN" altLang="en-US"/>
          </a:p>
        </p:txBody>
      </p:sp>
      <p:cxnSp>
        <p:nvCxnSpPr>
          <p:cNvPr id="20"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0" t="0" r="0" b="0"/>
          <a:stretch>
            <a:fillRect/>
          </a:stretch>
        </p:blipFill>
        <p:spPr>
          <a:xfrm rot="0" flipH="0" flipV="0">
            <a:off x="504" y="283"/>
            <a:ext cx="12190992" cy="6857433"/>
          </a:xfrm>
          <a:prstGeom prst="rect">
            <a:avLst/>
          </a:prstGeom>
          <a:noFill/>
          <a:ln>
            <a:noFill/>
          </a:ln>
        </p:spPr>
      </p:pic>
      <p:sp>
        <p:nvSpPr>
          <p:cNvPr id="3" name="标题 1"/>
          <p:cNvSpPr txBox="1"/>
          <p:nvPr/>
        </p:nvSpPr>
        <p:spPr>
          <a:xfrm rot="0" flipH="0" flipV="0">
            <a:off x="1532067" y="10423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2067"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619162" y="103730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619162"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36517" y="108802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836517" y="491924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89794"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0" flipV="0">
            <a:off x="8997301"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09580" y="1208578"/>
            <a:ext cx="8815479" cy="3586282"/>
          </a:xfrm>
          <a:custGeom>
            <a:avLst/>
            <a:gdLst>
              <a:gd name="connsiteX0" fmla="*/ 243775 w 8815479"/>
              <a:gd name="connsiteY0" fmla="*/ 0 h 3586282"/>
              <a:gd name="connsiteX1" fmla="*/ 527554 w 8815479"/>
              <a:gd name="connsiteY1" fmla="*/ 0 h 3586282"/>
              <a:gd name="connsiteX2" fmla="*/ 8287926 w 8815479"/>
              <a:gd name="connsiteY2" fmla="*/ 0 h 3586282"/>
              <a:gd name="connsiteX3" fmla="*/ 8571705 w 8815479"/>
              <a:gd name="connsiteY3" fmla="*/ 0 h 3586282"/>
              <a:gd name="connsiteX4" fmla="*/ 8577270 w 8815479"/>
              <a:gd name="connsiteY4" fmla="*/ 17928 h 3586282"/>
              <a:gd name="connsiteX5" fmla="*/ 8742789 w 8815479"/>
              <a:gd name="connsiteY5" fmla="*/ 218929 h 3586282"/>
              <a:gd name="connsiteX6" fmla="*/ 8815479 w 8815479"/>
              <a:gd name="connsiteY6" fmla="*/ 258384 h 3586282"/>
              <a:gd name="connsiteX7" fmla="*/ 8815479 w 8815479"/>
              <a:gd name="connsiteY7" fmla="*/ 3327898 h 3586282"/>
              <a:gd name="connsiteX8" fmla="*/ 8742789 w 8815479"/>
              <a:gd name="connsiteY8" fmla="*/ 3367352 h 3586282"/>
              <a:gd name="connsiteX9" fmla="*/ 8577270 w 8815479"/>
              <a:gd name="connsiteY9" fmla="*/ 3568352 h 3586282"/>
              <a:gd name="connsiteX10" fmla="*/ 8571704 w 8815479"/>
              <a:gd name="connsiteY10" fmla="*/ 3586282 h 3586282"/>
              <a:gd name="connsiteX11" fmla="*/ 8287925 w 8815479"/>
              <a:gd name="connsiteY11" fmla="*/ 3586282 h 3586282"/>
              <a:gd name="connsiteX12" fmla="*/ 527555 w 8815479"/>
              <a:gd name="connsiteY12" fmla="*/ 3586282 h 3586282"/>
              <a:gd name="connsiteX13" fmla="*/ 243776 w 8815479"/>
              <a:gd name="connsiteY13" fmla="*/ 3586282 h 3586282"/>
              <a:gd name="connsiteX14" fmla="*/ 238210 w 8815479"/>
              <a:gd name="connsiteY14" fmla="*/ 3568352 h 3586282"/>
              <a:gd name="connsiteX15" fmla="*/ 72691 w 8815479"/>
              <a:gd name="connsiteY15" fmla="*/ 3367352 h 3586282"/>
              <a:gd name="connsiteX16" fmla="*/ 0 w 8815479"/>
              <a:gd name="connsiteY16" fmla="*/ 3327897 h 3586282"/>
              <a:gd name="connsiteX17" fmla="*/ 0 w 8815479"/>
              <a:gd name="connsiteY17" fmla="*/ 258384 h 3586282"/>
              <a:gd name="connsiteX18" fmla="*/ 72691 w 8815479"/>
              <a:gd name="connsiteY18" fmla="*/ 218929 h 3586282"/>
              <a:gd name="connsiteX19" fmla="*/ 238210 w 8815479"/>
              <a:gd name="connsiteY19" fmla="*/ 17928 h 3586282"/>
            </a:gdLst>
            <a:rect l="l" t="t" r="r" b="b"/>
            <a:pathLst>
              <a:path w="8815479" h="3586282">
                <a:moveTo>
                  <a:pt x="243775" y="0"/>
                </a:moveTo>
                <a:lnTo>
                  <a:pt x="527554" y="0"/>
                </a:lnTo>
                <a:lnTo>
                  <a:pt x="8287926" y="0"/>
                </a:lnTo>
                <a:lnTo>
                  <a:pt x="8571705" y="0"/>
                </a:lnTo>
                <a:lnTo>
                  <a:pt x="8577270" y="17928"/>
                </a:lnTo>
                <a:cubicBezTo>
                  <a:pt x="8611946" y="99913"/>
                  <a:pt x="8669876" y="169669"/>
                  <a:pt x="8742789" y="218929"/>
                </a:cubicBezTo>
                <a:lnTo>
                  <a:pt x="8815479" y="258384"/>
                </a:lnTo>
                <a:lnTo>
                  <a:pt x="8815479" y="3327898"/>
                </a:lnTo>
                <a:lnTo>
                  <a:pt x="8742789" y="3367352"/>
                </a:lnTo>
                <a:cubicBezTo>
                  <a:pt x="8669876" y="3416611"/>
                  <a:pt x="8611946" y="3486367"/>
                  <a:pt x="8577270" y="3568352"/>
                </a:cubicBezTo>
                <a:lnTo>
                  <a:pt x="8571704" y="3586282"/>
                </a:lnTo>
                <a:lnTo>
                  <a:pt x="8287925" y="3586282"/>
                </a:lnTo>
                <a:lnTo>
                  <a:pt x="527555" y="3586282"/>
                </a:lnTo>
                <a:lnTo>
                  <a:pt x="243776" y="3586282"/>
                </a:lnTo>
                <a:lnTo>
                  <a:pt x="238210" y="3568352"/>
                </a:lnTo>
                <a:cubicBezTo>
                  <a:pt x="203533" y="3486367"/>
                  <a:pt x="145604" y="3416611"/>
                  <a:pt x="72691" y="3367352"/>
                </a:cubicBezTo>
                <a:lnTo>
                  <a:pt x="0" y="3327897"/>
                </a:lnTo>
                <a:lnTo>
                  <a:pt x="0" y="258384"/>
                </a:lnTo>
                <a:lnTo>
                  <a:pt x="72691" y="218929"/>
                </a:lnTo>
                <a:cubicBezTo>
                  <a:pt x="145604" y="169669"/>
                  <a:pt x="203533" y="99913"/>
                  <a:pt x="238210" y="17928"/>
                </a:cubicBezTo>
                <a:close/>
              </a:path>
            </a:pathLst>
          </a:custGeom>
          <a:solidFill>
            <a:schemeClr val="bg1">
              <a:alpha val="68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12" name=""/>
          <p:cNvGrpSpPr/>
          <p:nvPr/>
        </p:nvGrpSpPr>
        <p:grpSpPr>
          <a:xfrm>
            <a:off x="1942358" y="2238375"/>
            <a:ext cx="233258" cy="1132272"/>
            <a:chOff x="1942358" y="2238375"/>
            <a:chExt cx="233258" cy="1132272"/>
          </a:xfrm>
        </p:grpSpPr>
        <p:grpSp>
          <p:nvGrpSpPr>
            <p:cNvPr id="13" name=""/>
            <p:cNvGrpSpPr/>
            <p:nvPr/>
          </p:nvGrpSpPr>
          <p:grpSpPr>
            <a:xfrm>
              <a:off x="1942358" y="2238375"/>
              <a:ext cx="233258" cy="233258"/>
              <a:chOff x="1942358" y="2238375"/>
              <a:chExt cx="233258" cy="233258"/>
            </a:xfrm>
          </p:grpSpPr>
          <p:sp>
            <p:nvSpPr>
              <p:cNvPr id="14" name="标题 1"/>
              <p:cNvSpPr txBox="1"/>
              <p:nvPr/>
            </p:nvSpPr>
            <p:spPr>
              <a:xfrm rot="0" flipH="0" flipV="0">
                <a:off x="194235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198933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6" name=""/>
            <p:cNvGrpSpPr/>
            <p:nvPr/>
          </p:nvGrpSpPr>
          <p:grpSpPr>
            <a:xfrm>
              <a:off x="1942358" y="2687882"/>
              <a:ext cx="233258" cy="233258"/>
              <a:chOff x="1942358" y="2687882"/>
              <a:chExt cx="233258" cy="233258"/>
            </a:xfrm>
          </p:grpSpPr>
          <p:sp>
            <p:nvSpPr>
              <p:cNvPr id="17" name="标题 1"/>
              <p:cNvSpPr txBox="1"/>
              <p:nvPr/>
            </p:nvSpPr>
            <p:spPr>
              <a:xfrm rot="0" flipH="0" flipV="0">
                <a:off x="194235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98933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9" name=""/>
            <p:cNvGrpSpPr/>
            <p:nvPr/>
          </p:nvGrpSpPr>
          <p:grpSpPr>
            <a:xfrm>
              <a:off x="1942358" y="3137389"/>
              <a:ext cx="233258" cy="233258"/>
              <a:chOff x="1942358" y="3137389"/>
              <a:chExt cx="233258" cy="233258"/>
            </a:xfrm>
          </p:grpSpPr>
          <p:sp>
            <p:nvSpPr>
              <p:cNvPr id="20" name="标题 1"/>
              <p:cNvSpPr txBox="1"/>
              <p:nvPr/>
            </p:nvSpPr>
            <p:spPr>
              <a:xfrm rot="0" flipH="0" flipV="0">
                <a:off x="194235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198933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grpSp>
        <p:nvGrpSpPr>
          <p:cNvPr id="22" name=""/>
          <p:cNvGrpSpPr/>
          <p:nvPr/>
        </p:nvGrpSpPr>
        <p:grpSpPr>
          <a:xfrm>
            <a:off x="10126238" y="2238375"/>
            <a:ext cx="233258" cy="1132272"/>
            <a:chOff x="10126238" y="2238375"/>
            <a:chExt cx="233258" cy="1132272"/>
          </a:xfrm>
        </p:grpSpPr>
        <p:grpSp>
          <p:nvGrpSpPr>
            <p:cNvPr id="23" name=""/>
            <p:cNvGrpSpPr/>
            <p:nvPr/>
          </p:nvGrpSpPr>
          <p:grpSpPr>
            <a:xfrm>
              <a:off x="10126238" y="2238375"/>
              <a:ext cx="233258" cy="233258"/>
              <a:chOff x="10126238" y="2238375"/>
              <a:chExt cx="233258" cy="233258"/>
            </a:xfrm>
          </p:grpSpPr>
          <p:sp>
            <p:nvSpPr>
              <p:cNvPr id="24" name="标题 1"/>
              <p:cNvSpPr txBox="1"/>
              <p:nvPr/>
            </p:nvSpPr>
            <p:spPr>
              <a:xfrm rot="0" flipH="0" flipV="0">
                <a:off x="1012623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017321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6" name=""/>
            <p:cNvGrpSpPr/>
            <p:nvPr/>
          </p:nvGrpSpPr>
          <p:grpSpPr>
            <a:xfrm>
              <a:off x="10126238" y="2687882"/>
              <a:ext cx="233258" cy="233258"/>
              <a:chOff x="10126238" y="2687882"/>
              <a:chExt cx="233258" cy="233258"/>
            </a:xfrm>
          </p:grpSpPr>
          <p:sp>
            <p:nvSpPr>
              <p:cNvPr id="27" name="标题 1"/>
              <p:cNvSpPr txBox="1"/>
              <p:nvPr/>
            </p:nvSpPr>
            <p:spPr>
              <a:xfrm rot="0" flipH="0" flipV="0">
                <a:off x="1012623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17321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9" name=""/>
            <p:cNvGrpSpPr/>
            <p:nvPr/>
          </p:nvGrpSpPr>
          <p:grpSpPr>
            <a:xfrm>
              <a:off x="10126238" y="3137389"/>
              <a:ext cx="233258" cy="233258"/>
              <a:chOff x="10126238" y="3137389"/>
              <a:chExt cx="233258" cy="233258"/>
            </a:xfrm>
          </p:grpSpPr>
          <p:sp>
            <p:nvSpPr>
              <p:cNvPr id="30" name="标题 1"/>
              <p:cNvSpPr txBox="1"/>
              <p:nvPr/>
            </p:nvSpPr>
            <p:spPr>
              <a:xfrm rot="0" flipH="0" flipV="0">
                <a:off x="1012623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1017321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pic>
        <p:nvPicPr>
          <p:cNvPr id="32" name="图片"/>
          <p:cNvPicPr>
            <a:picLocks noChangeAspect="1"/>
          </p:cNvPicPr>
          <p:nvPr/>
        </p:nvPicPr>
        <p:blipFill>
          <a:blip r:embed="rId4">
            <a:alphaModFix amt="100000"/>
          </a:blip>
          <a:srcRect l="0" t="0" r="0" b="0"/>
          <a:stretch>
            <a:fillRect/>
          </a:stretch>
        </p:blipFill>
        <p:spPr>
          <a:xfrm rot="0" flipH="1" flipV="0">
            <a:off x="2124157" y="4047736"/>
            <a:ext cx="1800225" cy="1438275"/>
          </a:xfrm>
          <a:prstGeom prst="rect">
            <a:avLst/>
          </a:prstGeom>
          <a:noFill/>
          <a:ln>
            <a:noFill/>
          </a:ln>
        </p:spPr>
      </p:pic>
      <p:pic>
        <p:nvPicPr>
          <p:cNvPr id="33" name="图片"/>
          <p:cNvPicPr>
            <a:picLocks noChangeAspect="1"/>
          </p:cNvPicPr>
          <p:nvPr/>
        </p:nvPicPr>
        <p:blipFill>
          <a:blip r:embed="rId5">
            <a:alphaModFix amt="100000"/>
          </a:blip>
          <a:srcRect l="0" t="0" r="0" b="0"/>
          <a:stretch>
            <a:fillRect/>
          </a:stretch>
        </p:blipFill>
        <p:spPr>
          <a:xfrm rot="0" flipH="0" flipV="0">
            <a:off x="7573015" y="436646"/>
            <a:ext cx="2510290" cy="908612"/>
          </a:xfrm>
          <a:prstGeom prst="rect">
            <a:avLst/>
          </a:prstGeom>
          <a:noFill/>
          <a:ln>
            <a:noFill/>
          </a:ln>
        </p:spPr>
      </p:pic>
      <p:sp>
        <p:nvSpPr>
          <p:cNvPr id="34" name="标题 1"/>
          <p:cNvSpPr txBox="1"/>
          <p:nvPr/>
        </p:nvSpPr>
        <p:spPr>
          <a:xfrm rot="0" flipH="0" flipV="0">
            <a:off x="4435634" y="-228599"/>
            <a:ext cx="3320733" cy="3393888"/>
          </a:xfrm>
          <a:prstGeom prst="rect">
            <a:avLst/>
          </a:prstGeom>
          <a:noFill/>
          <a:ln>
            <a:noFill/>
          </a:ln>
        </p:spPr>
        <p:txBody>
          <a:bodyPr vert="horz" wrap="square" lIns="91440" tIns="45720" rIns="91440" bIns="45720" rtlCol="0" anchor="b"/>
          <a:lstStyle/>
          <a:p>
            <a:pPr algn="ctr">
              <a:lnSpc>
                <a:spcPct val="110000"/>
              </a:lnSpc>
            </a:pPr>
            <a:r>
              <a:rPr kumimoji="1" lang="en-US" altLang="zh-CN" sz="9600">
                <a:ln w="12700">
                  <a:noFill/>
                </a:ln>
                <a:solidFill>
                  <a:srgbClr val="B08159">
                    <a:alpha val="45000"/>
                  </a:srgbClr>
                </a:solidFill>
                <a:latin typeface="Source Han Sans CN Bold Bold"/>
                <a:ea typeface="Source Han Sans CN Bold Bold"/>
                <a:cs typeface="Source Han Sans CN Bold Bold"/>
              </a:rPr>
              <a:t>04</a:t>
            </a:r>
            <a:endParaRPr kumimoji="1" lang="zh-CN" altLang="en-US"/>
          </a:p>
        </p:txBody>
      </p:sp>
      <p:sp>
        <p:nvSpPr>
          <p:cNvPr id="35" name="标题 1"/>
          <p:cNvSpPr txBox="1"/>
          <p:nvPr/>
        </p:nvSpPr>
        <p:spPr>
          <a:xfrm rot="0" flipH="0" flipV="0">
            <a:off x="2983716" y="3025588"/>
            <a:ext cx="6224569" cy="1586752"/>
          </a:xfrm>
          <a:prstGeom prst="rect">
            <a:avLst/>
          </a:prstGeom>
          <a:noFill/>
          <a:ln>
            <a:noFill/>
          </a:ln>
        </p:spPr>
        <p:txBody>
          <a:bodyPr vert="horz" wrap="square" lIns="91440" tIns="45720" rIns="91440" bIns="45720" rtlCol="0" anchor="t"/>
          <a:lstStyle/>
          <a:p>
            <a:pPr algn="ctr">
              <a:lnSpc>
                <a:spcPct val="130000"/>
              </a:lnSpc>
            </a:pPr>
            <a:r>
              <a:rPr kumimoji="1" lang="en-US" altLang="zh-CN" sz="3024">
                <a:ln w="12700">
                  <a:noFill/>
                </a:ln>
                <a:solidFill>
                  <a:srgbClr val="000000">
                    <a:alpha val="100000"/>
                  </a:srgbClr>
                </a:solidFill>
                <a:latin typeface="Source Han Sans CN Bold Bold"/>
                <a:ea typeface="Source Han Sans CN Bold Bold"/>
                <a:cs typeface="Source Han Sans CN Bold Bold"/>
              </a:rPr>
              <a:t>教研核心内容与流程（第三阶段：成果固化与延伸应用）</a:t>
            </a:r>
            <a:endParaRPr kumimoji="1" lang="zh-CN" altLang="en-US"/>
          </a:p>
        </p:txBody>
      </p:sp>
      <p:sp>
        <p:nvSpPr>
          <p:cNvPr id="36" name="标题 1"/>
          <p:cNvSpPr txBox="1"/>
          <p:nvPr/>
        </p:nvSpPr>
        <p:spPr>
          <a:xfrm rot="0" flipH="0" flipV="0">
            <a:off x="4940100" y="1277445"/>
            <a:ext cx="2299101" cy="285498"/>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289634" y="1130300"/>
            <a:ext cx="5902366" cy="1656000"/>
          </a:xfrm>
          <a:prstGeom prst="rect">
            <a:avLst/>
          </a:prstGeom>
          <a:solidFill>
            <a:schemeClr val="bg1"/>
          </a:solidFill>
          <a:ln w="12700" cap="sq">
            <a:noFill/>
            <a:miter/>
          </a:ln>
          <a:effectLst>
            <a:outerShdw dist="76200" blurRad="254000" dir="2700000" sx="100000" sy="100000" kx="0" ky="0" algn="tl" rotWithShape="0">
              <a:schemeClr val="accent1">
                <a:lumMod val="7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6550652" y="1340034"/>
            <a:ext cx="4968248" cy="307777"/>
          </a:xfrm>
          <a:prstGeom prst="rect">
            <a:avLst/>
          </a:prstGeom>
          <a:noFill/>
          <a:ln>
            <a:noFill/>
          </a:ln>
        </p:spPr>
        <p:txBody>
          <a:bodyPr vert="horz" wrap="square" lIns="0" tIns="0" rIns="0" bIns="0" rtlCol="0" anchor="ctr"/>
          <a:lstStyle/>
          <a:p>
            <a:pPr algn="l">
              <a:lnSpc>
                <a:spcPct val="12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《绘本教学提问策略指导手册》</a:t>
            </a:r>
            <a:endParaRPr kumimoji="1" lang="zh-CN" altLang="en-US"/>
          </a:p>
        </p:txBody>
      </p:sp>
      <p:sp>
        <p:nvSpPr>
          <p:cNvPr id="5" name="标题 1"/>
          <p:cNvSpPr txBox="1"/>
          <p:nvPr/>
        </p:nvSpPr>
        <p:spPr>
          <a:xfrm rot="0" flipH="0" flipV="0">
            <a:off x="6550653" y="1755598"/>
            <a:ext cx="4968248" cy="870359"/>
          </a:xfrm>
          <a:prstGeom prst="rect">
            <a:avLst/>
          </a:prstGeom>
          <a:noFill/>
          <a:ln>
            <a:noFill/>
          </a:ln>
        </p:spPr>
        <p:txBody>
          <a:bodyPr vert="horz" wrap="square" lIns="0" tIns="0" rIns="0" bIns="0" rtlCol="0" anchor="t"/>
          <a:lstStyle/>
          <a:p>
            <a:pPr algn="l">
              <a:lnSpc>
                <a:spcPct val="150000"/>
              </a:lnSpc>
            </a:pPr>
            <a:r>
              <a:rPr kumimoji="1" lang="en-US" altLang="zh-CN" sz="1149">
                <a:ln w="12700">
                  <a:noFill/>
                </a:ln>
                <a:solidFill>
                  <a:srgbClr val="595959">
                    <a:alpha val="100000"/>
                  </a:srgbClr>
                </a:solidFill>
                <a:latin typeface="Source Han Sans CN Normal"/>
                <a:ea typeface="Source Han Sans CN Normal"/>
                <a:cs typeface="Source Han Sans CN Normal"/>
              </a:rPr>
              <a:t>包含理论要点、优秀问题范例、常见误区及改进建议。</a:t>
            </a:r>
            <a:endParaRPr kumimoji="1" lang="zh-CN" altLang="en-US"/>
          </a:p>
        </p:txBody>
      </p:sp>
      <p:sp>
        <p:nvSpPr>
          <p:cNvPr id="6" name="标题 1"/>
          <p:cNvSpPr txBox="1"/>
          <p:nvPr/>
        </p:nvSpPr>
        <p:spPr>
          <a:xfrm rot="0" flipH="0" flipV="0">
            <a:off x="6180194" y="1130300"/>
            <a:ext cx="36000" cy="1656000"/>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6289634" y="4493499"/>
            <a:ext cx="5902366" cy="1656000"/>
          </a:xfrm>
          <a:prstGeom prst="rect">
            <a:avLst/>
          </a:prstGeom>
          <a:solidFill>
            <a:schemeClr val="bg1"/>
          </a:solidFill>
          <a:ln w="12700" cap="sq">
            <a:noFill/>
            <a:miter/>
          </a:ln>
          <a:effectLst>
            <a:outerShdw dist="76200" blurRad="254000" dir="2700000" sx="100000" sy="100000" kx="0" ky="0" algn="tl" rotWithShape="0">
              <a:schemeClr val="accent1">
                <a:lumMod val="7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6550652" y="4703233"/>
            <a:ext cx="4968248" cy="307777"/>
          </a:xfrm>
          <a:prstGeom prst="rect">
            <a:avLst/>
          </a:prstGeom>
          <a:noFill/>
          <a:ln>
            <a:noFill/>
          </a:ln>
        </p:spPr>
        <p:txBody>
          <a:bodyPr vert="horz" wrap="square" lIns="0" tIns="0" rIns="0" bIns="0" rtlCol="0" anchor="ctr"/>
          <a:lstStyle/>
          <a:p>
            <a:pPr algn="l">
              <a:lnSpc>
                <a:spcPct val="12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教师自我反思清单</a:t>
            </a:r>
            <a:endParaRPr kumimoji="1" lang="zh-CN" altLang="en-US"/>
          </a:p>
        </p:txBody>
      </p:sp>
      <p:sp>
        <p:nvSpPr>
          <p:cNvPr id="9" name="标题 1"/>
          <p:cNvSpPr txBox="1"/>
          <p:nvPr/>
        </p:nvSpPr>
        <p:spPr>
          <a:xfrm rot="0" flipH="0" flipV="0">
            <a:off x="6550653" y="5118797"/>
            <a:ext cx="4968248" cy="870359"/>
          </a:xfrm>
          <a:prstGeom prst="rect">
            <a:avLst/>
          </a:prstGeom>
          <a:noFill/>
          <a:ln>
            <a:noFill/>
          </a:ln>
        </p:spPr>
        <p:txBody>
          <a:bodyPr vert="horz" wrap="square" lIns="0" tIns="0" rIns="0" bIns="0" rtlCol="0" anchor="t"/>
          <a:lstStyle/>
          <a:p>
            <a:pPr algn="l">
              <a:lnSpc>
                <a:spcPct val="150000"/>
              </a:lnSpc>
            </a:pPr>
            <a:r>
              <a:rPr kumimoji="1" lang="en-US" altLang="zh-CN" sz="1149">
                <a:ln w="12700">
                  <a:noFill/>
                </a:ln>
                <a:solidFill>
                  <a:srgbClr val="595959">
                    <a:alpha val="100000"/>
                  </a:srgbClr>
                </a:solidFill>
                <a:latin typeface="Source Han Sans CN Normal"/>
                <a:ea typeface="Source Han Sans CN Normal"/>
                <a:cs typeface="Source Han Sans CN Normal"/>
              </a:rPr>
              <a:t>我今天提出的问题，有多少是开放性的？
我的问题是否引导幼儿超越了表面的故事情节？
我是否给了幼儿足够的思考和时间？
我的回应是否促进了幼儿思维的进一步深入？</a:t>
            </a:r>
            <a:endParaRPr kumimoji="1" lang="zh-CN" altLang="en-US"/>
          </a:p>
        </p:txBody>
      </p:sp>
      <p:sp>
        <p:nvSpPr>
          <p:cNvPr id="10" name="标题 1"/>
          <p:cNvSpPr txBox="1"/>
          <p:nvPr/>
        </p:nvSpPr>
        <p:spPr>
          <a:xfrm rot="0" flipH="0" flipV="0">
            <a:off x="6180194" y="4493499"/>
            <a:ext cx="36000" cy="1656000"/>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0" y="2804200"/>
            <a:ext cx="5902366" cy="1656000"/>
          </a:xfrm>
          <a:prstGeom prst="rect">
            <a:avLst/>
          </a:prstGeom>
          <a:solidFill>
            <a:schemeClr val="accent1"/>
          </a:solidFill>
          <a:ln w="12700" cap="sq">
            <a:noFill/>
            <a:miter/>
          </a:ln>
          <a:effectLst>
            <a:outerShdw dist="76200" blurRad="254000" dir="2700000" sx="100000" sy="100000" kx="0" ky="0" algn="tl" rotWithShape="0">
              <a:schemeClr val="accent1">
                <a:lumMod val="7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660400" y="3013934"/>
            <a:ext cx="4968248" cy="307777"/>
          </a:xfrm>
          <a:prstGeom prst="rect">
            <a:avLst/>
          </a:prstGeom>
          <a:noFill/>
          <a:ln>
            <a:noFill/>
          </a:ln>
        </p:spPr>
        <p:txBody>
          <a:bodyPr vert="horz" wrap="square" lIns="0" tIns="0" rIns="0" bIns="0" rtlCol="0" anchor="ctr"/>
          <a:lstStyle/>
          <a:p>
            <a:pPr algn="r">
              <a:lnSpc>
                <a:spcPct val="12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经典绘本“问题链”设计资源库</a:t>
            </a:r>
            <a:endParaRPr kumimoji="1" lang="zh-CN" altLang="en-US"/>
          </a:p>
        </p:txBody>
      </p:sp>
      <p:sp>
        <p:nvSpPr>
          <p:cNvPr id="13" name="标题 1"/>
          <p:cNvSpPr txBox="1"/>
          <p:nvPr/>
        </p:nvSpPr>
        <p:spPr>
          <a:xfrm rot="0" flipH="0" flipV="0">
            <a:off x="660400" y="3429498"/>
            <a:ext cx="4968248" cy="870359"/>
          </a:xfrm>
          <a:prstGeom prst="rect">
            <a:avLst/>
          </a:prstGeom>
          <a:noFill/>
          <a:ln>
            <a:noFill/>
          </a:ln>
        </p:spPr>
        <p:txBody>
          <a:bodyPr vert="horz" wrap="square" lIns="0" tIns="0" rIns="0" bIns="0" rtlCol="0" anchor="t"/>
          <a:lstStyle/>
          <a:p>
            <a:pPr algn="r">
              <a:lnSpc>
                <a:spcPct val="150000"/>
              </a:lnSpc>
            </a:pPr>
            <a:r>
              <a:rPr kumimoji="1" lang="en-US" altLang="zh-CN" sz="1149">
                <a:ln w="12700">
                  <a:noFill/>
                </a:ln>
                <a:solidFill>
                  <a:srgbClr val="FFFFFF">
                    <a:alpha val="100000"/>
                  </a:srgbClr>
                </a:solidFill>
                <a:latin typeface="Source Han Sans CN Normal"/>
                <a:ea typeface="Source Han Sans CN Normal"/>
                <a:cs typeface="Source Han Sans CN Normal"/>
              </a:rPr>
              <a:t>为园所常用绘本配备高质量的问题设计。</a:t>
            </a:r>
            <a:endParaRPr kumimoji="1" lang="zh-CN" altLang="en-US"/>
          </a:p>
        </p:txBody>
      </p:sp>
      <p:sp>
        <p:nvSpPr>
          <p:cNvPr id="14" name="标题 1"/>
          <p:cNvSpPr txBox="1"/>
          <p:nvPr/>
        </p:nvSpPr>
        <p:spPr>
          <a:xfrm rot="0" flipH="0" flipV="0">
            <a:off x="5953077" y="2804200"/>
            <a:ext cx="36000" cy="1656000"/>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10800000" flipH="0" flipV="0">
            <a:off x="5105617" y="1598301"/>
            <a:ext cx="720000" cy="720000"/>
          </a:xfrm>
          <a:prstGeom prst="ellipse">
            <a:avLst/>
          </a:prstGeom>
          <a:solidFill>
            <a:schemeClr val="accent1"/>
          </a:solidFill>
          <a:ln w="12700" cap="sq">
            <a:noFill/>
            <a:miter/>
          </a:ln>
          <a:effectLst>
            <a:outerShdw dist="76200" blurRad="254000" dir="2700000" sx="100000" sy="100000" kx="0" ky="0" algn="tl" rotWithShape="0">
              <a:schemeClr val="accent1">
                <a:lumMod val="7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5316065" y="1796300"/>
            <a:ext cx="299104" cy="324000"/>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7" name="标题 1"/>
          <p:cNvSpPr txBox="1"/>
          <p:nvPr/>
        </p:nvSpPr>
        <p:spPr>
          <a:xfrm rot="10800000" flipH="0" flipV="0">
            <a:off x="6353683" y="3272200"/>
            <a:ext cx="720000" cy="720000"/>
          </a:xfrm>
          <a:prstGeom prst="ellipse">
            <a:avLst/>
          </a:prstGeom>
          <a:solidFill>
            <a:schemeClr val="bg1"/>
          </a:solidFill>
          <a:ln w="12700" cap="sq">
            <a:noFill/>
            <a:miter/>
          </a:ln>
          <a:effectLst>
            <a:outerShdw dist="76200" blurRad="254000" dir="2700000" sx="100000" sy="100000" kx="0" ky="0" algn="tl" rotWithShape="0">
              <a:schemeClr val="accent1">
                <a:lumMod val="7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6551682" y="3470200"/>
            <a:ext cx="324000" cy="324000"/>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accent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9" name="标题 1"/>
          <p:cNvSpPr txBox="1"/>
          <p:nvPr/>
        </p:nvSpPr>
        <p:spPr>
          <a:xfrm rot="10800000" flipH="0" flipV="0">
            <a:off x="5105617" y="4961499"/>
            <a:ext cx="720000" cy="720000"/>
          </a:xfrm>
          <a:prstGeom prst="ellipse">
            <a:avLst/>
          </a:prstGeom>
          <a:solidFill>
            <a:schemeClr val="accent1"/>
          </a:solidFill>
          <a:ln w="12700" cap="sq">
            <a:noFill/>
            <a:miter/>
          </a:ln>
          <a:effectLst>
            <a:outerShdw dist="76200" blurRad="254000" dir="2700000" sx="100000" sy="100000" kx="0" ky="0" algn="tl" rotWithShape="0">
              <a:schemeClr val="accent1">
                <a:lumMod val="7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5286928" y="5159499"/>
            <a:ext cx="357374" cy="324000"/>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活动五：成果物化——“我们的提问策略工具箱”</a:t>
            </a:r>
            <a:endParaRPr kumimoji="1" lang="zh-CN" altLang="en-US"/>
          </a:p>
        </p:txBody>
      </p:sp>
      <p:cxnSp>
        <p:nvCxnSpPr>
          <p:cNvPr id="23"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0" t="0" r="0" b="0"/>
          <a:stretch>
            <a:fillRect/>
          </a:stretch>
        </p:blipFill>
        <p:spPr>
          <a:xfrm rot="0" flipH="0" flipV="0">
            <a:off x="504" y="283"/>
            <a:ext cx="12190992" cy="6857433"/>
          </a:xfrm>
          <a:prstGeom prst="rect">
            <a:avLst/>
          </a:prstGeom>
          <a:noFill/>
          <a:ln>
            <a:noFill/>
          </a:ln>
        </p:spPr>
      </p:pic>
      <p:sp>
        <p:nvSpPr>
          <p:cNvPr id="3" name="标题 1"/>
          <p:cNvSpPr txBox="1"/>
          <p:nvPr/>
        </p:nvSpPr>
        <p:spPr>
          <a:xfrm rot="0" flipH="0" flipV="0">
            <a:off x="1532067" y="10423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2067"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619162" y="103730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619162"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36517" y="108802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836517" y="491924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89794"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0" flipV="0">
            <a:off x="8997301"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09580" y="1208578"/>
            <a:ext cx="8815479" cy="3586282"/>
          </a:xfrm>
          <a:custGeom>
            <a:avLst/>
            <a:gdLst>
              <a:gd name="connsiteX0" fmla="*/ 243775 w 8815479"/>
              <a:gd name="connsiteY0" fmla="*/ 0 h 3586282"/>
              <a:gd name="connsiteX1" fmla="*/ 527554 w 8815479"/>
              <a:gd name="connsiteY1" fmla="*/ 0 h 3586282"/>
              <a:gd name="connsiteX2" fmla="*/ 8287926 w 8815479"/>
              <a:gd name="connsiteY2" fmla="*/ 0 h 3586282"/>
              <a:gd name="connsiteX3" fmla="*/ 8571705 w 8815479"/>
              <a:gd name="connsiteY3" fmla="*/ 0 h 3586282"/>
              <a:gd name="connsiteX4" fmla="*/ 8577270 w 8815479"/>
              <a:gd name="connsiteY4" fmla="*/ 17928 h 3586282"/>
              <a:gd name="connsiteX5" fmla="*/ 8742789 w 8815479"/>
              <a:gd name="connsiteY5" fmla="*/ 218929 h 3586282"/>
              <a:gd name="connsiteX6" fmla="*/ 8815479 w 8815479"/>
              <a:gd name="connsiteY6" fmla="*/ 258384 h 3586282"/>
              <a:gd name="connsiteX7" fmla="*/ 8815479 w 8815479"/>
              <a:gd name="connsiteY7" fmla="*/ 3327898 h 3586282"/>
              <a:gd name="connsiteX8" fmla="*/ 8742789 w 8815479"/>
              <a:gd name="connsiteY8" fmla="*/ 3367352 h 3586282"/>
              <a:gd name="connsiteX9" fmla="*/ 8577270 w 8815479"/>
              <a:gd name="connsiteY9" fmla="*/ 3568352 h 3586282"/>
              <a:gd name="connsiteX10" fmla="*/ 8571704 w 8815479"/>
              <a:gd name="connsiteY10" fmla="*/ 3586282 h 3586282"/>
              <a:gd name="connsiteX11" fmla="*/ 8287925 w 8815479"/>
              <a:gd name="connsiteY11" fmla="*/ 3586282 h 3586282"/>
              <a:gd name="connsiteX12" fmla="*/ 527555 w 8815479"/>
              <a:gd name="connsiteY12" fmla="*/ 3586282 h 3586282"/>
              <a:gd name="connsiteX13" fmla="*/ 243776 w 8815479"/>
              <a:gd name="connsiteY13" fmla="*/ 3586282 h 3586282"/>
              <a:gd name="connsiteX14" fmla="*/ 238210 w 8815479"/>
              <a:gd name="connsiteY14" fmla="*/ 3568352 h 3586282"/>
              <a:gd name="connsiteX15" fmla="*/ 72691 w 8815479"/>
              <a:gd name="connsiteY15" fmla="*/ 3367352 h 3586282"/>
              <a:gd name="connsiteX16" fmla="*/ 0 w 8815479"/>
              <a:gd name="connsiteY16" fmla="*/ 3327897 h 3586282"/>
              <a:gd name="connsiteX17" fmla="*/ 0 w 8815479"/>
              <a:gd name="connsiteY17" fmla="*/ 258384 h 3586282"/>
              <a:gd name="connsiteX18" fmla="*/ 72691 w 8815479"/>
              <a:gd name="connsiteY18" fmla="*/ 218929 h 3586282"/>
              <a:gd name="connsiteX19" fmla="*/ 238210 w 8815479"/>
              <a:gd name="connsiteY19" fmla="*/ 17928 h 3586282"/>
            </a:gdLst>
            <a:rect l="l" t="t" r="r" b="b"/>
            <a:pathLst>
              <a:path w="8815479" h="3586282">
                <a:moveTo>
                  <a:pt x="243775" y="0"/>
                </a:moveTo>
                <a:lnTo>
                  <a:pt x="527554" y="0"/>
                </a:lnTo>
                <a:lnTo>
                  <a:pt x="8287926" y="0"/>
                </a:lnTo>
                <a:lnTo>
                  <a:pt x="8571705" y="0"/>
                </a:lnTo>
                <a:lnTo>
                  <a:pt x="8577270" y="17928"/>
                </a:lnTo>
                <a:cubicBezTo>
                  <a:pt x="8611946" y="99913"/>
                  <a:pt x="8669876" y="169669"/>
                  <a:pt x="8742789" y="218929"/>
                </a:cubicBezTo>
                <a:lnTo>
                  <a:pt x="8815479" y="258384"/>
                </a:lnTo>
                <a:lnTo>
                  <a:pt x="8815479" y="3327898"/>
                </a:lnTo>
                <a:lnTo>
                  <a:pt x="8742789" y="3367352"/>
                </a:lnTo>
                <a:cubicBezTo>
                  <a:pt x="8669876" y="3416611"/>
                  <a:pt x="8611946" y="3486367"/>
                  <a:pt x="8577270" y="3568352"/>
                </a:cubicBezTo>
                <a:lnTo>
                  <a:pt x="8571704" y="3586282"/>
                </a:lnTo>
                <a:lnTo>
                  <a:pt x="8287925" y="3586282"/>
                </a:lnTo>
                <a:lnTo>
                  <a:pt x="527555" y="3586282"/>
                </a:lnTo>
                <a:lnTo>
                  <a:pt x="243776" y="3586282"/>
                </a:lnTo>
                <a:lnTo>
                  <a:pt x="238210" y="3568352"/>
                </a:lnTo>
                <a:cubicBezTo>
                  <a:pt x="203533" y="3486367"/>
                  <a:pt x="145604" y="3416611"/>
                  <a:pt x="72691" y="3367352"/>
                </a:cubicBezTo>
                <a:lnTo>
                  <a:pt x="0" y="3327897"/>
                </a:lnTo>
                <a:lnTo>
                  <a:pt x="0" y="258384"/>
                </a:lnTo>
                <a:lnTo>
                  <a:pt x="72691" y="218929"/>
                </a:lnTo>
                <a:cubicBezTo>
                  <a:pt x="145604" y="169669"/>
                  <a:pt x="203533" y="99913"/>
                  <a:pt x="238210" y="17928"/>
                </a:cubicBezTo>
                <a:close/>
              </a:path>
            </a:pathLst>
          </a:custGeom>
          <a:solidFill>
            <a:schemeClr val="bg1">
              <a:alpha val="68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12" name=""/>
          <p:cNvGrpSpPr/>
          <p:nvPr/>
        </p:nvGrpSpPr>
        <p:grpSpPr>
          <a:xfrm>
            <a:off x="1942358" y="2238375"/>
            <a:ext cx="233258" cy="1132272"/>
            <a:chOff x="1942358" y="2238375"/>
            <a:chExt cx="233258" cy="1132272"/>
          </a:xfrm>
        </p:grpSpPr>
        <p:grpSp>
          <p:nvGrpSpPr>
            <p:cNvPr id="13" name=""/>
            <p:cNvGrpSpPr/>
            <p:nvPr/>
          </p:nvGrpSpPr>
          <p:grpSpPr>
            <a:xfrm>
              <a:off x="1942358" y="2238375"/>
              <a:ext cx="233258" cy="233258"/>
              <a:chOff x="1942358" y="2238375"/>
              <a:chExt cx="233258" cy="233258"/>
            </a:xfrm>
          </p:grpSpPr>
          <p:sp>
            <p:nvSpPr>
              <p:cNvPr id="14" name="标题 1"/>
              <p:cNvSpPr txBox="1"/>
              <p:nvPr/>
            </p:nvSpPr>
            <p:spPr>
              <a:xfrm rot="0" flipH="0" flipV="0">
                <a:off x="194235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198933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6" name=""/>
            <p:cNvGrpSpPr/>
            <p:nvPr/>
          </p:nvGrpSpPr>
          <p:grpSpPr>
            <a:xfrm>
              <a:off x="1942358" y="2687882"/>
              <a:ext cx="233258" cy="233258"/>
              <a:chOff x="1942358" y="2687882"/>
              <a:chExt cx="233258" cy="233258"/>
            </a:xfrm>
          </p:grpSpPr>
          <p:sp>
            <p:nvSpPr>
              <p:cNvPr id="17" name="标题 1"/>
              <p:cNvSpPr txBox="1"/>
              <p:nvPr/>
            </p:nvSpPr>
            <p:spPr>
              <a:xfrm rot="0" flipH="0" flipV="0">
                <a:off x="194235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98933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9" name=""/>
            <p:cNvGrpSpPr/>
            <p:nvPr/>
          </p:nvGrpSpPr>
          <p:grpSpPr>
            <a:xfrm>
              <a:off x="1942358" y="3137389"/>
              <a:ext cx="233258" cy="233258"/>
              <a:chOff x="1942358" y="3137389"/>
              <a:chExt cx="233258" cy="233258"/>
            </a:xfrm>
          </p:grpSpPr>
          <p:sp>
            <p:nvSpPr>
              <p:cNvPr id="20" name="标题 1"/>
              <p:cNvSpPr txBox="1"/>
              <p:nvPr/>
            </p:nvSpPr>
            <p:spPr>
              <a:xfrm rot="0" flipH="0" flipV="0">
                <a:off x="194235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198933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grpSp>
        <p:nvGrpSpPr>
          <p:cNvPr id="22" name=""/>
          <p:cNvGrpSpPr/>
          <p:nvPr/>
        </p:nvGrpSpPr>
        <p:grpSpPr>
          <a:xfrm>
            <a:off x="10126238" y="2238375"/>
            <a:ext cx="233258" cy="1132272"/>
            <a:chOff x="10126238" y="2238375"/>
            <a:chExt cx="233258" cy="1132272"/>
          </a:xfrm>
        </p:grpSpPr>
        <p:grpSp>
          <p:nvGrpSpPr>
            <p:cNvPr id="23" name=""/>
            <p:cNvGrpSpPr/>
            <p:nvPr/>
          </p:nvGrpSpPr>
          <p:grpSpPr>
            <a:xfrm>
              <a:off x="10126238" y="2238375"/>
              <a:ext cx="233258" cy="233258"/>
              <a:chOff x="10126238" y="2238375"/>
              <a:chExt cx="233258" cy="233258"/>
            </a:xfrm>
          </p:grpSpPr>
          <p:sp>
            <p:nvSpPr>
              <p:cNvPr id="24" name="标题 1"/>
              <p:cNvSpPr txBox="1"/>
              <p:nvPr/>
            </p:nvSpPr>
            <p:spPr>
              <a:xfrm rot="0" flipH="0" flipV="0">
                <a:off x="1012623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017321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6" name=""/>
            <p:cNvGrpSpPr/>
            <p:nvPr/>
          </p:nvGrpSpPr>
          <p:grpSpPr>
            <a:xfrm>
              <a:off x="10126238" y="2687882"/>
              <a:ext cx="233258" cy="233258"/>
              <a:chOff x="10126238" y="2687882"/>
              <a:chExt cx="233258" cy="233258"/>
            </a:xfrm>
          </p:grpSpPr>
          <p:sp>
            <p:nvSpPr>
              <p:cNvPr id="27" name="标题 1"/>
              <p:cNvSpPr txBox="1"/>
              <p:nvPr/>
            </p:nvSpPr>
            <p:spPr>
              <a:xfrm rot="0" flipH="0" flipV="0">
                <a:off x="1012623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17321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9" name=""/>
            <p:cNvGrpSpPr/>
            <p:nvPr/>
          </p:nvGrpSpPr>
          <p:grpSpPr>
            <a:xfrm>
              <a:off x="10126238" y="3137389"/>
              <a:ext cx="233258" cy="233258"/>
              <a:chOff x="10126238" y="3137389"/>
              <a:chExt cx="233258" cy="233258"/>
            </a:xfrm>
          </p:grpSpPr>
          <p:sp>
            <p:nvSpPr>
              <p:cNvPr id="30" name="标题 1"/>
              <p:cNvSpPr txBox="1"/>
              <p:nvPr/>
            </p:nvSpPr>
            <p:spPr>
              <a:xfrm rot="0" flipH="0" flipV="0">
                <a:off x="1012623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1017321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pic>
        <p:nvPicPr>
          <p:cNvPr id="32" name="图片"/>
          <p:cNvPicPr>
            <a:picLocks noChangeAspect="1"/>
          </p:cNvPicPr>
          <p:nvPr/>
        </p:nvPicPr>
        <p:blipFill>
          <a:blip r:embed="rId4">
            <a:alphaModFix amt="100000"/>
          </a:blip>
          <a:srcRect l="0" t="0" r="0" b="0"/>
          <a:stretch>
            <a:fillRect/>
          </a:stretch>
        </p:blipFill>
        <p:spPr>
          <a:xfrm rot="0" flipH="1" flipV="0">
            <a:off x="2124157" y="4047736"/>
            <a:ext cx="1800225" cy="1438275"/>
          </a:xfrm>
          <a:prstGeom prst="rect">
            <a:avLst/>
          </a:prstGeom>
          <a:noFill/>
          <a:ln>
            <a:noFill/>
          </a:ln>
        </p:spPr>
      </p:pic>
      <p:pic>
        <p:nvPicPr>
          <p:cNvPr id="33" name="图片"/>
          <p:cNvPicPr>
            <a:picLocks noChangeAspect="1"/>
          </p:cNvPicPr>
          <p:nvPr/>
        </p:nvPicPr>
        <p:blipFill>
          <a:blip r:embed="rId5">
            <a:alphaModFix amt="100000"/>
          </a:blip>
          <a:srcRect l="0" t="0" r="0" b="0"/>
          <a:stretch>
            <a:fillRect/>
          </a:stretch>
        </p:blipFill>
        <p:spPr>
          <a:xfrm rot="0" flipH="0" flipV="0">
            <a:off x="7573015" y="436646"/>
            <a:ext cx="2510290" cy="908612"/>
          </a:xfrm>
          <a:prstGeom prst="rect">
            <a:avLst/>
          </a:prstGeom>
          <a:noFill/>
          <a:ln>
            <a:noFill/>
          </a:ln>
        </p:spPr>
      </p:pic>
      <p:sp>
        <p:nvSpPr>
          <p:cNvPr id="34" name="标题 1"/>
          <p:cNvSpPr txBox="1"/>
          <p:nvPr/>
        </p:nvSpPr>
        <p:spPr>
          <a:xfrm rot="0" flipH="0" flipV="0">
            <a:off x="4435634" y="-228599"/>
            <a:ext cx="3320733" cy="3393888"/>
          </a:xfrm>
          <a:prstGeom prst="rect">
            <a:avLst/>
          </a:prstGeom>
          <a:noFill/>
          <a:ln>
            <a:noFill/>
          </a:ln>
        </p:spPr>
        <p:txBody>
          <a:bodyPr vert="horz" wrap="square" lIns="91440" tIns="45720" rIns="91440" bIns="45720" rtlCol="0" anchor="b"/>
          <a:lstStyle/>
          <a:p>
            <a:pPr algn="ctr">
              <a:lnSpc>
                <a:spcPct val="110000"/>
              </a:lnSpc>
            </a:pPr>
            <a:r>
              <a:rPr kumimoji="1" lang="en-US" altLang="zh-CN" sz="9600">
                <a:ln w="12700">
                  <a:noFill/>
                </a:ln>
                <a:solidFill>
                  <a:srgbClr val="B08159">
                    <a:alpha val="45000"/>
                  </a:srgbClr>
                </a:solidFill>
                <a:latin typeface="Source Han Sans CN Bold Bold"/>
                <a:ea typeface="Source Han Sans CN Bold Bold"/>
                <a:cs typeface="Source Han Sans CN Bold Bold"/>
              </a:rPr>
              <a:t>05</a:t>
            </a:r>
            <a:endParaRPr kumimoji="1" lang="zh-CN" altLang="en-US"/>
          </a:p>
        </p:txBody>
      </p:sp>
      <p:sp>
        <p:nvSpPr>
          <p:cNvPr id="35" name="标题 1"/>
          <p:cNvSpPr txBox="1"/>
          <p:nvPr/>
        </p:nvSpPr>
        <p:spPr>
          <a:xfrm rot="0" flipH="0" flipV="0">
            <a:off x="2983716" y="3025588"/>
            <a:ext cx="6224569" cy="1586752"/>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Bold Bold"/>
                <a:ea typeface="Source Han Sans CN Bold Bold"/>
                <a:cs typeface="Source Han Sans CN Bold Bold"/>
              </a:rPr>
              <a:t>教研预期成果</a:t>
            </a:r>
            <a:endParaRPr kumimoji="1" lang="zh-CN" altLang="en-US"/>
          </a:p>
        </p:txBody>
      </p:sp>
      <p:sp>
        <p:nvSpPr>
          <p:cNvPr id="36" name="标题 1"/>
          <p:cNvSpPr txBox="1"/>
          <p:nvPr/>
        </p:nvSpPr>
        <p:spPr>
          <a:xfrm rot="0" flipH="0" flipV="0">
            <a:off x="4940100" y="1277445"/>
            <a:ext cx="2299101" cy="285498"/>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60400" y="1419726"/>
            <a:ext cx="5178926" cy="4010526"/>
          </a:xfrm>
          <a:prstGeom prst="round2Diag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852905" y="1668379"/>
            <a:ext cx="4816332" cy="4106778"/>
          </a:xfrm>
          <a:prstGeom prst="round2Diag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131442" y="1822730"/>
            <a:ext cx="1235243" cy="1058217"/>
          </a:xfrm>
          <a:prstGeom prst="rect">
            <a:avLst/>
          </a:prstGeom>
          <a:noFill/>
          <a:ln cap="sq">
            <a:noFill/>
          </a:ln>
        </p:spPr>
        <p:txBody>
          <a:bodyPr vert="horz" wrap="square" lIns="0" tIns="0" rIns="0" bIns="0" rtlCol="0" anchor="t"/>
          <a:lstStyle/>
          <a:p>
            <a:pPr algn="l">
              <a:lnSpc>
                <a:spcPct val="130000"/>
              </a:lnSpc>
            </a:pPr>
            <a:r>
              <a:rPr kumimoji="1" lang="en-US" altLang="zh-CN" sz="5400">
                <a:ln w="15875">
                  <a:solidFill>
                    <a:srgbClr val="3860F4">
                      <a:alpha val="100000"/>
                    </a:srgbClr>
                  </a:solidFill>
                </a:ln>
                <a:solidFill>
                  <a:srgbClr val="FFFFFF">
                    <a:alpha val="100000"/>
                  </a:srgbClr>
                </a:solidFill>
                <a:latin typeface="OPPOSans B"/>
                <a:ea typeface="OPPOSans B"/>
                <a:cs typeface="OPPOSans B"/>
              </a:rPr>
              <a:t>01</a:t>
            </a:r>
            <a:endParaRPr kumimoji="1" lang="zh-CN" altLang="en-US"/>
          </a:p>
        </p:txBody>
      </p:sp>
      <p:sp>
        <p:nvSpPr>
          <p:cNvPr id="6" name="标题 1"/>
          <p:cNvSpPr txBox="1"/>
          <p:nvPr/>
        </p:nvSpPr>
        <p:spPr>
          <a:xfrm rot="0" flipH="0" flipV="0">
            <a:off x="1131971" y="3724759"/>
            <a:ext cx="4290696" cy="1660357"/>
          </a:xfrm>
          <a:prstGeom prst="rect">
            <a:avLst/>
          </a:prstGeom>
          <a:noFill/>
          <a:ln cap="sq">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提问意识显著增强。</a:t>
            </a:r>
            <a:endParaRPr kumimoji="1" lang="zh-CN" altLang="en-US"/>
          </a:p>
        </p:txBody>
      </p:sp>
      <p:sp>
        <p:nvSpPr>
          <p:cNvPr id="7" name="标题 1"/>
          <p:cNvSpPr txBox="1"/>
          <p:nvPr/>
        </p:nvSpPr>
        <p:spPr>
          <a:xfrm rot="0" flipH="0" flipV="0">
            <a:off x="5339421" y="1822730"/>
            <a:ext cx="166491" cy="166491"/>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131971" y="2777396"/>
            <a:ext cx="4290696" cy="903248"/>
          </a:xfrm>
          <a:prstGeom prst="rect">
            <a:avLst/>
          </a:prstGeom>
          <a:noFill/>
          <a:ln cap="sq">
            <a:noFill/>
          </a:ln>
        </p:spPr>
        <p:txBody>
          <a:bodyPr vert="horz" wrap="square" lIns="0" tIns="0" rIns="0" bIns="0" rtlCol="0" anchor="ctr"/>
          <a:lstStyle/>
          <a:p>
            <a:pPr algn="l">
              <a:lnSpc>
                <a:spcPct val="130000"/>
              </a:lnSpc>
            </a:pPr>
            <a:r>
              <a:rPr kumimoji="1" lang="en-US" altLang="zh-CN" sz="2000">
                <a:ln w="12700">
                  <a:noFill/>
                </a:ln>
                <a:solidFill>
                  <a:srgbClr val="835339">
                    <a:alpha val="100000"/>
                  </a:srgbClr>
                </a:solidFill>
                <a:latin typeface="Source Han Sans CN Bold Bold"/>
                <a:ea typeface="Source Han Sans CN Bold Bold"/>
                <a:cs typeface="Source Han Sans CN Bold Bold"/>
              </a:rPr>
              <a:t>提问意识提升</a:t>
            </a:r>
            <a:endParaRPr kumimoji="1" lang="zh-CN" altLang="en-US"/>
          </a:p>
        </p:txBody>
      </p:sp>
      <p:sp>
        <p:nvSpPr>
          <p:cNvPr id="9" name="标题 1"/>
          <p:cNvSpPr txBox="1"/>
          <p:nvPr/>
        </p:nvSpPr>
        <p:spPr>
          <a:xfrm rot="0" flipH="0" flipV="0">
            <a:off x="6339974" y="1419726"/>
            <a:ext cx="5178926" cy="4010526"/>
          </a:xfrm>
          <a:prstGeom prst="round2Diag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532479" y="1668379"/>
            <a:ext cx="4816332" cy="4106778"/>
          </a:xfrm>
          <a:prstGeom prst="round2Diag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811016" y="1822730"/>
            <a:ext cx="1235243" cy="1060170"/>
          </a:xfrm>
          <a:prstGeom prst="rect">
            <a:avLst/>
          </a:prstGeom>
          <a:noFill/>
          <a:ln cap="sq">
            <a:noFill/>
          </a:ln>
        </p:spPr>
        <p:txBody>
          <a:bodyPr vert="horz" wrap="square" lIns="0" tIns="0" rIns="0" bIns="0" rtlCol="0" anchor="t"/>
          <a:lstStyle/>
          <a:p>
            <a:pPr algn="l">
              <a:lnSpc>
                <a:spcPct val="130000"/>
              </a:lnSpc>
            </a:pPr>
            <a:r>
              <a:rPr kumimoji="1" lang="en-US" altLang="zh-CN" sz="5400">
                <a:ln w="15875">
                  <a:solidFill>
                    <a:srgbClr val="3860F4">
                      <a:alpha val="100000"/>
                    </a:srgbClr>
                  </a:solidFill>
                </a:ln>
                <a:solidFill>
                  <a:srgbClr val="FFFFFF">
                    <a:alpha val="100000"/>
                  </a:srgbClr>
                </a:solidFill>
                <a:latin typeface="OPPOSans B"/>
                <a:ea typeface="OPPOSans B"/>
                <a:cs typeface="OPPOSans B"/>
              </a:rPr>
              <a:t>02</a:t>
            </a:r>
            <a:endParaRPr kumimoji="1" lang="zh-CN" altLang="en-US"/>
          </a:p>
        </p:txBody>
      </p:sp>
      <p:sp>
        <p:nvSpPr>
          <p:cNvPr id="12" name="标题 1"/>
          <p:cNvSpPr txBox="1"/>
          <p:nvPr/>
        </p:nvSpPr>
        <p:spPr>
          <a:xfrm rot="0" flipH="0" flipV="0">
            <a:off x="6811545" y="3724759"/>
            <a:ext cx="4290696" cy="1660357"/>
          </a:xfrm>
          <a:prstGeom prst="rect">
            <a:avLst/>
          </a:prstGeom>
          <a:noFill/>
          <a:ln cap="sq">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提问设计能力与课堂回应能力得到实质性提升。</a:t>
            </a:r>
            <a:endParaRPr kumimoji="1" lang="zh-CN" altLang="en-US"/>
          </a:p>
        </p:txBody>
      </p:sp>
      <p:sp>
        <p:nvSpPr>
          <p:cNvPr id="13" name="标题 1"/>
          <p:cNvSpPr txBox="1"/>
          <p:nvPr/>
        </p:nvSpPr>
        <p:spPr>
          <a:xfrm rot="0" flipH="0" flipV="0">
            <a:off x="11018995" y="1822730"/>
            <a:ext cx="166491" cy="166491"/>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6811545" y="2777396"/>
            <a:ext cx="4290696" cy="903248"/>
          </a:xfrm>
          <a:prstGeom prst="rect">
            <a:avLst/>
          </a:prstGeom>
          <a:noFill/>
          <a:ln cap="sq">
            <a:noFill/>
          </a:ln>
        </p:spPr>
        <p:txBody>
          <a:bodyPr vert="horz" wrap="square" lIns="0" tIns="0" rIns="0" bIns="0" rtlCol="0" anchor="ctr"/>
          <a:lstStyle/>
          <a:p>
            <a:pPr algn="l">
              <a:lnSpc>
                <a:spcPct val="130000"/>
              </a:lnSpc>
            </a:pPr>
            <a:r>
              <a:rPr kumimoji="1" lang="en-US" altLang="zh-CN" sz="2000">
                <a:ln w="12700">
                  <a:noFill/>
                </a:ln>
                <a:solidFill>
                  <a:srgbClr val="835339">
                    <a:alpha val="100000"/>
                  </a:srgbClr>
                </a:solidFill>
                <a:latin typeface="Source Han Sans CN Bold Bold"/>
                <a:ea typeface="Source Han Sans CN Bold Bold"/>
                <a:cs typeface="Source Han Sans CN Bold Bold"/>
              </a:rPr>
              <a:t>提问与回应能力提升</a:t>
            </a:r>
            <a:endParaRPr kumimoji="1" lang="zh-CN" altLang="en-US"/>
          </a:p>
        </p:txBody>
      </p:sp>
      <p:sp>
        <p:nvSpPr>
          <p:cNvPr id="15"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教师层面</a:t>
            </a:r>
            <a:endParaRPr kumimoji="1" lang="zh-CN" altLang="en-US"/>
          </a:p>
        </p:txBody>
      </p:sp>
      <p:cxnSp>
        <p:nvCxnSpPr>
          <p:cNvPr id="17"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292850" y="1652200"/>
            <a:ext cx="5016800" cy="3960000"/>
          </a:xfrm>
          <a:prstGeom prst="rect">
            <a:avLst/>
          </a:prstGeom>
          <a:solidFill>
            <a:schemeClr val="bg1"/>
          </a:solidFill>
          <a:ln w="9525" cap="sq">
            <a:solidFill>
              <a:schemeClr val="accent2"/>
            </a:solidFill>
            <a:miter/>
          </a:ln>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1" flipV="0">
            <a:off x="10589651" y="1652200"/>
            <a:ext cx="720000" cy="720000"/>
          </a:xfrm>
          <a:custGeom>
            <a:avLst/>
            <a:gdLst>
              <a:gd name="connsiteX0" fmla="*/ 0 w 4762500"/>
              <a:gd name="connsiteY0" fmla="*/ 4762500 h 4762500"/>
              <a:gd name="connsiteX1" fmla="*/ 4762500 w 4762500"/>
              <a:gd name="connsiteY1" fmla="*/ 0 h 4762500"/>
              <a:gd name="connsiteX2" fmla="*/ 0 w 4762500"/>
              <a:gd name="connsiteY2" fmla="*/ 0 h 4762500"/>
            </a:gdLst>
            <a:rect l="l" t="t" r="r" b="b"/>
            <a:pathLst>
              <a:path w="4762500" h="4762500">
                <a:moveTo>
                  <a:pt x="0" y="4762500"/>
                </a:moveTo>
                <a:cubicBezTo>
                  <a:pt x="2630234" y="4762500"/>
                  <a:pt x="4762500" y="2630234"/>
                  <a:pt x="4762500" y="0"/>
                </a:cubicBezTo>
                <a:lnTo>
                  <a:pt x="0" y="0"/>
                </a:lnTo>
                <a:close/>
              </a:path>
            </a:pathLst>
          </a:custGeom>
          <a:solidFill>
            <a:schemeClr val="accent2"/>
          </a:solidFill>
          <a:ln cap="flat">
            <a:noFill/>
            <a:prstDash val="solid"/>
            <a:miter/>
          </a:ln>
          <a:effectLst/>
        </p:spPr>
        <p:txBody>
          <a:bodyPr vert="horz" wrap="square" lIns="91440" tIns="45720" rIns="91440" bIns="45720" rtlCol="0" anchor="ctr"/>
          <a:lstStyle/>
          <a:p>
            <a:pPr algn="l">
              <a:lnSpc>
                <a:spcPct val="110000"/>
              </a:lnSpc>
            </a:pPr>
            <a:endParaRPr kumimoji="1" lang="zh-CN" altLang="en-US"/>
          </a:p>
        </p:txBody>
      </p:sp>
      <p:sp>
        <p:nvSpPr>
          <p:cNvPr id="5" name="标题 1"/>
          <p:cNvSpPr txBox="1"/>
          <p:nvPr/>
        </p:nvSpPr>
        <p:spPr>
          <a:xfrm rot="0" flipH="0" flipV="0">
            <a:off x="869650" y="1652200"/>
            <a:ext cx="5054900" cy="3960000"/>
          </a:xfrm>
          <a:prstGeom prst="rect">
            <a:avLst/>
          </a:prstGeom>
          <a:solidFill>
            <a:schemeClr val="bg1"/>
          </a:solidFill>
          <a:ln w="952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869650" y="1652200"/>
            <a:ext cx="720000" cy="720000"/>
          </a:xfrm>
          <a:custGeom>
            <a:avLst/>
            <a:gdLst>
              <a:gd name="connsiteX0" fmla="*/ 0 w 4762500"/>
              <a:gd name="connsiteY0" fmla="*/ 4762500 h 4762500"/>
              <a:gd name="connsiteX1" fmla="*/ 4762500 w 4762500"/>
              <a:gd name="connsiteY1" fmla="*/ 0 h 4762500"/>
              <a:gd name="connsiteX2" fmla="*/ 0 w 4762500"/>
              <a:gd name="connsiteY2" fmla="*/ 0 h 4762500"/>
            </a:gdLst>
            <a:rect l="l" t="t" r="r" b="b"/>
            <a:pathLst>
              <a:path w="4762500" h="4762500">
                <a:moveTo>
                  <a:pt x="0" y="4762500"/>
                </a:moveTo>
                <a:cubicBezTo>
                  <a:pt x="2630234" y="4762500"/>
                  <a:pt x="4762500" y="2630234"/>
                  <a:pt x="4762500" y="0"/>
                </a:cubicBezTo>
                <a:lnTo>
                  <a:pt x="0" y="0"/>
                </a:lnTo>
                <a:close/>
              </a:path>
            </a:pathLst>
          </a:custGeom>
          <a:solidFill>
            <a:schemeClr val="accent1"/>
          </a:solidFill>
          <a:ln cap="flat">
            <a:noFill/>
            <a:prstDash val="solid"/>
            <a:miter/>
          </a:ln>
          <a:effectLst/>
        </p:spPr>
        <p:txBody>
          <a:bodyPr vert="horz" wrap="square" lIns="91440" tIns="45720" rIns="91440" bIns="45720" rtlCol="0" anchor="ctr"/>
          <a:lstStyle/>
          <a:p>
            <a:pPr algn="l">
              <a:lnSpc>
                <a:spcPct val="110000"/>
              </a:lnSpc>
            </a:pPr>
            <a:endParaRPr kumimoji="1" lang="zh-CN" altLang="en-US"/>
          </a:p>
        </p:txBody>
      </p:sp>
      <p:sp>
        <p:nvSpPr>
          <p:cNvPr id="7" name="标题 1"/>
          <p:cNvSpPr txBox="1"/>
          <p:nvPr/>
        </p:nvSpPr>
        <p:spPr>
          <a:xfrm rot="0" flipH="0" flipV="0">
            <a:off x="869650" y="1747938"/>
            <a:ext cx="540000" cy="396000"/>
          </a:xfrm>
          <a:prstGeom prst="rect">
            <a:avLst/>
          </a:prstGeom>
          <a:noFill/>
          <a:ln>
            <a:noFill/>
          </a:ln>
        </p:spPr>
        <p:txBody>
          <a:bodyPr vert="horz" wrap="square" lIns="0" tIns="0" rIns="0" bIns="0" rtlCol="0" anchor="t"/>
          <a:lstStyle/>
          <a:p>
            <a:pPr algn="ctr">
              <a:lnSpc>
                <a:spcPct val="120000"/>
              </a:lnSpc>
            </a:pPr>
            <a:r>
              <a:rPr kumimoji="1" lang="en-US" altLang="zh-CN" sz="2000">
                <a:ln w="12700">
                  <a:noFill/>
                </a:ln>
                <a:solidFill>
                  <a:srgbClr val="FFFFFF">
                    <a:alpha val="100000"/>
                  </a:srgbClr>
                </a:solidFill>
                <a:latin typeface="OPPOSans L"/>
                <a:ea typeface="OPPOSans L"/>
                <a:cs typeface="OPPOSans L"/>
              </a:rPr>
              <a:t>01</a:t>
            </a:r>
            <a:endParaRPr kumimoji="1" lang="zh-CN" altLang="en-US"/>
          </a:p>
        </p:txBody>
      </p:sp>
      <p:sp>
        <p:nvSpPr>
          <p:cNvPr id="8" name="标题 1"/>
          <p:cNvSpPr txBox="1"/>
          <p:nvPr/>
        </p:nvSpPr>
        <p:spPr>
          <a:xfrm rot="0" flipH="0" flipV="0">
            <a:off x="10769650" y="1747938"/>
            <a:ext cx="540000" cy="396000"/>
          </a:xfrm>
          <a:prstGeom prst="rect">
            <a:avLst/>
          </a:prstGeom>
          <a:noFill/>
          <a:ln>
            <a:noFill/>
          </a:ln>
        </p:spPr>
        <p:txBody>
          <a:bodyPr vert="horz" wrap="square" lIns="0" tIns="0" rIns="0" bIns="0" rtlCol="0" anchor="t"/>
          <a:lstStyle/>
          <a:p>
            <a:pPr algn="ctr">
              <a:lnSpc>
                <a:spcPct val="120000"/>
              </a:lnSpc>
            </a:pPr>
            <a:r>
              <a:rPr kumimoji="1" lang="en-US" altLang="zh-CN" sz="2000">
                <a:ln w="12700">
                  <a:noFill/>
                </a:ln>
                <a:solidFill>
                  <a:srgbClr val="FFFFFF">
                    <a:alpha val="100000"/>
                  </a:srgbClr>
                </a:solidFill>
                <a:latin typeface="OPPOSans L"/>
                <a:ea typeface="OPPOSans L"/>
                <a:cs typeface="OPPOSans L"/>
              </a:rPr>
              <a:t>02</a:t>
            </a:r>
            <a:endParaRPr kumimoji="1" lang="zh-CN" altLang="en-US"/>
          </a:p>
        </p:txBody>
      </p:sp>
      <p:sp>
        <p:nvSpPr>
          <p:cNvPr id="9" name="标题 1"/>
          <p:cNvSpPr txBox="1"/>
          <p:nvPr/>
        </p:nvSpPr>
        <p:spPr>
          <a:xfrm rot="0" flipH="0" flipV="0">
            <a:off x="2940750" y="2019435"/>
            <a:ext cx="900000" cy="900000"/>
          </a:xfrm>
          <a:prstGeom prst="ellipse">
            <a:avLst/>
          </a:prstGeom>
          <a:gradFill>
            <a:gsLst>
              <a:gs pos="0">
                <a:schemeClr val="accent1"/>
              </a:gs>
              <a:gs pos="100000">
                <a:schemeClr val="accent1">
                  <a:lumMod val="60000"/>
                  <a:lumOff val="40000"/>
                </a:schemeClr>
              </a:gs>
            </a:gsLst>
            <a:lin ang="16200000" scaled="0"/>
          </a:gradFill>
          <a:ln cap="flat">
            <a:noFill/>
            <a:prstDash val="solid"/>
            <a:miter/>
          </a:ln>
          <a:effectLst>
            <a:outerShdw dist="127000" blurRad="317500" dir="5400000" sx="100000" sy="100000" kx="0" ky="0" algn="t" rotWithShape="0">
              <a:schemeClr val="accent1">
                <a:alpha val="20000"/>
              </a:schemeClr>
            </a:outerShdw>
          </a:effectLst>
        </p:spPr>
        <p:txBody>
          <a:bodyPr vert="horz" wrap="square" lIns="0" tIns="0" rIns="0" bIns="0" rtlCol="0" anchor="ctr"/>
          <a:lstStyle/>
          <a:p>
            <a:pPr algn="l">
              <a:lnSpc>
                <a:spcPct val="110000"/>
              </a:lnSpc>
            </a:pPr>
            <a:endParaRPr kumimoji="1" lang="zh-CN" altLang="en-US"/>
          </a:p>
        </p:txBody>
      </p:sp>
      <p:sp>
        <p:nvSpPr>
          <p:cNvPr id="10" name="标题 1"/>
          <p:cNvSpPr txBox="1"/>
          <p:nvPr/>
        </p:nvSpPr>
        <p:spPr>
          <a:xfrm rot="0" flipH="0" flipV="0">
            <a:off x="3156750" y="2268864"/>
            <a:ext cx="468000" cy="401142"/>
          </a:xfrm>
          <a:custGeom>
            <a:avLst/>
            <a:gdLst>
              <a:gd name="connsiteX0" fmla="*/ 411293 w 822401"/>
              <a:gd name="connsiteY0" fmla="*/ 234366 h 720000"/>
              <a:gd name="connsiteX1" fmla="*/ 536928 w 822401"/>
              <a:gd name="connsiteY1" fmla="*/ 360000 h 720000"/>
              <a:gd name="connsiteX2" fmla="*/ 411293 w 822401"/>
              <a:gd name="connsiteY2" fmla="*/ 485635 h 720000"/>
              <a:gd name="connsiteX3" fmla="*/ 285659 w 822401"/>
              <a:gd name="connsiteY3" fmla="*/ 360000 h 720000"/>
              <a:gd name="connsiteX4" fmla="*/ 411293 w 822401"/>
              <a:gd name="connsiteY4" fmla="*/ 234366 h 720000"/>
              <a:gd name="connsiteX5" fmla="*/ 411293 w 822401"/>
              <a:gd name="connsiteY5" fmla="*/ 178938 h 720000"/>
              <a:gd name="connsiteX6" fmla="*/ 230231 w 822401"/>
              <a:gd name="connsiteY6" fmla="*/ 360000 h 720000"/>
              <a:gd name="connsiteX7" fmla="*/ 411293 w 822401"/>
              <a:gd name="connsiteY7" fmla="*/ 541063 h 720000"/>
              <a:gd name="connsiteX8" fmla="*/ 592355 w 822401"/>
              <a:gd name="connsiteY8" fmla="*/ 360000 h 720000"/>
              <a:gd name="connsiteX9" fmla="*/ 411293 w 822401"/>
              <a:gd name="connsiteY9" fmla="*/ 178938 h 720000"/>
              <a:gd name="connsiteX10" fmla="*/ 219884 w 822401"/>
              <a:gd name="connsiteY10" fmla="*/ 0 h 720000"/>
              <a:gd name="connsiteX11" fmla="*/ 602517 w 822401"/>
              <a:gd name="connsiteY11" fmla="*/ 0 h 720000"/>
              <a:gd name="connsiteX12" fmla="*/ 627275 w 822401"/>
              <a:gd name="connsiteY12" fmla="*/ 14319 h 720000"/>
              <a:gd name="connsiteX13" fmla="*/ 818591 w 822401"/>
              <a:gd name="connsiteY13" fmla="*/ 345682 h 720000"/>
              <a:gd name="connsiteX14" fmla="*/ 818591 w 822401"/>
              <a:gd name="connsiteY14" fmla="*/ 374319 h 720000"/>
              <a:gd name="connsiteX15" fmla="*/ 627367 w 822401"/>
              <a:gd name="connsiteY15" fmla="*/ 705682 h 720000"/>
              <a:gd name="connsiteX16" fmla="*/ 602609 w 822401"/>
              <a:gd name="connsiteY16" fmla="*/ 720000 h 720000"/>
              <a:gd name="connsiteX17" fmla="*/ 219977 w 822401"/>
              <a:gd name="connsiteY17" fmla="*/ 720000 h 720000"/>
              <a:gd name="connsiteX18" fmla="*/ 195219 w 822401"/>
              <a:gd name="connsiteY18" fmla="*/ 705682 h 720000"/>
              <a:gd name="connsiteX19" fmla="*/ 3811 w 822401"/>
              <a:gd name="connsiteY19" fmla="*/ 374319 h 720000"/>
              <a:gd name="connsiteX20" fmla="*/ 3811 w 822401"/>
              <a:gd name="connsiteY20" fmla="*/ 345682 h 720000"/>
              <a:gd name="connsiteX21" fmla="*/ 195127 w 822401"/>
              <a:gd name="connsiteY21" fmla="*/ 14319 h 720000"/>
              <a:gd name="connsiteX22" fmla="*/ 219884 w 822401"/>
              <a:gd name="connsiteY22" fmla="*/ 0 h 720000"/>
            </a:gdLst>
            <a:rect l="l" t="t" r="r" b="b"/>
            <a:pathLst>
              <a:path w="822401" h="720000">
                <a:moveTo>
                  <a:pt x="411293" y="234366"/>
                </a:moveTo>
                <a:cubicBezTo>
                  <a:pt x="480577" y="234366"/>
                  <a:pt x="536928" y="290716"/>
                  <a:pt x="536928" y="360000"/>
                </a:cubicBezTo>
                <a:cubicBezTo>
                  <a:pt x="536928" y="429284"/>
                  <a:pt x="480577" y="485635"/>
                  <a:pt x="411293" y="485635"/>
                </a:cubicBezTo>
                <a:cubicBezTo>
                  <a:pt x="342009" y="485635"/>
                  <a:pt x="285659" y="429284"/>
                  <a:pt x="285659" y="360000"/>
                </a:cubicBezTo>
                <a:cubicBezTo>
                  <a:pt x="285659" y="290716"/>
                  <a:pt x="342009" y="234366"/>
                  <a:pt x="411293" y="234366"/>
                </a:cubicBezTo>
                <a:close/>
                <a:moveTo>
                  <a:pt x="411293" y="178938"/>
                </a:moveTo>
                <a:cubicBezTo>
                  <a:pt x="311432" y="178938"/>
                  <a:pt x="230231" y="260139"/>
                  <a:pt x="230231" y="360000"/>
                </a:cubicBezTo>
                <a:cubicBezTo>
                  <a:pt x="230231" y="459862"/>
                  <a:pt x="311432" y="541063"/>
                  <a:pt x="411293" y="541063"/>
                </a:cubicBezTo>
                <a:cubicBezTo>
                  <a:pt x="511154" y="541063"/>
                  <a:pt x="592355" y="459862"/>
                  <a:pt x="592355" y="360000"/>
                </a:cubicBezTo>
                <a:cubicBezTo>
                  <a:pt x="592355" y="260139"/>
                  <a:pt x="511154" y="178938"/>
                  <a:pt x="411293" y="178938"/>
                </a:cubicBezTo>
                <a:close/>
                <a:moveTo>
                  <a:pt x="219884" y="0"/>
                </a:moveTo>
                <a:lnTo>
                  <a:pt x="602517" y="0"/>
                </a:lnTo>
                <a:cubicBezTo>
                  <a:pt x="612679" y="0"/>
                  <a:pt x="622194" y="5451"/>
                  <a:pt x="627275" y="14319"/>
                </a:cubicBezTo>
                <a:lnTo>
                  <a:pt x="818591" y="345682"/>
                </a:lnTo>
                <a:cubicBezTo>
                  <a:pt x="823672" y="354550"/>
                  <a:pt x="823672" y="365451"/>
                  <a:pt x="818591" y="374319"/>
                </a:cubicBezTo>
                <a:lnTo>
                  <a:pt x="627367" y="705682"/>
                </a:lnTo>
                <a:cubicBezTo>
                  <a:pt x="622286" y="714550"/>
                  <a:pt x="612771" y="720000"/>
                  <a:pt x="602609" y="720000"/>
                </a:cubicBezTo>
                <a:lnTo>
                  <a:pt x="219977" y="720000"/>
                </a:lnTo>
                <a:cubicBezTo>
                  <a:pt x="209815" y="720000"/>
                  <a:pt x="200300" y="714550"/>
                  <a:pt x="195219" y="705682"/>
                </a:cubicBezTo>
                <a:lnTo>
                  <a:pt x="3811" y="374319"/>
                </a:lnTo>
                <a:cubicBezTo>
                  <a:pt x="-1270" y="365543"/>
                  <a:pt x="-1270" y="354550"/>
                  <a:pt x="3811" y="345682"/>
                </a:cubicBezTo>
                <a:lnTo>
                  <a:pt x="195127" y="14319"/>
                </a:lnTo>
                <a:cubicBezTo>
                  <a:pt x="200208" y="5451"/>
                  <a:pt x="209723" y="0"/>
                  <a:pt x="219884" y="0"/>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1" name="标题 1"/>
          <p:cNvSpPr txBox="1"/>
          <p:nvPr/>
        </p:nvSpPr>
        <p:spPr>
          <a:xfrm rot="0" flipH="0" flipV="0">
            <a:off x="8351250" y="2019435"/>
            <a:ext cx="900000" cy="900000"/>
          </a:xfrm>
          <a:prstGeom prst="ellipse">
            <a:avLst/>
          </a:prstGeom>
          <a:gradFill>
            <a:gsLst>
              <a:gs pos="0">
                <a:schemeClr val="accent2"/>
              </a:gs>
              <a:gs pos="100000">
                <a:schemeClr val="accent2">
                  <a:lumMod val="60000"/>
                  <a:lumOff val="40000"/>
                </a:schemeClr>
              </a:gs>
            </a:gsLst>
            <a:lin ang="16200000" scaled="0"/>
          </a:gradFill>
          <a:ln cap="flat">
            <a:noFill/>
            <a:prstDash val="solid"/>
            <a:miter/>
          </a:ln>
          <a:effectLst>
            <a:outerShdw dist="127000" blurRad="317500" dir="5400000" sx="100000" sy="100000" kx="0" ky="0" algn="t" rotWithShape="0">
              <a:schemeClr val="accent2">
                <a:alpha val="20000"/>
              </a:schemeClr>
            </a:outerShdw>
          </a:effectLst>
        </p:spPr>
        <p:txBody>
          <a:bodyPr vert="horz" wrap="square" lIns="0" tIns="0" rIns="0" bIns="0" rtlCol="0" anchor="ctr"/>
          <a:lstStyle/>
          <a:p>
            <a:pPr algn="l">
              <a:lnSpc>
                <a:spcPct val="110000"/>
              </a:lnSpc>
            </a:pPr>
            <a:endParaRPr kumimoji="1" lang="zh-CN" altLang="en-US"/>
          </a:p>
        </p:txBody>
      </p:sp>
      <p:sp>
        <p:nvSpPr>
          <p:cNvPr id="12" name="标题 1"/>
          <p:cNvSpPr txBox="1"/>
          <p:nvPr/>
        </p:nvSpPr>
        <p:spPr>
          <a:xfrm rot="0" flipH="0" flipV="0">
            <a:off x="8585250" y="2269622"/>
            <a:ext cx="432000" cy="399627"/>
          </a:xfrm>
          <a:custGeom>
            <a:avLst/>
            <a:gdLst>
              <a:gd name="connsiteX0" fmla="*/ 2136435 w 5834559"/>
              <a:gd name="connsiteY0" fmla="*/ 643126 h 5397372"/>
              <a:gd name="connsiteX1" fmla="*/ 3716657 w 5834559"/>
              <a:gd name="connsiteY1" fmla="*/ 643126 h 5397372"/>
              <a:gd name="connsiteX2" fmla="*/ 3716657 w 5834559"/>
              <a:gd name="connsiteY2" fmla="*/ 1064855 h 5397372"/>
              <a:gd name="connsiteX3" fmla="*/ 2136435 w 5834559"/>
              <a:gd name="connsiteY3" fmla="*/ 1064855 h 5397372"/>
              <a:gd name="connsiteX4" fmla="*/ 693741 w 5834559"/>
              <a:gd name="connsiteY4" fmla="*/ 643126 h 5397372"/>
              <a:gd name="connsiteX5" fmla="*/ 1550121 w 5834559"/>
              <a:gd name="connsiteY5" fmla="*/ 643126 h 5397372"/>
              <a:gd name="connsiteX6" fmla="*/ 1550121 w 5834559"/>
              <a:gd name="connsiteY6" fmla="*/ 1064855 h 5397372"/>
              <a:gd name="connsiteX7" fmla="*/ 693741 w 5834559"/>
              <a:gd name="connsiteY7" fmla="*/ 1064855 h 5397372"/>
              <a:gd name="connsiteX8" fmla="*/ 421729 w 5834559"/>
              <a:gd name="connsiteY8" fmla="*/ 1336867 h 5397372"/>
              <a:gd name="connsiteX9" fmla="*/ 421729 w 5834559"/>
              <a:gd name="connsiteY9" fmla="*/ 2079805 h 5397372"/>
              <a:gd name="connsiteX10" fmla="*/ 5412133 w 5834559"/>
              <a:gd name="connsiteY10" fmla="*/ 2079805 h 5397372"/>
              <a:gd name="connsiteX11" fmla="*/ 5412133 w 5834559"/>
              <a:gd name="connsiteY11" fmla="*/ 1336867 h 5397372"/>
              <a:gd name="connsiteX12" fmla="*/ 5140113 w 5834559"/>
              <a:gd name="connsiteY12" fmla="*/ 1064855 h 5397372"/>
              <a:gd name="connsiteX13" fmla="*/ 4302971 w 5834559"/>
              <a:gd name="connsiteY13" fmla="*/ 1064855 h 5397372"/>
              <a:gd name="connsiteX14" fmla="*/ 4302971 w 5834559"/>
              <a:gd name="connsiteY14" fmla="*/ 643126 h 5397372"/>
              <a:gd name="connsiteX15" fmla="*/ 5140113 w 5834559"/>
              <a:gd name="connsiteY15" fmla="*/ 643126 h 5397372"/>
              <a:gd name="connsiteX16" fmla="*/ 5834559 w 5834559"/>
              <a:gd name="connsiteY16" fmla="*/ 1336867 h 5397372"/>
              <a:gd name="connsiteX17" fmla="*/ 5834559 w 5834559"/>
              <a:gd name="connsiteY17" fmla="*/ 4703631 h 5397372"/>
              <a:gd name="connsiteX18" fmla="*/ 5140818 w 5834559"/>
              <a:gd name="connsiteY18" fmla="*/ 5397372 h 5397372"/>
              <a:gd name="connsiteX19" fmla="*/ 693741 w 5834559"/>
              <a:gd name="connsiteY19" fmla="*/ 5397372 h 5397372"/>
              <a:gd name="connsiteX20" fmla="*/ 0 w 5834559"/>
              <a:gd name="connsiteY20" fmla="*/ 4703631 h 5397372"/>
              <a:gd name="connsiteX21" fmla="*/ 0 w 5834559"/>
              <a:gd name="connsiteY21" fmla="*/ 2501529 h 5397372"/>
              <a:gd name="connsiteX22" fmla="*/ 0 w 5834559"/>
              <a:gd name="connsiteY22" fmla="*/ 2079805 h 5397372"/>
              <a:gd name="connsiteX23" fmla="*/ 0 w 5834559"/>
              <a:gd name="connsiteY23" fmla="*/ 1336867 h 5397372"/>
              <a:gd name="connsiteX24" fmla="*/ 693741 w 5834559"/>
              <a:gd name="connsiteY24" fmla="*/ 643126 h 5397372"/>
              <a:gd name="connsiteX25" fmla="*/ 3997242 w 5834559"/>
              <a:gd name="connsiteY25" fmla="*/ 0 h 5397372"/>
              <a:gd name="connsiteX26" fmla="*/ 4208106 w 5834559"/>
              <a:gd name="connsiteY26" fmla="*/ 210864 h 5397372"/>
              <a:gd name="connsiteX27" fmla="*/ 4208106 w 5834559"/>
              <a:gd name="connsiteY27" fmla="*/ 1506961 h 5397372"/>
              <a:gd name="connsiteX28" fmla="*/ 3997242 w 5834559"/>
              <a:gd name="connsiteY28" fmla="*/ 1718528 h 5397372"/>
              <a:gd name="connsiteX29" fmla="*/ 3786378 w 5834559"/>
              <a:gd name="connsiteY29" fmla="*/ 1507664 h 5397372"/>
              <a:gd name="connsiteX30" fmla="*/ 3786378 w 5834559"/>
              <a:gd name="connsiteY30" fmla="*/ 210864 h 5397372"/>
              <a:gd name="connsiteX31" fmla="*/ 3997242 w 5834559"/>
              <a:gd name="connsiteY31" fmla="*/ 0 h 5397372"/>
              <a:gd name="connsiteX32" fmla="*/ 1836609 w 5834559"/>
              <a:gd name="connsiteY32" fmla="*/ 0 h 5397372"/>
              <a:gd name="connsiteX33" fmla="*/ 2047469 w 5834559"/>
              <a:gd name="connsiteY33" fmla="*/ 210864 h 5397372"/>
              <a:gd name="connsiteX34" fmla="*/ 2047469 w 5834559"/>
              <a:gd name="connsiteY34" fmla="*/ 1506961 h 5397372"/>
              <a:gd name="connsiteX35" fmla="*/ 1836609 w 5834559"/>
              <a:gd name="connsiteY35" fmla="*/ 1718528 h 5397372"/>
              <a:gd name="connsiteX36" fmla="*/ 1625745 w 5834559"/>
              <a:gd name="connsiteY36" fmla="*/ 1507664 h 5397372"/>
              <a:gd name="connsiteX37" fmla="*/ 1625745 w 5834559"/>
              <a:gd name="connsiteY37" fmla="*/ 210864 h 5397372"/>
              <a:gd name="connsiteX38" fmla="*/ 1836609 w 5834559"/>
              <a:gd name="connsiteY38" fmla="*/ 0 h 5397372"/>
            </a:gdLst>
            <a:rect l="l" t="t" r="r" b="b"/>
            <a:pathLst>
              <a:path w="5834559" h="5397372">
                <a:moveTo>
                  <a:pt x="2136435" y="643126"/>
                </a:moveTo>
                <a:lnTo>
                  <a:pt x="3716657" y="643126"/>
                </a:lnTo>
                <a:lnTo>
                  <a:pt x="3716657" y="1064855"/>
                </a:lnTo>
                <a:lnTo>
                  <a:pt x="2136435" y="1064855"/>
                </a:lnTo>
                <a:close/>
                <a:moveTo>
                  <a:pt x="693741" y="643126"/>
                </a:moveTo>
                <a:lnTo>
                  <a:pt x="1550121" y="643126"/>
                </a:lnTo>
                <a:lnTo>
                  <a:pt x="1550121" y="1064855"/>
                </a:lnTo>
                <a:lnTo>
                  <a:pt x="693741" y="1064855"/>
                </a:lnTo>
                <a:cubicBezTo>
                  <a:pt x="543320" y="1064855"/>
                  <a:pt x="421729" y="1187151"/>
                  <a:pt x="421729" y="1336867"/>
                </a:cubicBezTo>
                <a:lnTo>
                  <a:pt x="421729" y="2079805"/>
                </a:lnTo>
                <a:lnTo>
                  <a:pt x="5412133" y="2079805"/>
                </a:lnTo>
                <a:lnTo>
                  <a:pt x="5412133" y="1336867"/>
                </a:lnTo>
                <a:cubicBezTo>
                  <a:pt x="5412133" y="1186446"/>
                  <a:pt x="5289830" y="1064855"/>
                  <a:pt x="5140113" y="1064855"/>
                </a:cubicBezTo>
                <a:lnTo>
                  <a:pt x="4302971" y="1064855"/>
                </a:lnTo>
                <a:lnTo>
                  <a:pt x="4302971" y="643126"/>
                </a:lnTo>
                <a:lnTo>
                  <a:pt x="5140113" y="643126"/>
                </a:lnTo>
                <a:cubicBezTo>
                  <a:pt x="5523184" y="643126"/>
                  <a:pt x="5833854" y="953797"/>
                  <a:pt x="5834559" y="1336867"/>
                </a:cubicBezTo>
                <a:lnTo>
                  <a:pt x="5834559" y="4703631"/>
                </a:lnTo>
                <a:cubicBezTo>
                  <a:pt x="5834559" y="5085292"/>
                  <a:pt x="5522479" y="5397372"/>
                  <a:pt x="5140818" y="5397372"/>
                </a:cubicBezTo>
                <a:lnTo>
                  <a:pt x="693741" y="5397372"/>
                </a:lnTo>
                <a:cubicBezTo>
                  <a:pt x="312080" y="5397372"/>
                  <a:pt x="0" y="5085292"/>
                  <a:pt x="0" y="4703631"/>
                </a:cubicBezTo>
                <a:lnTo>
                  <a:pt x="0" y="2501529"/>
                </a:lnTo>
                <a:lnTo>
                  <a:pt x="0" y="2079805"/>
                </a:lnTo>
                <a:lnTo>
                  <a:pt x="0" y="1336867"/>
                </a:lnTo>
                <a:cubicBezTo>
                  <a:pt x="0" y="953797"/>
                  <a:pt x="310671" y="643126"/>
                  <a:pt x="693741" y="643126"/>
                </a:cubicBezTo>
                <a:close/>
                <a:moveTo>
                  <a:pt x="3997242" y="0"/>
                </a:moveTo>
                <a:cubicBezTo>
                  <a:pt x="4113920" y="0"/>
                  <a:pt x="4208106" y="94186"/>
                  <a:pt x="4208106" y="210864"/>
                </a:cubicBezTo>
                <a:lnTo>
                  <a:pt x="4208106" y="1506961"/>
                </a:lnTo>
                <a:cubicBezTo>
                  <a:pt x="4208106" y="1623639"/>
                  <a:pt x="4113920" y="1718528"/>
                  <a:pt x="3997242" y="1718528"/>
                </a:cubicBezTo>
                <a:cubicBezTo>
                  <a:pt x="3880564" y="1718528"/>
                  <a:pt x="3786378" y="1624342"/>
                  <a:pt x="3786378" y="1507664"/>
                </a:cubicBezTo>
                <a:lnTo>
                  <a:pt x="3786378" y="210864"/>
                </a:lnTo>
                <a:cubicBezTo>
                  <a:pt x="3786378" y="94186"/>
                  <a:pt x="3880564" y="0"/>
                  <a:pt x="3997242" y="0"/>
                </a:cubicBezTo>
                <a:close/>
                <a:moveTo>
                  <a:pt x="1836609" y="0"/>
                </a:moveTo>
                <a:cubicBezTo>
                  <a:pt x="1953287" y="0"/>
                  <a:pt x="2047469" y="94186"/>
                  <a:pt x="2047469" y="210864"/>
                </a:cubicBezTo>
                <a:lnTo>
                  <a:pt x="2047469" y="1506961"/>
                </a:lnTo>
                <a:cubicBezTo>
                  <a:pt x="2047469" y="1623639"/>
                  <a:pt x="1953287" y="1718528"/>
                  <a:pt x="1836609" y="1718528"/>
                </a:cubicBezTo>
                <a:cubicBezTo>
                  <a:pt x="1719932" y="1718528"/>
                  <a:pt x="1625745" y="1624342"/>
                  <a:pt x="1625745" y="1507664"/>
                </a:cubicBezTo>
                <a:lnTo>
                  <a:pt x="1625745" y="210864"/>
                </a:lnTo>
                <a:cubicBezTo>
                  <a:pt x="1625745" y="94186"/>
                  <a:pt x="1719932" y="0"/>
                  <a:pt x="1836609" y="0"/>
                </a:cubicBezTo>
                <a:close/>
              </a:path>
            </a:pathLst>
          </a:custGeom>
          <a:solidFill>
            <a:schemeClr val="bg1"/>
          </a:soli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1050750" y="3164853"/>
            <a:ext cx="4680000" cy="432000"/>
          </a:xfrm>
          <a:prstGeom prst="rect">
            <a:avLst/>
          </a:prstGeom>
          <a:noFill/>
          <a:ln w="12700" cap="sq">
            <a:noFill/>
            <a:miter/>
          </a:ln>
        </p:spPr>
        <p:txBody>
          <a:bodyPr vert="horz" wrap="square" lIns="0" tIns="0" rIns="0" bIns="0" rtlCol="0" anchor="ctr"/>
          <a:lstStyle/>
          <a:p>
            <a:pPr algn="ctr">
              <a:lnSpc>
                <a:spcPct val="12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参与度提升</a:t>
            </a:r>
            <a:endParaRPr kumimoji="1" lang="zh-CN" altLang="en-US"/>
          </a:p>
        </p:txBody>
      </p:sp>
      <p:sp>
        <p:nvSpPr>
          <p:cNvPr id="14" name="标题 1"/>
          <p:cNvSpPr txBox="1"/>
          <p:nvPr/>
        </p:nvSpPr>
        <p:spPr>
          <a:xfrm rot="0" flipH="0" flipV="0">
            <a:off x="1050750" y="3792586"/>
            <a:ext cx="4680000" cy="1695507"/>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在绘本活动中的参与度得到更好发展。</a:t>
            </a:r>
            <a:endParaRPr kumimoji="1" lang="zh-CN" altLang="en-US"/>
          </a:p>
        </p:txBody>
      </p:sp>
      <p:sp>
        <p:nvSpPr>
          <p:cNvPr id="15" name="标题 1"/>
          <p:cNvSpPr txBox="1"/>
          <p:nvPr/>
        </p:nvSpPr>
        <p:spPr>
          <a:xfrm rot="0" flipH="0" flipV="0">
            <a:off x="6461250" y="3164853"/>
            <a:ext cx="4680000" cy="432000"/>
          </a:xfrm>
          <a:prstGeom prst="rect">
            <a:avLst/>
          </a:prstGeom>
          <a:noFill/>
          <a:ln w="12700" cap="sq">
            <a:noFill/>
            <a:miter/>
          </a:ln>
        </p:spPr>
        <p:txBody>
          <a:bodyPr vert="horz" wrap="square" lIns="0" tIns="0" rIns="0" bIns="0" rtlCol="0" anchor="ctr"/>
          <a:lstStyle/>
          <a:p>
            <a:pPr algn="ctr">
              <a:lnSpc>
                <a:spcPct val="120000"/>
              </a:lnSpc>
            </a:pPr>
            <a:r>
              <a:rPr kumimoji="1" lang="en-US" altLang="zh-CN" sz="2000">
                <a:ln w="12700">
                  <a:noFill/>
                </a:ln>
                <a:solidFill>
                  <a:srgbClr val="262626">
                    <a:alpha val="100000"/>
                  </a:srgbClr>
                </a:solidFill>
                <a:latin typeface="Source Han Sans CN Bold Bold"/>
                <a:ea typeface="Source Han Sans CN Bold Bold"/>
                <a:cs typeface="Source Han Sans CN Bold Bold"/>
              </a:rPr>
              <a:t>能力发展</a:t>
            </a:r>
            <a:endParaRPr kumimoji="1" lang="zh-CN" altLang="en-US"/>
          </a:p>
        </p:txBody>
      </p:sp>
      <p:sp>
        <p:nvSpPr>
          <p:cNvPr id="16" name="标题 1"/>
          <p:cNvSpPr txBox="1"/>
          <p:nvPr/>
        </p:nvSpPr>
        <p:spPr>
          <a:xfrm rot="0" flipH="0" flipV="0">
            <a:off x="6461250" y="3792586"/>
            <a:ext cx="4680000" cy="1695507"/>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语言表达能力、逻辑思维和批判性思维得到更好发展。</a:t>
            </a:r>
            <a:endParaRPr kumimoji="1" lang="zh-CN" altLang="en-US"/>
          </a:p>
        </p:txBody>
      </p:sp>
      <p:sp>
        <p:nvSpPr>
          <p:cNvPr id="17"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幼儿层面</a:t>
            </a:r>
            <a:endParaRPr kumimoji="1" lang="zh-CN" altLang="en-US"/>
          </a:p>
        </p:txBody>
      </p:sp>
      <p:cxnSp>
        <p:nvCxnSpPr>
          <p:cNvPr id="19"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3687864" flipH="0" flipV="0">
            <a:off x="2743844" y="1615477"/>
            <a:ext cx="1243841" cy="1243841"/>
          </a:xfrm>
          <a:prstGeom prst="donut">
            <a:avLst>
              <a:gd name="adj" fmla="val 27084"/>
            </a:avLst>
          </a:prstGeom>
          <a:gradFill>
            <a:gsLst>
              <a:gs pos="0">
                <a:schemeClr val="accent1">
                  <a:lumMod val="40000"/>
                  <a:lumOff val="60000"/>
                </a:schemeClr>
              </a:gs>
              <a:gs pos="87000">
                <a:schemeClr val="bg1">
                  <a:lumMod val="95000"/>
                  <a:alpha val="0"/>
                </a:schemeClr>
              </a:gs>
            </a:gsLst>
            <a:lin ang="189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6106292" flipH="0" flipV="0">
            <a:off x="6294069" y="1972787"/>
            <a:ext cx="550956" cy="550956"/>
          </a:xfrm>
          <a:prstGeom prst="donut">
            <a:avLst>
              <a:gd name="adj" fmla="val 21577"/>
            </a:avLst>
          </a:prstGeom>
          <a:gradFill>
            <a:gsLst>
              <a:gs pos="0">
                <a:schemeClr val="accent1">
                  <a:lumMod val="40000"/>
                  <a:lumOff val="60000"/>
                </a:schemeClr>
              </a:gs>
              <a:gs pos="87000">
                <a:schemeClr val="bg1">
                  <a:lumMod val="95000"/>
                  <a:alpha val="0"/>
                </a:schemeClr>
              </a:gs>
            </a:gsLst>
            <a:lin ang="189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16200000" flipH="0" flipV="0">
            <a:off x="6000750" y="666749"/>
            <a:ext cx="190500" cy="12192000"/>
          </a:xfrm>
          <a:prstGeom prst="rect">
            <a:avLst/>
          </a:prstGeom>
          <a:gradFill>
            <a:gsLst>
              <a:gs pos="20000">
                <a:schemeClr val="accent1"/>
              </a:gs>
              <a:gs pos="100000">
                <a:schemeClr val="accent1">
                  <a:lumMod val="60000"/>
                  <a:lumOff val="40000"/>
                  <a:alpha val="0"/>
                </a:schemeClr>
              </a:gs>
            </a:gsLst>
            <a:lin ang="5400000" scaled="0"/>
          </a:gradFill>
          <a:ln w="38100" cap="sq">
            <a:noFill/>
            <a:round/>
            <a:headEnd/>
            <a:tailEnd/>
          </a:ln>
          <a:effectLst/>
        </p:spPr>
        <p:txBody>
          <a:bodyPr vert="horz" wrap="square" lIns="91440" tIns="45720" rIns="91440" bIns="45720" rtlCol="0" anchor="t"/>
          <a:lstStyle/>
          <a:p>
            <a:pPr algn="l">
              <a:lnSpc>
                <a:spcPct val="110000"/>
              </a:lnSpc>
            </a:pPr>
            <a:endParaRPr kumimoji="1" lang="zh-CN" altLang="en-US"/>
          </a:p>
        </p:txBody>
      </p:sp>
      <p:sp>
        <p:nvSpPr>
          <p:cNvPr id="6" name="标题 1"/>
          <p:cNvSpPr txBox="1"/>
          <p:nvPr/>
        </p:nvSpPr>
        <p:spPr>
          <a:xfrm rot="0" flipH="1" flipV="1">
            <a:off x="1149818" y="3573557"/>
            <a:ext cx="2743200" cy="319315"/>
          </a:xfrm>
          <a:custGeom>
            <a:avLst/>
            <a:gdLst>
              <a:gd name="connsiteX0" fmla="*/ 0 w 2743200"/>
              <a:gd name="connsiteY0" fmla="*/ 319315 h 319315"/>
              <a:gd name="connsiteX1" fmla="*/ 203200 w 2743200"/>
              <a:gd name="connsiteY1" fmla="*/ 0 h 319315"/>
              <a:gd name="connsiteX2" fmla="*/ 2743200 w 2743200"/>
              <a:gd name="connsiteY2" fmla="*/ 0 h 319315"/>
            </a:gdLst>
            <a:rect l="l" t="t" r="r" b="b"/>
            <a:pathLst>
              <a:path w="2743200" h="319315">
                <a:moveTo>
                  <a:pt x="0" y="319315"/>
                </a:moveTo>
                <a:lnTo>
                  <a:pt x="203200" y="0"/>
                </a:lnTo>
                <a:lnTo>
                  <a:pt x="2743200" y="0"/>
                </a:lnTo>
              </a:path>
            </a:pathLst>
          </a:custGeom>
          <a:noFill/>
          <a:ln w="15875" cap="sq">
            <a:solidFill>
              <a:schemeClr val="accent1"/>
            </a:solidFill>
            <a:miter/>
            <a:tailEnd type="diamond"/>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3646214" y="1878483"/>
            <a:ext cx="2041722" cy="2041718"/>
          </a:xfrm>
          <a:prstGeom prst="roundRect">
            <a:avLst>
              <a:gd name="adj" fmla="val 50000"/>
            </a:avLst>
          </a:prstGeom>
          <a:gradFill>
            <a:gsLst>
              <a:gs pos="84000">
                <a:schemeClr val="accent1">
                  <a:alpha val="0"/>
                </a:schemeClr>
              </a:gs>
              <a:gs pos="100000">
                <a:schemeClr val="accent1">
                  <a:alpha val="24000"/>
                </a:schemeClr>
              </a:gs>
            </a:gsLst>
            <a:path path="circle">
              <a:fillToRect l="50000" t="50000" r="50000" b="50000"/>
            </a:path>
            <a:tileRect/>
          </a:gra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0" flipH="0" flipV="0">
            <a:off x="3915972" y="2148240"/>
            <a:ext cx="1502207" cy="1502207"/>
          </a:xfrm>
          <a:prstGeom prst="roundRect">
            <a:avLst>
              <a:gd name="adj" fmla="val 50000"/>
            </a:avLst>
          </a:prstGeom>
          <a:gradFill>
            <a:gsLst>
              <a:gs pos="37000">
                <a:schemeClr val="accent1"/>
              </a:gs>
              <a:gs pos="81000">
                <a:schemeClr val="accent1">
                  <a:lumMod val="60000"/>
                  <a:lumOff val="40000"/>
                </a:schemeClr>
              </a:gs>
            </a:gsLst>
            <a:path path="circle">
              <a:fillToRect t="100000" l="100000"/>
            </a:path>
            <a:tileRect b="-100000" r="-100000"/>
          </a:gradFill>
          <a:ln w="12700" cap="flat">
            <a:noFill/>
            <a:miter/>
          </a:ln>
          <a:effectLst>
            <a:outerShdw dist="127000" blurRad="254000" dir="2700000" sx="100000" sy="100000" kx="0" ky="0" algn="tl" rotWithShape="0">
              <a:schemeClr val="accent1">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3591241" y="1823509"/>
            <a:ext cx="2151670" cy="2151670"/>
          </a:xfrm>
          <a:prstGeom prst="blockArc">
            <a:avLst>
              <a:gd name="adj1" fmla="val 20842153"/>
              <a:gd name="adj2" fmla="val 5397542"/>
              <a:gd name="adj3" fmla="val 6040"/>
            </a:avLst>
          </a:prstGeom>
          <a:gradFill>
            <a:gsLst>
              <a:gs pos="17000">
                <a:schemeClr val="accent1">
                  <a:lumMod val="60000"/>
                  <a:lumOff val="40000"/>
                </a:schemeClr>
              </a:gs>
              <a:gs pos="100000">
                <a:schemeClr val="accent1">
                  <a:alpha val="42000"/>
                </a:schemeClr>
              </a:gs>
            </a:gsLst>
            <a:lin ang="54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0" name="标题 1"/>
          <p:cNvSpPr txBox="1"/>
          <p:nvPr/>
        </p:nvSpPr>
        <p:spPr>
          <a:xfrm rot="0" flipH="1" flipV="1">
            <a:off x="3528336" y="1760604"/>
            <a:ext cx="2277480" cy="2277480"/>
          </a:xfrm>
          <a:prstGeom prst="blockArc">
            <a:avLst>
              <a:gd name="adj1" fmla="val 20842153"/>
              <a:gd name="adj2" fmla="val 5493570"/>
              <a:gd name="adj3" fmla="val 3125"/>
            </a:avLst>
          </a:prstGeom>
          <a:gradFill>
            <a:gsLst>
              <a:gs pos="17000">
                <a:schemeClr val="accent1">
                  <a:lumMod val="60000"/>
                  <a:lumOff val="40000"/>
                </a:schemeClr>
              </a:gs>
              <a:gs pos="100000">
                <a:schemeClr val="accent1">
                  <a:alpha val="42000"/>
                </a:schemeClr>
              </a:gs>
            </a:gsLst>
            <a:lin ang="54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1" name="标题 1"/>
          <p:cNvSpPr txBox="1"/>
          <p:nvPr/>
        </p:nvSpPr>
        <p:spPr>
          <a:xfrm rot="0" flipH="1" flipV="1">
            <a:off x="3528336" y="1760604"/>
            <a:ext cx="2277480" cy="2277480"/>
          </a:xfrm>
          <a:prstGeom prst="ellipse">
            <a:avLst/>
          </a:prstGeom>
          <a:noFill/>
          <a:ln w="6350" cap="sq">
            <a:gradFill>
              <a:gsLst>
                <a:gs pos="0">
                  <a:schemeClr val="accent1">
                    <a:lumMod val="20000"/>
                    <a:lumOff val="80000"/>
                  </a:schemeClr>
                </a:gs>
                <a:gs pos="100000">
                  <a:schemeClr val="accent1"/>
                </a:gs>
              </a:gsLst>
              <a:lin ang="8100000" scaled="0"/>
            </a:gradFill>
            <a:miter/>
          </a:ln>
        </p:spPr>
        <p:txBody>
          <a:bodyPr vert="horz" wrap="square" lIns="91440" tIns="45720" rIns="91440" bIns="45720" rtlCol="0" anchor="ctr"/>
          <a:lstStyle/>
          <a:p>
            <a:pPr algn="ctr">
              <a:lnSpc>
                <a:spcPct val="100000"/>
              </a:lnSpc>
            </a:pPr>
            <a:endParaRPr kumimoji="1" lang="zh-CN" altLang="en-US"/>
          </a:p>
        </p:txBody>
      </p:sp>
      <p:sp>
        <p:nvSpPr>
          <p:cNvPr id="12" name="标题 1"/>
          <p:cNvSpPr txBox="1"/>
          <p:nvPr/>
        </p:nvSpPr>
        <p:spPr>
          <a:xfrm rot="0" flipH="0" flipV="0">
            <a:off x="3806344" y="2038615"/>
            <a:ext cx="1721462" cy="1721459"/>
          </a:xfrm>
          <a:prstGeom prst="ellipse">
            <a:avLst/>
          </a:prstGeom>
          <a:noFill/>
          <a:ln w="6350" cap="sq">
            <a:gradFill>
              <a:gsLst>
                <a:gs pos="0">
                  <a:schemeClr val="accent1">
                    <a:lumMod val="60000"/>
                    <a:lumOff val="40000"/>
                  </a:schemeClr>
                </a:gs>
                <a:gs pos="100000">
                  <a:schemeClr val="accent1"/>
                </a:gs>
              </a:gsLst>
              <a:lin ang="5400000" scaled="0"/>
            </a:gradFill>
            <a:miter/>
          </a:ln>
        </p:spPr>
        <p:txBody>
          <a:bodyPr vert="horz" wrap="square" lIns="91440" tIns="45720" rIns="91440" bIns="45720" rtlCol="0" anchor="ctr"/>
          <a:lstStyle/>
          <a:p>
            <a:pPr algn="ctr">
              <a:lnSpc>
                <a:spcPct val="100000"/>
              </a:lnSpc>
            </a:pPr>
            <a:endParaRPr kumimoji="1" lang="zh-CN" altLang="en-US"/>
          </a:p>
        </p:txBody>
      </p:sp>
      <p:sp>
        <p:nvSpPr>
          <p:cNvPr id="13" name="标题 1"/>
          <p:cNvSpPr txBox="1"/>
          <p:nvPr/>
        </p:nvSpPr>
        <p:spPr>
          <a:xfrm rot="0" flipH="0" flipV="0">
            <a:off x="7899400" y="2330844"/>
            <a:ext cx="2743200" cy="319315"/>
          </a:xfrm>
          <a:custGeom>
            <a:avLst/>
            <a:gdLst>
              <a:gd name="connsiteX0" fmla="*/ 0 w 2743200"/>
              <a:gd name="connsiteY0" fmla="*/ 319315 h 319315"/>
              <a:gd name="connsiteX1" fmla="*/ 203200 w 2743200"/>
              <a:gd name="connsiteY1" fmla="*/ 0 h 319315"/>
              <a:gd name="connsiteX2" fmla="*/ 2743200 w 2743200"/>
              <a:gd name="connsiteY2" fmla="*/ 0 h 319315"/>
            </a:gdLst>
            <a:rect l="l" t="t" r="r" b="b"/>
            <a:pathLst>
              <a:path w="2743200" h="319315">
                <a:moveTo>
                  <a:pt x="0" y="319315"/>
                </a:moveTo>
                <a:lnTo>
                  <a:pt x="203200" y="0"/>
                </a:lnTo>
                <a:lnTo>
                  <a:pt x="2743200" y="0"/>
                </a:lnTo>
              </a:path>
            </a:pathLst>
          </a:custGeom>
          <a:noFill/>
          <a:ln w="15875" cap="sq">
            <a:solidFill>
              <a:schemeClr val="accent1"/>
            </a:solidFill>
            <a:miter/>
            <a:tailEnd type="diamond"/>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6234224" y="2264837"/>
            <a:ext cx="1650116" cy="1650114"/>
          </a:xfrm>
          <a:prstGeom prst="roundRect">
            <a:avLst>
              <a:gd name="adj" fmla="val 50000"/>
            </a:avLst>
          </a:prstGeom>
          <a:gradFill>
            <a:gsLst>
              <a:gs pos="84000">
                <a:schemeClr val="accent1">
                  <a:alpha val="0"/>
                </a:schemeClr>
              </a:gs>
              <a:gs pos="100000">
                <a:schemeClr val="accent1">
                  <a:alpha val="24000"/>
                </a:schemeClr>
              </a:gs>
            </a:gsLst>
            <a:path path="circle">
              <a:fillToRect l="50000" t="50000" r="50000" b="50000"/>
            </a:path>
            <a:tileRect/>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6452242" y="2482854"/>
            <a:ext cx="1214081" cy="1214081"/>
          </a:xfrm>
          <a:prstGeom prst="roundRect">
            <a:avLst>
              <a:gd name="adj" fmla="val 50000"/>
            </a:avLst>
          </a:prstGeom>
          <a:gradFill>
            <a:gsLst>
              <a:gs pos="37000">
                <a:schemeClr val="accent1"/>
              </a:gs>
              <a:gs pos="81000">
                <a:schemeClr val="accent1">
                  <a:lumMod val="60000"/>
                  <a:lumOff val="40000"/>
                </a:schemeClr>
              </a:gs>
            </a:gsLst>
            <a:path path="circle">
              <a:fillToRect t="100000" l="100000"/>
            </a:path>
            <a:tileRect b="-100000" r="-100000"/>
          </a:gradFill>
          <a:ln w="12700" cap="flat">
            <a:noFill/>
            <a:miter/>
          </a:ln>
          <a:effectLst>
            <a:outerShdw dist="127000" blurRad="254000" dir="2700000" sx="100000" sy="100000" kx="0" ky="0" algn="tl" rotWithShape="0">
              <a:schemeClr val="accent1">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6189795" y="2220407"/>
            <a:ext cx="1738976" cy="1738976"/>
          </a:xfrm>
          <a:prstGeom prst="blockArc">
            <a:avLst>
              <a:gd name="adj1" fmla="val 20842153"/>
              <a:gd name="adj2" fmla="val 5397542"/>
              <a:gd name="adj3" fmla="val 6040"/>
            </a:avLst>
          </a:prstGeom>
          <a:gradFill>
            <a:gsLst>
              <a:gs pos="17000">
                <a:schemeClr val="accent1">
                  <a:lumMod val="60000"/>
                  <a:lumOff val="40000"/>
                </a:schemeClr>
              </a:gs>
              <a:gs pos="100000">
                <a:schemeClr val="accent1">
                  <a:alpha val="42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1" flipV="1">
            <a:off x="6138955" y="2169567"/>
            <a:ext cx="1840656" cy="1840656"/>
          </a:xfrm>
          <a:prstGeom prst="blockArc">
            <a:avLst>
              <a:gd name="adj1" fmla="val 20842153"/>
              <a:gd name="adj2" fmla="val 5493570"/>
              <a:gd name="adj3" fmla="val 3125"/>
            </a:avLst>
          </a:prstGeom>
          <a:gradFill>
            <a:gsLst>
              <a:gs pos="17000">
                <a:schemeClr val="accent1">
                  <a:alpha val="0"/>
                </a:schemeClr>
              </a:gs>
              <a:gs pos="100000">
                <a:schemeClr val="accent1">
                  <a:alpha val="46000"/>
                </a:schemeClr>
              </a:gs>
            </a:gsLst>
            <a:lin ang="54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8" name="标题 1"/>
          <p:cNvSpPr txBox="1"/>
          <p:nvPr/>
        </p:nvSpPr>
        <p:spPr>
          <a:xfrm rot="0" flipH="1" flipV="1">
            <a:off x="6138956" y="2169568"/>
            <a:ext cx="1840656" cy="1840656"/>
          </a:xfrm>
          <a:prstGeom prst="ellipse">
            <a:avLst/>
          </a:prstGeom>
          <a:noFill/>
          <a:ln w="6350" cap="sq">
            <a:gradFill>
              <a:gsLst>
                <a:gs pos="0">
                  <a:schemeClr val="accent1">
                    <a:lumMod val="20000"/>
                    <a:lumOff val="80000"/>
                  </a:schemeClr>
                </a:gs>
                <a:gs pos="100000">
                  <a:schemeClr val="accent1"/>
                </a:gs>
              </a:gsLst>
              <a:lin ang="8100000" scaled="0"/>
            </a:grad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0" flipH="0" flipV="0">
            <a:off x="6363640" y="2394255"/>
            <a:ext cx="1391283" cy="1391280"/>
          </a:xfrm>
          <a:prstGeom prst="ellipse">
            <a:avLst/>
          </a:prstGeom>
          <a:noFill/>
          <a:ln w="6350" cap="sq">
            <a:gradFill>
              <a:gsLst>
                <a:gs pos="0">
                  <a:schemeClr val="accent1">
                    <a:lumMod val="60000"/>
                    <a:lumOff val="40000"/>
                  </a:schemeClr>
                </a:gs>
                <a:gs pos="100000">
                  <a:schemeClr val="accent1"/>
                </a:gs>
              </a:gsLst>
              <a:lin ang="5400000" scaled="0"/>
            </a:grad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4354672" y="2591122"/>
            <a:ext cx="624807" cy="616443"/>
          </a:xfrm>
          <a:custGeom>
            <a:avLst/>
            <a:gdLst>
              <a:gd name="connsiteX0" fmla="*/ 1371696 w 1870330"/>
              <a:gd name="connsiteY0" fmla="*/ 1296270 h 1845296"/>
              <a:gd name="connsiteX1" fmla="*/ 1371696 w 1870330"/>
              <a:gd name="connsiteY1" fmla="*/ 1371136 h 1845296"/>
              <a:gd name="connsiteX2" fmla="*/ 1671448 w 1870330"/>
              <a:gd name="connsiteY2" fmla="*/ 1371136 h 1845296"/>
              <a:gd name="connsiteX3" fmla="*/ 1671448 w 1870330"/>
              <a:gd name="connsiteY3" fmla="*/ 1296270 h 1845296"/>
              <a:gd name="connsiteX4" fmla="*/ 1371696 w 1870330"/>
              <a:gd name="connsiteY4" fmla="*/ 996899 h 1845296"/>
              <a:gd name="connsiteX5" fmla="*/ 1371696 w 1870330"/>
              <a:gd name="connsiteY5" fmla="*/ 1071765 h 1845296"/>
              <a:gd name="connsiteX6" fmla="*/ 1671448 w 1870330"/>
              <a:gd name="connsiteY6" fmla="*/ 1071765 h 1845296"/>
              <a:gd name="connsiteX7" fmla="*/ 1671448 w 1870330"/>
              <a:gd name="connsiteY7" fmla="*/ 996899 h 1845296"/>
              <a:gd name="connsiteX8" fmla="*/ 1371696 w 1870330"/>
              <a:gd name="connsiteY8" fmla="*/ 747820 h 1845296"/>
              <a:gd name="connsiteX9" fmla="*/ 1371696 w 1870330"/>
              <a:gd name="connsiteY9" fmla="*/ 822401 h 1845296"/>
              <a:gd name="connsiteX10" fmla="*/ 1671448 w 1870330"/>
              <a:gd name="connsiteY10" fmla="*/ 822401 h 1845296"/>
              <a:gd name="connsiteX11" fmla="*/ 1671448 w 1870330"/>
              <a:gd name="connsiteY11" fmla="*/ 747820 h 1845296"/>
              <a:gd name="connsiteX12" fmla="*/ 1371696 w 1870330"/>
              <a:gd name="connsiteY12" fmla="*/ 473405 h 1845296"/>
              <a:gd name="connsiteX13" fmla="*/ 1371696 w 1870330"/>
              <a:gd name="connsiteY13" fmla="*/ 547986 h 1845296"/>
              <a:gd name="connsiteX14" fmla="*/ 1671448 w 1870330"/>
              <a:gd name="connsiteY14" fmla="*/ 547986 h 1845296"/>
              <a:gd name="connsiteX15" fmla="*/ 1671448 w 1870330"/>
              <a:gd name="connsiteY15" fmla="*/ 473405 h 1845296"/>
              <a:gd name="connsiteX16" fmla="*/ 1221963 w 1870330"/>
              <a:gd name="connsiteY16" fmla="*/ 224040 h 1845296"/>
              <a:gd name="connsiteX17" fmla="*/ 1794130 w 1870330"/>
              <a:gd name="connsiteY17" fmla="*/ 224040 h 1845296"/>
              <a:gd name="connsiteX18" fmla="*/ 1870330 w 1870330"/>
              <a:gd name="connsiteY18" fmla="*/ 298811 h 1845296"/>
              <a:gd name="connsiteX19" fmla="*/ 1870330 w 1870330"/>
              <a:gd name="connsiteY19" fmla="*/ 1570971 h 1845296"/>
              <a:gd name="connsiteX20" fmla="*/ 1794130 w 1870330"/>
              <a:gd name="connsiteY20" fmla="*/ 1645742 h 1845296"/>
              <a:gd name="connsiteX21" fmla="*/ 1221963 w 1870330"/>
              <a:gd name="connsiteY21" fmla="*/ 1645742 h 1845296"/>
              <a:gd name="connsiteX22" fmla="*/ 1221963 w 1870330"/>
              <a:gd name="connsiteY22" fmla="*/ 1383804 h 1845296"/>
              <a:gd name="connsiteX23" fmla="*/ 1298163 w 1870330"/>
              <a:gd name="connsiteY23" fmla="*/ 1383804 h 1845296"/>
              <a:gd name="connsiteX24" fmla="*/ 1298163 w 1870330"/>
              <a:gd name="connsiteY24" fmla="*/ 1309033 h 1845296"/>
              <a:gd name="connsiteX25" fmla="*/ 1221963 w 1870330"/>
              <a:gd name="connsiteY25" fmla="*/ 1309033 h 1845296"/>
              <a:gd name="connsiteX26" fmla="*/ 1221963 w 1870330"/>
              <a:gd name="connsiteY26" fmla="*/ 1084434 h 1845296"/>
              <a:gd name="connsiteX27" fmla="*/ 1298163 w 1870330"/>
              <a:gd name="connsiteY27" fmla="*/ 1084434 h 1845296"/>
              <a:gd name="connsiteX28" fmla="*/ 1298163 w 1870330"/>
              <a:gd name="connsiteY28" fmla="*/ 1009662 h 1845296"/>
              <a:gd name="connsiteX29" fmla="*/ 1221963 w 1870330"/>
              <a:gd name="connsiteY29" fmla="*/ 1009662 h 1845296"/>
              <a:gd name="connsiteX30" fmla="*/ 1221963 w 1870330"/>
              <a:gd name="connsiteY30" fmla="*/ 822496 h 1845296"/>
              <a:gd name="connsiteX31" fmla="*/ 1298163 w 1870330"/>
              <a:gd name="connsiteY31" fmla="*/ 822496 h 1845296"/>
              <a:gd name="connsiteX32" fmla="*/ 1298163 w 1870330"/>
              <a:gd name="connsiteY32" fmla="*/ 747725 h 1845296"/>
              <a:gd name="connsiteX33" fmla="*/ 1221963 w 1870330"/>
              <a:gd name="connsiteY33" fmla="*/ 747725 h 1845296"/>
              <a:gd name="connsiteX34" fmla="*/ 1221963 w 1870330"/>
              <a:gd name="connsiteY34" fmla="*/ 560654 h 1845296"/>
              <a:gd name="connsiteX35" fmla="*/ 1298163 w 1870330"/>
              <a:gd name="connsiteY35" fmla="*/ 560654 h 1845296"/>
              <a:gd name="connsiteX36" fmla="*/ 1298163 w 1870330"/>
              <a:gd name="connsiteY36" fmla="*/ 485883 h 1845296"/>
              <a:gd name="connsiteX37" fmla="*/ 1221963 w 1870330"/>
              <a:gd name="connsiteY37" fmla="*/ 485883 h 1845296"/>
              <a:gd name="connsiteX38" fmla="*/ 1054227 w 1870330"/>
              <a:gd name="connsiteY38" fmla="*/ 393 h 1845296"/>
              <a:gd name="connsiteX39" fmla="*/ 1054132 w 1870330"/>
              <a:gd name="connsiteY39" fmla="*/ 869 h 1845296"/>
              <a:gd name="connsiteX40" fmla="*/ 1083754 w 1870330"/>
              <a:gd name="connsiteY40" fmla="*/ 7727 h 1845296"/>
              <a:gd name="connsiteX41" fmla="*/ 1097470 w 1870330"/>
              <a:gd name="connsiteY41" fmla="*/ 36302 h 1845296"/>
              <a:gd name="connsiteX42" fmla="*/ 1097470 w 1870330"/>
              <a:gd name="connsiteY42" fmla="*/ 1808714 h 1845296"/>
              <a:gd name="connsiteX43" fmla="*/ 1083754 w 1870330"/>
              <a:gd name="connsiteY43" fmla="*/ 1837289 h 1845296"/>
              <a:gd name="connsiteX44" fmla="*/ 1060895 w 1870330"/>
              <a:gd name="connsiteY44" fmla="*/ 1845290 h 1845296"/>
              <a:gd name="connsiteX45" fmla="*/ 1053941 w 1870330"/>
              <a:gd name="connsiteY45" fmla="*/ 1844148 h 1845296"/>
              <a:gd name="connsiteX46" fmla="*/ 29623 w 1870330"/>
              <a:gd name="connsiteY46" fmla="*/ 1647932 h 1845296"/>
              <a:gd name="connsiteX47" fmla="*/ 0 w 1870330"/>
              <a:gd name="connsiteY47" fmla="*/ 1611071 h 1845296"/>
              <a:gd name="connsiteX48" fmla="*/ 0 w 1870330"/>
              <a:gd name="connsiteY48" fmla="*/ 233375 h 1845296"/>
              <a:gd name="connsiteX49" fmla="*/ 29813 w 1870330"/>
              <a:gd name="connsiteY49" fmla="*/ 196513 h 1845296"/>
            </a:gdLst>
            <a:rect l="l" t="t" r="r" b="b"/>
            <a:pathLst>
              <a:path w="1870330" h="1845296">
                <a:moveTo>
                  <a:pt x="1371696" y="1296270"/>
                </a:moveTo>
                <a:lnTo>
                  <a:pt x="1371696" y="1371136"/>
                </a:lnTo>
                <a:lnTo>
                  <a:pt x="1671448" y="1371136"/>
                </a:lnTo>
                <a:lnTo>
                  <a:pt x="1671448" y="1296270"/>
                </a:lnTo>
                <a:close/>
                <a:moveTo>
                  <a:pt x="1371696" y="996899"/>
                </a:moveTo>
                <a:lnTo>
                  <a:pt x="1371696" y="1071765"/>
                </a:lnTo>
                <a:lnTo>
                  <a:pt x="1671448" y="1071765"/>
                </a:lnTo>
                <a:lnTo>
                  <a:pt x="1671448" y="996899"/>
                </a:lnTo>
                <a:close/>
                <a:moveTo>
                  <a:pt x="1371696" y="747820"/>
                </a:moveTo>
                <a:lnTo>
                  <a:pt x="1371696" y="822401"/>
                </a:lnTo>
                <a:lnTo>
                  <a:pt x="1671448" y="822401"/>
                </a:lnTo>
                <a:lnTo>
                  <a:pt x="1671448" y="747820"/>
                </a:lnTo>
                <a:close/>
                <a:moveTo>
                  <a:pt x="1371696" y="473405"/>
                </a:moveTo>
                <a:lnTo>
                  <a:pt x="1371696" y="547986"/>
                </a:lnTo>
                <a:lnTo>
                  <a:pt x="1671448" y="547986"/>
                </a:lnTo>
                <a:lnTo>
                  <a:pt x="1671448" y="473405"/>
                </a:lnTo>
                <a:close/>
                <a:moveTo>
                  <a:pt x="1221963" y="224040"/>
                </a:moveTo>
                <a:lnTo>
                  <a:pt x="1794130" y="224040"/>
                </a:lnTo>
                <a:cubicBezTo>
                  <a:pt x="1835792" y="223723"/>
                  <a:pt x="1869863" y="257155"/>
                  <a:pt x="1870330" y="298811"/>
                </a:cubicBezTo>
                <a:lnTo>
                  <a:pt x="1870330" y="1570971"/>
                </a:lnTo>
                <a:cubicBezTo>
                  <a:pt x="1869863" y="1612623"/>
                  <a:pt x="1835792" y="1646056"/>
                  <a:pt x="1794130" y="1645742"/>
                </a:cubicBezTo>
                <a:lnTo>
                  <a:pt x="1221963" y="1645742"/>
                </a:lnTo>
                <a:lnTo>
                  <a:pt x="1221963" y="1383804"/>
                </a:lnTo>
                <a:lnTo>
                  <a:pt x="1298163" y="1383804"/>
                </a:lnTo>
                <a:lnTo>
                  <a:pt x="1298163" y="1309033"/>
                </a:lnTo>
                <a:lnTo>
                  <a:pt x="1221963" y="1309033"/>
                </a:lnTo>
                <a:lnTo>
                  <a:pt x="1221963" y="1084434"/>
                </a:lnTo>
                <a:lnTo>
                  <a:pt x="1298163" y="1084434"/>
                </a:lnTo>
                <a:lnTo>
                  <a:pt x="1298163" y="1009662"/>
                </a:lnTo>
                <a:lnTo>
                  <a:pt x="1221963" y="1009662"/>
                </a:lnTo>
                <a:lnTo>
                  <a:pt x="1221963" y="822496"/>
                </a:lnTo>
                <a:lnTo>
                  <a:pt x="1298163" y="822496"/>
                </a:lnTo>
                <a:lnTo>
                  <a:pt x="1298163" y="747725"/>
                </a:lnTo>
                <a:lnTo>
                  <a:pt x="1221963" y="747725"/>
                </a:lnTo>
                <a:lnTo>
                  <a:pt x="1221963" y="560654"/>
                </a:lnTo>
                <a:lnTo>
                  <a:pt x="1298163" y="560654"/>
                </a:lnTo>
                <a:lnTo>
                  <a:pt x="1298163" y="485883"/>
                </a:lnTo>
                <a:lnTo>
                  <a:pt x="1221963" y="485883"/>
                </a:lnTo>
                <a:close/>
                <a:moveTo>
                  <a:pt x="1054227" y="393"/>
                </a:moveTo>
                <a:lnTo>
                  <a:pt x="1054132" y="869"/>
                </a:lnTo>
                <a:cubicBezTo>
                  <a:pt x="1064533" y="-1498"/>
                  <a:pt x="1075449" y="1029"/>
                  <a:pt x="1083754" y="7727"/>
                </a:cubicBezTo>
                <a:cubicBezTo>
                  <a:pt x="1092260" y="14808"/>
                  <a:pt x="1097261" y="25237"/>
                  <a:pt x="1097470" y="36302"/>
                </a:cubicBezTo>
                <a:lnTo>
                  <a:pt x="1097470" y="1808714"/>
                </a:lnTo>
                <a:cubicBezTo>
                  <a:pt x="1097271" y="1819783"/>
                  <a:pt x="1092260" y="1830212"/>
                  <a:pt x="1083754" y="1837289"/>
                </a:cubicBezTo>
                <a:cubicBezTo>
                  <a:pt x="1077344" y="1842614"/>
                  <a:pt x="1069229" y="1845452"/>
                  <a:pt x="1060895" y="1845290"/>
                </a:cubicBezTo>
                <a:cubicBezTo>
                  <a:pt x="1058551" y="1845100"/>
                  <a:pt x="1056227" y="1844719"/>
                  <a:pt x="1053941" y="1844148"/>
                </a:cubicBezTo>
                <a:lnTo>
                  <a:pt x="29623" y="1647932"/>
                </a:lnTo>
                <a:cubicBezTo>
                  <a:pt x="12259" y="1644227"/>
                  <a:pt x="-124" y="1628825"/>
                  <a:pt x="0" y="1611071"/>
                </a:cubicBezTo>
                <a:lnTo>
                  <a:pt x="0" y="233375"/>
                </a:lnTo>
                <a:cubicBezTo>
                  <a:pt x="-105" y="215558"/>
                  <a:pt x="12373" y="200139"/>
                  <a:pt x="29813" y="196513"/>
                </a:cubicBezTo>
                <a:close/>
              </a:path>
            </a:pathLst>
          </a:custGeom>
          <a:solidFill>
            <a:schemeClr val="bg1"/>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0" flipH="0" flipV="0">
            <a:off x="6788541" y="2819159"/>
            <a:ext cx="541482" cy="541470"/>
          </a:xfrm>
          <a:custGeom>
            <a:avLst/>
            <a:gdLst>
              <a:gd name="connsiteX0" fmla="*/ 1615928 w 1831861"/>
              <a:gd name="connsiteY0" fmla="*/ 1170309 h 1831823"/>
              <a:gd name="connsiteX1" fmla="*/ 1800618 w 1831861"/>
              <a:gd name="connsiteY1" fmla="*/ 1263273 h 1831823"/>
              <a:gd name="connsiteX2" fmla="*/ 1831860 w 1831861"/>
              <a:gd name="connsiteY2" fmla="*/ 1313851 h 1831823"/>
              <a:gd name="connsiteX3" fmla="*/ 1801380 w 1831861"/>
              <a:gd name="connsiteY3" fmla="*/ 1364238 h 1831823"/>
              <a:gd name="connsiteX4" fmla="*/ 938891 w 1831861"/>
              <a:gd name="connsiteY4" fmla="*/ 1824867 h 1831823"/>
              <a:gd name="connsiteX5" fmla="*/ 911650 w 1831861"/>
              <a:gd name="connsiteY5" fmla="*/ 1831820 h 1831823"/>
              <a:gd name="connsiteX6" fmla="*/ 884027 w 1831861"/>
              <a:gd name="connsiteY6" fmla="*/ 1824867 h 1831823"/>
              <a:gd name="connsiteX7" fmla="*/ 30587 w 1831861"/>
              <a:gd name="connsiteY7" fmla="*/ 1364143 h 1831823"/>
              <a:gd name="connsiteX8" fmla="*/ 6870 w 1831861"/>
              <a:gd name="connsiteY8" fmla="*/ 1340235 h 1831823"/>
              <a:gd name="connsiteX9" fmla="*/ 6775 w 1831861"/>
              <a:gd name="connsiteY9" fmla="*/ 1340054 h 1831823"/>
              <a:gd name="connsiteX10" fmla="*/ 32016 w 1831861"/>
              <a:gd name="connsiteY10" fmla="*/ 1263273 h 1831823"/>
              <a:gd name="connsiteX11" fmla="*/ 216039 w 1831861"/>
              <a:gd name="connsiteY11" fmla="*/ 1171738 h 1831823"/>
              <a:gd name="connsiteX12" fmla="*/ 834592 w 1831861"/>
              <a:gd name="connsiteY12" fmla="*/ 1505875 h 1831823"/>
              <a:gd name="connsiteX13" fmla="*/ 835069 w 1831861"/>
              <a:gd name="connsiteY13" fmla="*/ 1505875 h 1831823"/>
              <a:gd name="connsiteX14" fmla="*/ 911269 w 1831861"/>
              <a:gd name="connsiteY14" fmla="*/ 1524925 h 1831823"/>
              <a:gd name="connsiteX15" fmla="*/ 988326 w 1831861"/>
              <a:gd name="connsiteY15" fmla="*/ 1505303 h 1831823"/>
              <a:gd name="connsiteX16" fmla="*/ 1615643 w 1831861"/>
              <a:gd name="connsiteY16" fmla="*/ 763591 h 1831823"/>
              <a:gd name="connsiteX17" fmla="*/ 1800427 w 1831861"/>
              <a:gd name="connsiteY17" fmla="*/ 856555 h 1831823"/>
              <a:gd name="connsiteX18" fmla="*/ 1823002 w 1831861"/>
              <a:gd name="connsiteY18" fmla="*/ 877605 h 1831823"/>
              <a:gd name="connsiteX19" fmla="*/ 1828145 w 1831861"/>
              <a:gd name="connsiteY19" fmla="*/ 887987 h 1831823"/>
              <a:gd name="connsiteX20" fmla="*/ 1827859 w 1831861"/>
              <a:gd name="connsiteY20" fmla="*/ 887416 h 1831823"/>
              <a:gd name="connsiteX21" fmla="*/ 1831574 w 1831861"/>
              <a:gd name="connsiteY21" fmla="*/ 906466 h 1831823"/>
              <a:gd name="connsiteX22" fmla="*/ 1805571 w 1831861"/>
              <a:gd name="connsiteY22" fmla="*/ 954091 h 1831823"/>
              <a:gd name="connsiteX23" fmla="*/ 1801094 w 1831861"/>
              <a:gd name="connsiteY23" fmla="*/ 956758 h 1831823"/>
              <a:gd name="connsiteX24" fmla="*/ 1668697 w 1831861"/>
              <a:gd name="connsiteY24" fmla="*/ 1027529 h 1831823"/>
              <a:gd name="connsiteX25" fmla="*/ 1503819 w 1831861"/>
              <a:gd name="connsiteY25" fmla="*/ 1115540 h 1831823"/>
              <a:gd name="connsiteX26" fmla="*/ 938129 w 1831861"/>
              <a:gd name="connsiteY26" fmla="*/ 1417673 h 1831823"/>
              <a:gd name="connsiteX27" fmla="*/ 910983 w 1831861"/>
              <a:gd name="connsiteY27" fmla="*/ 1424626 h 1831823"/>
              <a:gd name="connsiteX28" fmla="*/ 883361 w 1831861"/>
              <a:gd name="connsiteY28" fmla="*/ 1417673 h 1831823"/>
              <a:gd name="connsiteX29" fmla="*/ 402062 w 1831861"/>
              <a:gd name="connsiteY29" fmla="*/ 1157736 h 1831823"/>
              <a:gd name="connsiteX30" fmla="*/ 327005 w 1831861"/>
              <a:gd name="connsiteY30" fmla="*/ 1117254 h 1831823"/>
              <a:gd name="connsiteX31" fmla="*/ 29921 w 1831861"/>
              <a:gd name="connsiteY31" fmla="*/ 956758 h 1831823"/>
              <a:gd name="connsiteX32" fmla="*/ 22777 w 1831861"/>
              <a:gd name="connsiteY32" fmla="*/ 952091 h 1831823"/>
              <a:gd name="connsiteX33" fmla="*/ 18395 w 1831861"/>
              <a:gd name="connsiteY33" fmla="*/ 948471 h 1831823"/>
              <a:gd name="connsiteX34" fmla="*/ 6298 w 1831861"/>
              <a:gd name="connsiteY34" fmla="*/ 932945 h 1831823"/>
              <a:gd name="connsiteX35" fmla="*/ 1346 w 1831861"/>
              <a:gd name="connsiteY35" fmla="*/ 919515 h 1831823"/>
              <a:gd name="connsiteX36" fmla="*/ 679 w 1831861"/>
              <a:gd name="connsiteY36" fmla="*/ 916467 h 1831823"/>
              <a:gd name="connsiteX37" fmla="*/ 107 w 1831861"/>
              <a:gd name="connsiteY37" fmla="*/ 911324 h 1831823"/>
              <a:gd name="connsiteX38" fmla="*/ 107 w 1831861"/>
              <a:gd name="connsiteY38" fmla="*/ 908466 h 1831823"/>
              <a:gd name="connsiteX39" fmla="*/ 31445 w 1831861"/>
              <a:gd name="connsiteY39" fmla="*/ 855888 h 1831823"/>
              <a:gd name="connsiteX40" fmla="*/ 215563 w 1831861"/>
              <a:gd name="connsiteY40" fmla="*/ 764162 h 1831823"/>
              <a:gd name="connsiteX41" fmla="*/ 609517 w 1831861"/>
              <a:gd name="connsiteY41" fmla="*/ 977237 h 1831823"/>
              <a:gd name="connsiteX42" fmla="*/ 834592 w 1831861"/>
              <a:gd name="connsiteY42" fmla="*/ 1098776 h 1831823"/>
              <a:gd name="connsiteX43" fmla="*/ 835069 w 1831861"/>
              <a:gd name="connsiteY43" fmla="*/ 1098776 h 1831823"/>
              <a:gd name="connsiteX44" fmla="*/ 911269 w 1831861"/>
              <a:gd name="connsiteY44" fmla="*/ 1117826 h 1831823"/>
              <a:gd name="connsiteX45" fmla="*/ 988421 w 1831861"/>
              <a:gd name="connsiteY45" fmla="*/ 1098204 h 1831823"/>
              <a:gd name="connsiteX46" fmla="*/ 1221594 w 1831861"/>
              <a:gd name="connsiteY46" fmla="*/ 973712 h 1831823"/>
              <a:gd name="connsiteX47" fmla="*/ 920508 w 1831861"/>
              <a:gd name="connsiteY47" fmla="*/ 0 h 1831823"/>
              <a:gd name="connsiteX48" fmla="*/ 946511 w 1831861"/>
              <a:gd name="connsiteY48" fmla="*/ 6258 h 1831823"/>
              <a:gd name="connsiteX49" fmla="*/ 1800522 w 1831861"/>
              <a:gd name="connsiteY49" fmla="*/ 441932 h 1831823"/>
              <a:gd name="connsiteX50" fmla="*/ 1831860 w 1831861"/>
              <a:gd name="connsiteY50" fmla="*/ 492986 h 1831823"/>
              <a:gd name="connsiteX51" fmla="*/ 1801380 w 1831861"/>
              <a:gd name="connsiteY51" fmla="*/ 543944 h 1831823"/>
              <a:gd name="connsiteX52" fmla="*/ 938605 w 1831861"/>
              <a:gd name="connsiteY52" fmla="*/ 1010669 h 1831823"/>
              <a:gd name="connsiteX53" fmla="*/ 911459 w 1831861"/>
              <a:gd name="connsiteY53" fmla="*/ 1017622 h 1831823"/>
              <a:gd name="connsiteX54" fmla="*/ 883836 w 1831861"/>
              <a:gd name="connsiteY54" fmla="*/ 1010669 h 1831823"/>
              <a:gd name="connsiteX55" fmla="*/ 30301 w 1831861"/>
              <a:gd name="connsiteY55" fmla="*/ 543944 h 1831823"/>
              <a:gd name="connsiteX56" fmla="*/ 30396 w 1831861"/>
              <a:gd name="connsiteY56" fmla="*/ 543944 h 1831823"/>
              <a:gd name="connsiteX57" fmla="*/ 6546 w 1831861"/>
              <a:gd name="connsiteY57" fmla="*/ 519513 h 1831823"/>
              <a:gd name="connsiteX58" fmla="*/ 31635 w 1831861"/>
              <a:gd name="connsiteY58" fmla="*/ 441551 h 1831823"/>
              <a:gd name="connsiteX59" fmla="*/ 894504 w 1831861"/>
              <a:gd name="connsiteY59" fmla="*/ 6258 h 1831823"/>
              <a:gd name="connsiteX60" fmla="*/ 920508 w 1831861"/>
              <a:gd name="connsiteY60" fmla="*/ 0 h 1831823"/>
            </a:gdLst>
            <a:rect l="l" t="t" r="r" b="b"/>
            <a:pathLst>
              <a:path w="1831861" h="1831823">
                <a:moveTo>
                  <a:pt x="1615928" y="1170309"/>
                </a:moveTo>
                <a:lnTo>
                  <a:pt x="1800618" y="1263273"/>
                </a:lnTo>
                <a:cubicBezTo>
                  <a:pt x="1819563" y="1273074"/>
                  <a:pt x="1831574" y="1292515"/>
                  <a:pt x="1831860" y="1313851"/>
                </a:cubicBezTo>
                <a:cubicBezTo>
                  <a:pt x="1831803" y="1334986"/>
                  <a:pt x="1820078" y="1354370"/>
                  <a:pt x="1801380" y="1364238"/>
                </a:cubicBezTo>
                <a:lnTo>
                  <a:pt x="938891" y="1824867"/>
                </a:lnTo>
                <a:cubicBezTo>
                  <a:pt x="930576" y="1829525"/>
                  <a:pt x="921184" y="1831925"/>
                  <a:pt x="911650" y="1831820"/>
                </a:cubicBezTo>
                <a:cubicBezTo>
                  <a:pt x="902010" y="1831820"/>
                  <a:pt x="892514" y="1829429"/>
                  <a:pt x="884027" y="1824867"/>
                </a:cubicBezTo>
                <a:lnTo>
                  <a:pt x="30587" y="1364143"/>
                </a:lnTo>
                <a:cubicBezTo>
                  <a:pt x="20529" y="1358647"/>
                  <a:pt x="12290" y="1350341"/>
                  <a:pt x="6870" y="1340235"/>
                </a:cubicBezTo>
                <a:cubicBezTo>
                  <a:pt x="6841" y="1340178"/>
                  <a:pt x="6813" y="1340111"/>
                  <a:pt x="6775" y="1340054"/>
                </a:cubicBezTo>
                <a:cubicBezTo>
                  <a:pt x="-7456" y="1311879"/>
                  <a:pt x="3841" y="1277503"/>
                  <a:pt x="32016" y="1263273"/>
                </a:cubicBezTo>
                <a:lnTo>
                  <a:pt x="216039" y="1171738"/>
                </a:lnTo>
                <a:lnTo>
                  <a:pt x="834592" y="1505875"/>
                </a:lnTo>
                <a:lnTo>
                  <a:pt x="835069" y="1505875"/>
                </a:lnTo>
                <a:cubicBezTo>
                  <a:pt x="858557" y="1518295"/>
                  <a:pt x="884703" y="1524829"/>
                  <a:pt x="911269" y="1524925"/>
                </a:cubicBezTo>
                <a:cubicBezTo>
                  <a:pt x="938196" y="1524972"/>
                  <a:pt x="964694" y="1518219"/>
                  <a:pt x="988326" y="1505303"/>
                </a:cubicBezTo>
                <a:close/>
                <a:moveTo>
                  <a:pt x="1615643" y="763591"/>
                </a:moveTo>
                <a:lnTo>
                  <a:pt x="1800427" y="856555"/>
                </a:lnTo>
                <a:cubicBezTo>
                  <a:pt x="1809743" y="861365"/>
                  <a:pt x="1817554" y="868652"/>
                  <a:pt x="1823002" y="877605"/>
                </a:cubicBezTo>
                <a:cubicBezTo>
                  <a:pt x="1825097" y="880863"/>
                  <a:pt x="1826821" y="884349"/>
                  <a:pt x="1828145" y="887987"/>
                </a:cubicBezTo>
                <a:lnTo>
                  <a:pt x="1827859" y="887416"/>
                </a:lnTo>
                <a:cubicBezTo>
                  <a:pt x="1830145" y="893512"/>
                  <a:pt x="1831403" y="899951"/>
                  <a:pt x="1831574" y="906466"/>
                </a:cubicBezTo>
                <a:cubicBezTo>
                  <a:pt x="1831631" y="925744"/>
                  <a:pt x="1821821" y="943718"/>
                  <a:pt x="1805571" y="954091"/>
                </a:cubicBezTo>
                <a:cubicBezTo>
                  <a:pt x="1804123" y="955053"/>
                  <a:pt x="1802628" y="955948"/>
                  <a:pt x="1801094" y="956758"/>
                </a:cubicBezTo>
                <a:lnTo>
                  <a:pt x="1668697" y="1027529"/>
                </a:lnTo>
                <a:lnTo>
                  <a:pt x="1503819" y="1115540"/>
                </a:lnTo>
                <a:lnTo>
                  <a:pt x="938129" y="1417673"/>
                </a:lnTo>
                <a:cubicBezTo>
                  <a:pt x="929833" y="1422302"/>
                  <a:pt x="920479" y="1424693"/>
                  <a:pt x="910983" y="1424626"/>
                </a:cubicBezTo>
                <a:cubicBezTo>
                  <a:pt x="901344" y="1424588"/>
                  <a:pt x="891866" y="1422207"/>
                  <a:pt x="883361" y="1417673"/>
                </a:cubicBezTo>
                <a:lnTo>
                  <a:pt x="402062" y="1157736"/>
                </a:lnTo>
                <a:lnTo>
                  <a:pt x="327005" y="1117254"/>
                </a:lnTo>
                <a:lnTo>
                  <a:pt x="29921" y="956758"/>
                </a:lnTo>
                <a:cubicBezTo>
                  <a:pt x="27539" y="955329"/>
                  <a:pt x="24967" y="953710"/>
                  <a:pt x="22777" y="952091"/>
                </a:cubicBezTo>
                <a:lnTo>
                  <a:pt x="18395" y="948471"/>
                </a:lnTo>
                <a:cubicBezTo>
                  <a:pt x="13499" y="944033"/>
                  <a:pt x="9404" y="938784"/>
                  <a:pt x="6298" y="932945"/>
                </a:cubicBezTo>
                <a:cubicBezTo>
                  <a:pt x="4003" y="928736"/>
                  <a:pt x="2336" y="924211"/>
                  <a:pt x="1346" y="919515"/>
                </a:cubicBezTo>
                <a:lnTo>
                  <a:pt x="679" y="916467"/>
                </a:lnTo>
                <a:lnTo>
                  <a:pt x="107" y="911324"/>
                </a:lnTo>
                <a:cubicBezTo>
                  <a:pt x="-36" y="910381"/>
                  <a:pt x="-36" y="909409"/>
                  <a:pt x="107" y="908466"/>
                </a:cubicBezTo>
                <a:cubicBezTo>
                  <a:pt x="-388" y="886387"/>
                  <a:pt x="11785" y="865956"/>
                  <a:pt x="31445" y="855888"/>
                </a:cubicBezTo>
                <a:lnTo>
                  <a:pt x="215563" y="764162"/>
                </a:lnTo>
                <a:lnTo>
                  <a:pt x="609517" y="977237"/>
                </a:lnTo>
                <a:lnTo>
                  <a:pt x="834592" y="1098776"/>
                </a:lnTo>
                <a:lnTo>
                  <a:pt x="835069" y="1098776"/>
                </a:lnTo>
                <a:cubicBezTo>
                  <a:pt x="858548" y="1111215"/>
                  <a:pt x="884704" y="1117750"/>
                  <a:pt x="911269" y="1117826"/>
                </a:cubicBezTo>
                <a:cubicBezTo>
                  <a:pt x="938234" y="1117921"/>
                  <a:pt x="964780" y="1111168"/>
                  <a:pt x="988421" y="1098204"/>
                </a:cubicBezTo>
                <a:lnTo>
                  <a:pt x="1221594" y="973712"/>
                </a:lnTo>
                <a:close/>
                <a:moveTo>
                  <a:pt x="920508" y="0"/>
                </a:moveTo>
                <a:cubicBezTo>
                  <a:pt x="929426" y="0"/>
                  <a:pt x="938343" y="2086"/>
                  <a:pt x="946511" y="6258"/>
                </a:cubicBezTo>
                <a:lnTo>
                  <a:pt x="1800522" y="441932"/>
                </a:lnTo>
                <a:cubicBezTo>
                  <a:pt x="1819553" y="451904"/>
                  <a:pt x="1831583" y="471507"/>
                  <a:pt x="1831860" y="492986"/>
                </a:cubicBezTo>
                <a:cubicBezTo>
                  <a:pt x="1832012" y="514331"/>
                  <a:pt x="1820258" y="533981"/>
                  <a:pt x="1801380" y="543944"/>
                </a:cubicBezTo>
                <a:lnTo>
                  <a:pt x="938605" y="1010669"/>
                </a:lnTo>
                <a:cubicBezTo>
                  <a:pt x="930328" y="1015327"/>
                  <a:pt x="920965" y="1017727"/>
                  <a:pt x="911459" y="1017622"/>
                </a:cubicBezTo>
                <a:cubicBezTo>
                  <a:pt x="901820" y="1017604"/>
                  <a:pt x="892333" y="1015213"/>
                  <a:pt x="883836" y="1010669"/>
                </a:cubicBezTo>
                <a:lnTo>
                  <a:pt x="30301" y="543944"/>
                </a:lnTo>
                <a:lnTo>
                  <a:pt x="30396" y="543944"/>
                </a:lnTo>
                <a:cubicBezTo>
                  <a:pt x="20176" y="538382"/>
                  <a:pt x="11861" y="529866"/>
                  <a:pt x="6546" y="519513"/>
                </a:cubicBezTo>
                <a:cubicBezTo>
                  <a:pt x="-8056" y="491062"/>
                  <a:pt x="3174" y="456152"/>
                  <a:pt x="31635" y="441551"/>
                </a:cubicBezTo>
                <a:lnTo>
                  <a:pt x="894504" y="6258"/>
                </a:lnTo>
                <a:cubicBezTo>
                  <a:pt x="902672" y="2086"/>
                  <a:pt x="911590" y="0"/>
                  <a:pt x="920508" y="0"/>
                </a:cubicBezTo>
                <a:close/>
              </a:path>
            </a:pathLst>
          </a:custGeom>
          <a:solidFill>
            <a:schemeClr val="bg1"/>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22" name="标题 1"/>
          <p:cNvSpPr txBox="1"/>
          <p:nvPr/>
        </p:nvSpPr>
        <p:spPr>
          <a:xfrm rot="0" flipH="0" flipV="0">
            <a:off x="1238017" y="3270929"/>
            <a:ext cx="2250198" cy="580859"/>
          </a:xfrm>
          <a:prstGeom prst="rect">
            <a:avLst/>
          </a:prstGeom>
          <a:noFill/>
          <a:ln>
            <a:noFill/>
          </a:ln>
        </p:spPr>
        <p:txBody>
          <a:bodyPr vert="horz" wrap="square" lIns="0" tIns="0" rIns="0" bIns="0" rtlCol="0" anchor="b"/>
          <a:lstStyle/>
          <a:p>
            <a:pPr algn="l">
              <a:lnSpc>
                <a:spcPct val="130000"/>
              </a:lnSpc>
            </a:pPr>
            <a:r>
              <a:rPr kumimoji="1" lang="en-US" altLang="zh-CN" sz="1700">
                <a:ln w="12700">
                  <a:noFill/>
                </a:ln>
                <a:solidFill>
                  <a:srgbClr val="835339">
                    <a:alpha val="100000"/>
                  </a:srgbClr>
                </a:solidFill>
                <a:latin typeface="Source Han Sans CN Bold Bold"/>
                <a:ea typeface="Source Han Sans CN Bold Bold"/>
                <a:cs typeface="Source Han Sans CN Bold Bold"/>
              </a:rPr>
              <a:t>教研文化形成</a:t>
            </a:r>
            <a:endParaRPr kumimoji="1" lang="zh-CN" altLang="en-US"/>
          </a:p>
        </p:txBody>
      </p:sp>
      <p:sp>
        <p:nvSpPr>
          <p:cNvPr id="23" name="标题 1"/>
          <p:cNvSpPr txBox="1"/>
          <p:nvPr/>
        </p:nvSpPr>
        <p:spPr>
          <a:xfrm rot="0" flipH="0" flipV="0">
            <a:off x="1238017" y="4013959"/>
            <a:ext cx="2463172" cy="2120141"/>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形成浓厚的教研文化。</a:t>
            </a:r>
            <a:endParaRPr kumimoji="1" lang="zh-CN" altLang="en-US"/>
          </a:p>
        </p:txBody>
      </p:sp>
      <p:sp>
        <p:nvSpPr>
          <p:cNvPr id="24" name="标题 1"/>
          <p:cNvSpPr txBox="1"/>
          <p:nvPr/>
        </p:nvSpPr>
        <p:spPr>
          <a:xfrm rot="0" flipH="0" flipV="0">
            <a:off x="8354275" y="1682580"/>
            <a:ext cx="2250198" cy="580859"/>
          </a:xfrm>
          <a:prstGeom prst="rect">
            <a:avLst/>
          </a:prstGeom>
          <a:noFill/>
          <a:ln>
            <a:noFill/>
          </a:ln>
        </p:spPr>
        <p:txBody>
          <a:bodyPr vert="horz" wrap="square" lIns="0" tIns="0" rIns="0" bIns="0" rtlCol="0" anchor="b"/>
          <a:lstStyle/>
          <a:p>
            <a:pPr algn="r">
              <a:lnSpc>
                <a:spcPct val="130000"/>
              </a:lnSpc>
            </a:pPr>
            <a:r>
              <a:rPr kumimoji="1" lang="en-US" altLang="zh-CN" sz="1700">
                <a:ln w="12700">
                  <a:noFill/>
                </a:ln>
                <a:solidFill>
                  <a:srgbClr val="835339">
                    <a:alpha val="100000"/>
                  </a:srgbClr>
                </a:solidFill>
                <a:latin typeface="Source Han Sans CN Bold Bold"/>
                <a:ea typeface="Source Han Sans CN Bold Bold"/>
                <a:cs typeface="Source Han Sans CN Bold Bold"/>
              </a:rPr>
              <a:t>资源积累与保教质量提升</a:t>
            </a:r>
            <a:endParaRPr kumimoji="1" lang="zh-CN" altLang="en-US"/>
          </a:p>
        </p:txBody>
      </p:sp>
      <p:sp>
        <p:nvSpPr>
          <p:cNvPr id="25" name="标题 1"/>
          <p:cNvSpPr txBox="1"/>
          <p:nvPr/>
        </p:nvSpPr>
        <p:spPr>
          <a:xfrm rot="0" flipH="0" flipV="0">
            <a:off x="8141301" y="2425610"/>
            <a:ext cx="2463172" cy="2120141"/>
          </a:xfrm>
          <a:prstGeom prst="rect">
            <a:avLst/>
          </a:prstGeom>
          <a:noFill/>
          <a:ln>
            <a:noFill/>
          </a:ln>
        </p:spPr>
        <p:txBody>
          <a:bodyPr vert="horz" wrap="square" lIns="0" tIns="0" rIns="0" bIns="0" rtlCol="0" anchor="t"/>
          <a:lstStyle/>
          <a:p>
            <a:pPr algn="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积累一套高质量的绘本教学提问资源，提升整体保教质量。</a:t>
            </a:r>
            <a:endParaRPr kumimoji="1" lang="zh-CN" altLang="en-US"/>
          </a:p>
        </p:txBody>
      </p:sp>
      <p:sp>
        <p:nvSpPr>
          <p:cNvPr id="26"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7"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园所层面</a:t>
            </a:r>
            <a:endParaRPr kumimoji="1" lang="zh-CN" altLang="en-US"/>
          </a:p>
        </p:txBody>
      </p:sp>
      <p:cxnSp>
        <p:nvCxnSpPr>
          <p:cNvPr id="28"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0" t="0" r="0" b="0"/>
          <a:stretch>
            <a:fillRect/>
          </a:stretch>
        </p:blipFill>
        <p:spPr>
          <a:xfrm rot="0" flipH="0" flipV="0">
            <a:off x="504" y="283"/>
            <a:ext cx="12190992" cy="6857433"/>
          </a:xfrm>
          <a:prstGeom prst="rect">
            <a:avLst/>
          </a:prstGeom>
          <a:noFill/>
          <a:ln>
            <a:noFill/>
          </a:ln>
        </p:spPr>
      </p:pic>
      <p:sp>
        <p:nvSpPr>
          <p:cNvPr id="3" name="标题 1"/>
          <p:cNvSpPr txBox="1"/>
          <p:nvPr/>
        </p:nvSpPr>
        <p:spPr>
          <a:xfrm rot="0" flipH="0" flipV="0">
            <a:off x="1532067" y="10423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2067"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619162" y="103730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619162"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36517" y="108802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836517" y="491924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89794"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0" flipV="0">
            <a:off x="8997301"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09580" y="1208578"/>
            <a:ext cx="8815479" cy="3586282"/>
          </a:xfrm>
          <a:custGeom>
            <a:avLst/>
            <a:gdLst>
              <a:gd name="connsiteX0" fmla="*/ 243775 w 8815479"/>
              <a:gd name="connsiteY0" fmla="*/ 0 h 3586282"/>
              <a:gd name="connsiteX1" fmla="*/ 527554 w 8815479"/>
              <a:gd name="connsiteY1" fmla="*/ 0 h 3586282"/>
              <a:gd name="connsiteX2" fmla="*/ 8287926 w 8815479"/>
              <a:gd name="connsiteY2" fmla="*/ 0 h 3586282"/>
              <a:gd name="connsiteX3" fmla="*/ 8571705 w 8815479"/>
              <a:gd name="connsiteY3" fmla="*/ 0 h 3586282"/>
              <a:gd name="connsiteX4" fmla="*/ 8577270 w 8815479"/>
              <a:gd name="connsiteY4" fmla="*/ 17928 h 3586282"/>
              <a:gd name="connsiteX5" fmla="*/ 8742789 w 8815479"/>
              <a:gd name="connsiteY5" fmla="*/ 218929 h 3586282"/>
              <a:gd name="connsiteX6" fmla="*/ 8815479 w 8815479"/>
              <a:gd name="connsiteY6" fmla="*/ 258384 h 3586282"/>
              <a:gd name="connsiteX7" fmla="*/ 8815479 w 8815479"/>
              <a:gd name="connsiteY7" fmla="*/ 3327898 h 3586282"/>
              <a:gd name="connsiteX8" fmla="*/ 8742789 w 8815479"/>
              <a:gd name="connsiteY8" fmla="*/ 3367352 h 3586282"/>
              <a:gd name="connsiteX9" fmla="*/ 8577270 w 8815479"/>
              <a:gd name="connsiteY9" fmla="*/ 3568352 h 3586282"/>
              <a:gd name="connsiteX10" fmla="*/ 8571704 w 8815479"/>
              <a:gd name="connsiteY10" fmla="*/ 3586282 h 3586282"/>
              <a:gd name="connsiteX11" fmla="*/ 8287925 w 8815479"/>
              <a:gd name="connsiteY11" fmla="*/ 3586282 h 3586282"/>
              <a:gd name="connsiteX12" fmla="*/ 527555 w 8815479"/>
              <a:gd name="connsiteY12" fmla="*/ 3586282 h 3586282"/>
              <a:gd name="connsiteX13" fmla="*/ 243776 w 8815479"/>
              <a:gd name="connsiteY13" fmla="*/ 3586282 h 3586282"/>
              <a:gd name="connsiteX14" fmla="*/ 238210 w 8815479"/>
              <a:gd name="connsiteY14" fmla="*/ 3568352 h 3586282"/>
              <a:gd name="connsiteX15" fmla="*/ 72691 w 8815479"/>
              <a:gd name="connsiteY15" fmla="*/ 3367352 h 3586282"/>
              <a:gd name="connsiteX16" fmla="*/ 0 w 8815479"/>
              <a:gd name="connsiteY16" fmla="*/ 3327897 h 3586282"/>
              <a:gd name="connsiteX17" fmla="*/ 0 w 8815479"/>
              <a:gd name="connsiteY17" fmla="*/ 258384 h 3586282"/>
              <a:gd name="connsiteX18" fmla="*/ 72691 w 8815479"/>
              <a:gd name="connsiteY18" fmla="*/ 218929 h 3586282"/>
              <a:gd name="connsiteX19" fmla="*/ 238210 w 8815479"/>
              <a:gd name="connsiteY19" fmla="*/ 17928 h 3586282"/>
            </a:gdLst>
            <a:rect l="l" t="t" r="r" b="b"/>
            <a:pathLst>
              <a:path w="8815479" h="3586282">
                <a:moveTo>
                  <a:pt x="243775" y="0"/>
                </a:moveTo>
                <a:lnTo>
                  <a:pt x="527554" y="0"/>
                </a:lnTo>
                <a:lnTo>
                  <a:pt x="8287926" y="0"/>
                </a:lnTo>
                <a:lnTo>
                  <a:pt x="8571705" y="0"/>
                </a:lnTo>
                <a:lnTo>
                  <a:pt x="8577270" y="17928"/>
                </a:lnTo>
                <a:cubicBezTo>
                  <a:pt x="8611946" y="99913"/>
                  <a:pt x="8669876" y="169669"/>
                  <a:pt x="8742789" y="218929"/>
                </a:cubicBezTo>
                <a:lnTo>
                  <a:pt x="8815479" y="258384"/>
                </a:lnTo>
                <a:lnTo>
                  <a:pt x="8815479" y="3327898"/>
                </a:lnTo>
                <a:lnTo>
                  <a:pt x="8742789" y="3367352"/>
                </a:lnTo>
                <a:cubicBezTo>
                  <a:pt x="8669876" y="3416611"/>
                  <a:pt x="8611946" y="3486367"/>
                  <a:pt x="8577270" y="3568352"/>
                </a:cubicBezTo>
                <a:lnTo>
                  <a:pt x="8571704" y="3586282"/>
                </a:lnTo>
                <a:lnTo>
                  <a:pt x="8287925" y="3586282"/>
                </a:lnTo>
                <a:lnTo>
                  <a:pt x="527555" y="3586282"/>
                </a:lnTo>
                <a:lnTo>
                  <a:pt x="243776" y="3586282"/>
                </a:lnTo>
                <a:lnTo>
                  <a:pt x="238210" y="3568352"/>
                </a:lnTo>
                <a:cubicBezTo>
                  <a:pt x="203533" y="3486367"/>
                  <a:pt x="145604" y="3416611"/>
                  <a:pt x="72691" y="3367352"/>
                </a:cubicBezTo>
                <a:lnTo>
                  <a:pt x="0" y="3327897"/>
                </a:lnTo>
                <a:lnTo>
                  <a:pt x="0" y="258384"/>
                </a:lnTo>
                <a:lnTo>
                  <a:pt x="72691" y="218929"/>
                </a:lnTo>
                <a:cubicBezTo>
                  <a:pt x="145604" y="169669"/>
                  <a:pt x="203533" y="99913"/>
                  <a:pt x="238210" y="17928"/>
                </a:cubicBezTo>
                <a:close/>
              </a:path>
            </a:pathLst>
          </a:custGeom>
          <a:solidFill>
            <a:schemeClr val="bg1">
              <a:alpha val="68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12" name=""/>
          <p:cNvGrpSpPr/>
          <p:nvPr/>
        </p:nvGrpSpPr>
        <p:grpSpPr>
          <a:xfrm>
            <a:off x="1942358" y="2238375"/>
            <a:ext cx="233258" cy="1132272"/>
            <a:chOff x="1942358" y="2238375"/>
            <a:chExt cx="233258" cy="1132272"/>
          </a:xfrm>
        </p:grpSpPr>
        <p:grpSp>
          <p:nvGrpSpPr>
            <p:cNvPr id="13" name=""/>
            <p:cNvGrpSpPr/>
            <p:nvPr/>
          </p:nvGrpSpPr>
          <p:grpSpPr>
            <a:xfrm>
              <a:off x="1942358" y="2238375"/>
              <a:ext cx="233258" cy="233258"/>
              <a:chOff x="1942358" y="2238375"/>
              <a:chExt cx="233258" cy="233258"/>
            </a:xfrm>
          </p:grpSpPr>
          <p:sp>
            <p:nvSpPr>
              <p:cNvPr id="14" name="标题 1"/>
              <p:cNvSpPr txBox="1"/>
              <p:nvPr/>
            </p:nvSpPr>
            <p:spPr>
              <a:xfrm rot="0" flipH="0" flipV="0">
                <a:off x="194235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198933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6" name=""/>
            <p:cNvGrpSpPr/>
            <p:nvPr/>
          </p:nvGrpSpPr>
          <p:grpSpPr>
            <a:xfrm>
              <a:off x="1942358" y="2687882"/>
              <a:ext cx="233258" cy="233258"/>
              <a:chOff x="1942358" y="2687882"/>
              <a:chExt cx="233258" cy="233258"/>
            </a:xfrm>
          </p:grpSpPr>
          <p:sp>
            <p:nvSpPr>
              <p:cNvPr id="17" name="标题 1"/>
              <p:cNvSpPr txBox="1"/>
              <p:nvPr/>
            </p:nvSpPr>
            <p:spPr>
              <a:xfrm rot="0" flipH="0" flipV="0">
                <a:off x="194235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98933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9" name=""/>
            <p:cNvGrpSpPr/>
            <p:nvPr/>
          </p:nvGrpSpPr>
          <p:grpSpPr>
            <a:xfrm>
              <a:off x="1942358" y="3137389"/>
              <a:ext cx="233258" cy="233258"/>
              <a:chOff x="1942358" y="3137389"/>
              <a:chExt cx="233258" cy="233258"/>
            </a:xfrm>
          </p:grpSpPr>
          <p:sp>
            <p:nvSpPr>
              <p:cNvPr id="20" name="标题 1"/>
              <p:cNvSpPr txBox="1"/>
              <p:nvPr/>
            </p:nvSpPr>
            <p:spPr>
              <a:xfrm rot="0" flipH="0" flipV="0">
                <a:off x="194235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198933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grpSp>
        <p:nvGrpSpPr>
          <p:cNvPr id="22" name=""/>
          <p:cNvGrpSpPr/>
          <p:nvPr/>
        </p:nvGrpSpPr>
        <p:grpSpPr>
          <a:xfrm>
            <a:off x="10126238" y="2238375"/>
            <a:ext cx="233258" cy="1132272"/>
            <a:chOff x="10126238" y="2238375"/>
            <a:chExt cx="233258" cy="1132272"/>
          </a:xfrm>
        </p:grpSpPr>
        <p:grpSp>
          <p:nvGrpSpPr>
            <p:cNvPr id="23" name=""/>
            <p:cNvGrpSpPr/>
            <p:nvPr/>
          </p:nvGrpSpPr>
          <p:grpSpPr>
            <a:xfrm>
              <a:off x="10126238" y="2238375"/>
              <a:ext cx="233258" cy="233258"/>
              <a:chOff x="10126238" y="2238375"/>
              <a:chExt cx="233258" cy="233258"/>
            </a:xfrm>
          </p:grpSpPr>
          <p:sp>
            <p:nvSpPr>
              <p:cNvPr id="24" name="标题 1"/>
              <p:cNvSpPr txBox="1"/>
              <p:nvPr/>
            </p:nvSpPr>
            <p:spPr>
              <a:xfrm rot="0" flipH="0" flipV="0">
                <a:off x="1012623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017321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6" name=""/>
            <p:cNvGrpSpPr/>
            <p:nvPr/>
          </p:nvGrpSpPr>
          <p:grpSpPr>
            <a:xfrm>
              <a:off x="10126238" y="2687882"/>
              <a:ext cx="233258" cy="233258"/>
              <a:chOff x="10126238" y="2687882"/>
              <a:chExt cx="233258" cy="233258"/>
            </a:xfrm>
          </p:grpSpPr>
          <p:sp>
            <p:nvSpPr>
              <p:cNvPr id="27" name="标题 1"/>
              <p:cNvSpPr txBox="1"/>
              <p:nvPr/>
            </p:nvSpPr>
            <p:spPr>
              <a:xfrm rot="0" flipH="0" flipV="0">
                <a:off x="1012623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17321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9" name=""/>
            <p:cNvGrpSpPr/>
            <p:nvPr/>
          </p:nvGrpSpPr>
          <p:grpSpPr>
            <a:xfrm>
              <a:off x="10126238" y="3137389"/>
              <a:ext cx="233258" cy="233258"/>
              <a:chOff x="10126238" y="3137389"/>
              <a:chExt cx="233258" cy="233258"/>
            </a:xfrm>
          </p:grpSpPr>
          <p:sp>
            <p:nvSpPr>
              <p:cNvPr id="30" name="标题 1"/>
              <p:cNvSpPr txBox="1"/>
              <p:nvPr/>
            </p:nvSpPr>
            <p:spPr>
              <a:xfrm rot="0" flipH="0" flipV="0">
                <a:off x="1012623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1017321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pic>
        <p:nvPicPr>
          <p:cNvPr id="32" name="图片"/>
          <p:cNvPicPr>
            <a:picLocks noChangeAspect="1"/>
          </p:cNvPicPr>
          <p:nvPr/>
        </p:nvPicPr>
        <p:blipFill>
          <a:blip r:embed="rId4">
            <a:alphaModFix amt="100000"/>
          </a:blip>
          <a:srcRect l="0" t="0" r="0" b="0"/>
          <a:stretch>
            <a:fillRect/>
          </a:stretch>
        </p:blipFill>
        <p:spPr>
          <a:xfrm rot="0" flipH="1" flipV="0">
            <a:off x="2124157" y="4047736"/>
            <a:ext cx="1800225" cy="1438275"/>
          </a:xfrm>
          <a:prstGeom prst="rect">
            <a:avLst/>
          </a:prstGeom>
          <a:noFill/>
          <a:ln>
            <a:noFill/>
          </a:ln>
        </p:spPr>
      </p:pic>
      <p:pic>
        <p:nvPicPr>
          <p:cNvPr id="33" name="图片"/>
          <p:cNvPicPr>
            <a:picLocks noChangeAspect="1"/>
          </p:cNvPicPr>
          <p:nvPr/>
        </p:nvPicPr>
        <p:blipFill>
          <a:blip r:embed="rId5">
            <a:alphaModFix amt="100000"/>
          </a:blip>
          <a:srcRect l="0" t="0" r="0" b="0"/>
          <a:stretch>
            <a:fillRect/>
          </a:stretch>
        </p:blipFill>
        <p:spPr>
          <a:xfrm rot="0" flipH="0" flipV="0">
            <a:off x="7573015" y="436646"/>
            <a:ext cx="2510290" cy="908612"/>
          </a:xfrm>
          <a:prstGeom prst="rect">
            <a:avLst/>
          </a:prstGeom>
          <a:noFill/>
          <a:ln>
            <a:noFill/>
          </a:ln>
        </p:spPr>
      </p:pic>
      <p:sp>
        <p:nvSpPr>
          <p:cNvPr id="34" name="标题 1"/>
          <p:cNvSpPr txBox="1"/>
          <p:nvPr/>
        </p:nvSpPr>
        <p:spPr>
          <a:xfrm rot="0" flipH="0" flipV="0">
            <a:off x="4435634" y="-228599"/>
            <a:ext cx="3320733" cy="3393888"/>
          </a:xfrm>
          <a:prstGeom prst="rect">
            <a:avLst/>
          </a:prstGeom>
          <a:noFill/>
          <a:ln>
            <a:noFill/>
          </a:ln>
        </p:spPr>
        <p:txBody>
          <a:bodyPr vert="horz" wrap="square" lIns="91440" tIns="45720" rIns="91440" bIns="45720" rtlCol="0" anchor="b"/>
          <a:lstStyle/>
          <a:p>
            <a:pPr algn="ctr">
              <a:lnSpc>
                <a:spcPct val="110000"/>
              </a:lnSpc>
            </a:pPr>
            <a:r>
              <a:rPr kumimoji="1" lang="en-US" altLang="zh-CN" sz="9600">
                <a:ln w="12700">
                  <a:noFill/>
                </a:ln>
                <a:solidFill>
                  <a:srgbClr val="B08159">
                    <a:alpha val="45000"/>
                  </a:srgbClr>
                </a:solidFill>
                <a:latin typeface="Source Han Sans CN Bold Bold"/>
                <a:ea typeface="Source Han Sans CN Bold Bold"/>
                <a:cs typeface="Source Han Sans CN Bold Bold"/>
              </a:rPr>
              <a:t>06</a:t>
            </a:r>
            <a:endParaRPr kumimoji="1" lang="zh-CN" altLang="en-US"/>
          </a:p>
        </p:txBody>
      </p:sp>
      <p:sp>
        <p:nvSpPr>
          <p:cNvPr id="35" name="标题 1"/>
          <p:cNvSpPr txBox="1"/>
          <p:nvPr/>
        </p:nvSpPr>
        <p:spPr>
          <a:xfrm rot="0" flipH="0" flipV="0">
            <a:off x="2983716" y="3025588"/>
            <a:ext cx="6224569" cy="1586752"/>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Bold Bold"/>
                <a:ea typeface="Source Han Sans CN Bold Bold"/>
                <a:cs typeface="Source Han Sans CN Bold Bold"/>
              </a:rPr>
              <a:t>总结</a:t>
            </a:r>
            <a:endParaRPr kumimoji="1" lang="zh-CN" altLang="en-US"/>
          </a:p>
        </p:txBody>
      </p:sp>
      <p:sp>
        <p:nvSpPr>
          <p:cNvPr id="36" name="标题 1"/>
          <p:cNvSpPr txBox="1"/>
          <p:nvPr/>
        </p:nvSpPr>
        <p:spPr>
          <a:xfrm rot="0" flipH="0" flipV="0">
            <a:off x="4940100" y="1277445"/>
            <a:ext cx="2299101" cy="285498"/>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1" flipV="0">
            <a:off x="6373366" y="1130300"/>
            <a:ext cx="5845989" cy="5105400"/>
          </a:xfrm>
          <a:prstGeom prst="roundRect">
            <a:avLst>
              <a:gd name="adj" fmla="val 50000"/>
            </a:avLst>
          </a:prstGeom>
          <a:gradFill>
            <a:gsLst>
              <a:gs pos="0">
                <a:schemeClr val="accent2">
                  <a:lumMod val="20000"/>
                  <a:lumOff val="80000"/>
                </a:schemeClr>
              </a:gs>
              <a:gs pos="70000">
                <a:schemeClr val="accent2">
                  <a:lumMod val="20000"/>
                  <a:lumOff val="80000"/>
                  <a:alpha val="0"/>
                </a:schemeClr>
              </a:gs>
            </a:gsLst>
            <a:lin ang="108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4" name="标题 1"/>
          <p:cNvSpPr txBox="1"/>
          <p:nvPr/>
        </p:nvSpPr>
        <p:spPr>
          <a:xfrm rot="0" flipH="0" flipV="0">
            <a:off x="0" y="1130300"/>
            <a:ext cx="5928134" cy="5105400"/>
          </a:xfrm>
          <a:prstGeom prst="roundRect">
            <a:avLst>
              <a:gd name="adj" fmla="val 50000"/>
            </a:avLst>
          </a:prstGeom>
          <a:gradFill>
            <a:gsLst>
              <a:gs pos="0">
                <a:schemeClr val="accent1">
                  <a:lumMod val="20000"/>
                  <a:lumOff val="80000"/>
                </a:schemeClr>
              </a:gs>
              <a:gs pos="70000">
                <a:schemeClr val="accent1">
                  <a:lumMod val="20000"/>
                  <a:lumOff val="80000"/>
                  <a:alpha val="0"/>
                </a:schemeClr>
              </a:gs>
            </a:gsLst>
            <a:lin ang="108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5" name="标题 1"/>
          <p:cNvSpPr txBox="1"/>
          <p:nvPr/>
        </p:nvSpPr>
        <p:spPr>
          <a:xfrm rot="0" flipH="0" flipV="0">
            <a:off x="660400" y="1296537"/>
            <a:ext cx="3099177" cy="4722125"/>
          </a:xfrm>
          <a:prstGeom prst="rect">
            <a:avLst/>
          </a:prstGeom>
          <a:noFill/>
          <a:ln>
            <a:noFill/>
          </a:ln>
        </p:spPr>
        <p:txBody>
          <a:bodyPr vert="horz" wrap="square" lIns="0" tIns="0" rIns="0" bIns="0" rtlCol="0" anchor="ctr"/>
          <a:lstStyle/>
          <a:p>
            <a:pPr algn="r">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提问，是一门艺术。</a:t>
            </a:r>
            <a:endParaRPr kumimoji="1" lang="zh-CN" altLang="en-US"/>
          </a:p>
        </p:txBody>
      </p:sp>
      <p:sp>
        <p:nvSpPr>
          <p:cNvPr id="6" name="标题 1"/>
          <p:cNvSpPr txBox="1"/>
          <p:nvPr/>
        </p:nvSpPr>
        <p:spPr>
          <a:xfrm rot="0" flipH="0" flipV="0">
            <a:off x="8468936" y="1296537"/>
            <a:ext cx="3099177" cy="4722125"/>
          </a:xfrm>
          <a:prstGeom prst="rect">
            <a:avLst/>
          </a:prstGeom>
          <a:noFill/>
          <a:ln>
            <a:noFill/>
          </a:ln>
        </p:spPr>
        <p:txBody>
          <a:bodyPr vert="horz" wrap="square" lIns="0" tIns="0" rIns="0" bIns="0" rtlCol="0" anchor="ctr"/>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提问，更是一门科学。</a:t>
            </a:r>
            <a:endParaRPr kumimoji="1" lang="zh-CN" altLang="en-US"/>
          </a:p>
        </p:txBody>
      </p:sp>
      <p:sp>
        <p:nvSpPr>
          <p:cNvPr id="7" name="标题 1"/>
          <p:cNvSpPr txBox="1"/>
          <p:nvPr/>
        </p:nvSpPr>
        <p:spPr>
          <a:xfrm rot="0" flipH="0" flipV="0">
            <a:off x="4434794" y="2768111"/>
            <a:ext cx="1815153" cy="1815153"/>
          </a:xfrm>
          <a:prstGeom prst="ellipse">
            <a:avLst/>
          </a:prstGeom>
          <a:gradFill>
            <a:gsLst>
              <a:gs pos="0">
                <a:schemeClr val="accent1"/>
              </a:gs>
              <a:gs pos="100000">
                <a:schemeClr val="accent1"/>
              </a:gs>
            </a:gsLst>
            <a:lin ang="108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0" flipH="0" flipV="0">
            <a:off x="5929354" y="2768111"/>
            <a:ext cx="1815153" cy="1815153"/>
          </a:xfrm>
          <a:prstGeom prst="ellipse">
            <a:avLst/>
          </a:prstGeom>
          <a:solidFill>
            <a:schemeClr val="accent2"/>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9" name="标题 1"/>
          <p:cNvSpPr txBox="1"/>
          <p:nvPr/>
        </p:nvSpPr>
        <p:spPr>
          <a:xfrm rot="0" flipH="0" flipV="0">
            <a:off x="4714505" y="3098042"/>
            <a:ext cx="1297201" cy="1187355"/>
          </a:xfrm>
          <a:prstGeom prst="rect">
            <a:avLst/>
          </a:prstGeom>
          <a:noFill/>
          <a:ln>
            <a:noFill/>
          </a:ln>
        </p:spPr>
        <p:txBody>
          <a:bodyPr vert="horz" wrap="square" lIns="91440" tIns="45720" rIns="91440" bIns="45720" rtlCol="0" anchor="ctr"/>
          <a:lstStyle/>
          <a:p>
            <a:pPr algn="ctr">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提问是艺术</a:t>
            </a:r>
            <a:endParaRPr kumimoji="1" lang="zh-CN" altLang="en-US"/>
          </a:p>
        </p:txBody>
      </p:sp>
      <p:sp>
        <p:nvSpPr>
          <p:cNvPr id="10" name="标题 1"/>
          <p:cNvSpPr txBox="1"/>
          <p:nvPr/>
        </p:nvSpPr>
        <p:spPr>
          <a:xfrm rot="0" flipH="0" flipV="0">
            <a:off x="6209065" y="3098042"/>
            <a:ext cx="1297201" cy="1187355"/>
          </a:xfrm>
          <a:prstGeom prst="rect">
            <a:avLst/>
          </a:prstGeom>
          <a:noFill/>
          <a:ln>
            <a:noFill/>
          </a:ln>
        </p:spPr>
        <p:txBody>
          <a:bodyPr vert="horz" wrap="square" lIns="91440" tIns="45720" rIns="91440" bIns="45720" rtlCol="0" anchor="ctr"/>
          <a:lstStyle/>
          <a:p>
            <a:pPr algn="ctr">
              <a:lnSpc>
                <a:spcPct val="100000"/>
              </a:lnSpc>
            </a:pPr>
            <a:r>
              <a:rPr kumimoji="1" lang="en-US" altLang="zh-CN" sz="2000">
                <a:ln w="12700">
                  <a:noFill/>
                </a:ln>
                <a:solidFill>
                  <a:srgbClr val="FFFFFF">
                    <a:alpha val="100000"/>
                  </a:srgbClr>
                </a:solidFill>
                <a:latin typeface="Source Han Sans CN Bold Bold"/>
                <a:ea typeface="Source Han Sans CN Bold Bold"/>
                <a:cs typeface="Source Han Sans CN Bold Bold"/>
              </a:rPr>
              <a:t>提问是科学</a:t>
            </a:r>
            <a:endParaRPr kumimoji="1" lang="zh-CN" altLang="en-US"/>
          </a:p>
        </p:txBody>
      </p:sp>
      <p:sp>
        <p:nvSpPr>
          <p:cNvPr id="11" name="标题 1"/>
          <p:cNvSpPr txBox="1"/>
          <p:nvPr/>
        </p:nvSpPr>
        <p:spPr>
          <a:xfrm rot="16200000" flipH="1" flipV="0">
            <a:off x="3868775" y="3497403"/>
            <a:ext cx="271129" cy="301573"/>
          </a:xfrm>
          <a:prstGeom prst="triangle">
            <a:avLst/>
          </a:prstGeom>
          <a:gradFill>
            <a:gsLst>
              <a:gs pos="0">
                <a:schemeClr val="accent1"/>
              </a:gs>
              <a:gs pos="100000">
                <a:schemeClr val="accent1">
                  <a:lumMod val="20000"/>
                  <a:lumOff val="80000"/>
                  <a:alpha val="72000"/>
                </a:schemeClr>
              </a:gs>
            </a:gsLst>
            <a:lin ang="162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2" name="标题 1"/>
          <p:cNvSpPr txBox="1"/>
          <p:nvPr/>
        </p:nvSpPr>
        <p:spPr>
          <a:xfrm rot="5400000" flipH="0" flipV="0">
            <a:off x="7971110" y="3475799"/>
            <a:ext cx="271129" cy="301573"/>
          </a:xfrm>
          <a:prstGeom prst="triangle">
            <a:avLst/>
          </a:prstGeom>
          <a:gradFill>
            <a:gsLst>
              <a:gs pos="0">
                <a:schemeClr val="accent2"/>
              </a:gs>
              <a:gs pos="100000">
                <a:schemeClr val="accent2">
                  <a:lumMod val="20000"/>
                  <a:lumOff val="80000"/>
                  <a:alpha val="72000"/>
                </a:schemeClr>
              </a:gs>
            </a:gsLst>
            <a:lin ang="16200000" scaled="0"/>
          </a:gra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13"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提问的性质</a:t>
            </a:r>
            <a:endParaRPr kumimoji="1" lang="zh-CN" altLang="en-US"/>
          </a:p>
        </p:txBody>
      </p:sp>
      <p:cxnSp>
        <p:nvCxnSpPr>
          <p:cNvPr id="15"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gradFill>
            <a:gsLst>
              <a:gs pos="0">
                <a:schemeClr val="accent2">
                  <a:lumMod val="20000"/>
                  <a:lumOff val="80000"/>
                </a:schemeClr>
              </a:gs>
              <a:gs pos="100000">
                <a:schemeClr val="bg1"/>
              </a:gs>
            </a:gsLst>
            <a:path path="circle">
              <a:fillToRect t="100000" l="100000"/>
            </a:path>
            <a:tileRect b="-100000" r="-100000"/>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18900000" flipH="0" flipV="0">
            <a:off x="5708148" y="3326058"/>
            <a:ext cx="858431" cy="881773"/>
          </a:xfrm>
          <a:custGeom>
            <a:avLst/>
            <a:gdLst/>
            <a:rect l="0" t="0" r="r" b="b"/>
            <a:pathLst>
              <a:path w="21600" h="21600" extrusionOk="0">
                <a:moveTo>
                  <a:pt x="0" y="0"/>
                </a:moveTo>
                <a:cubicBezTo>
                  <a:pt x="2960" y="2851"/>
                  <a:pt x="4637" y="6730"/>
                  <a:pt x="4660" y="10784"/>
                </a:cubicBezTo>
                <a:cubicBezTo>
                  <a:pt x="4684" y="14829"/>
                  <a:pt x="3060" y="18718"/>
                  <a:pt x="144" y="21600"/>
                </a:cubicBezTo>
                <a:lnTo>
                  <a:pt x="21358" y="21288"/>
                </a:lnTo>
                <a:cubicBezTo>
                  <a:pt x="18644" y="18590"/>
                  <a:pt x="17078" y="14994"/>
                  <a:pt x="16974" y="11219"/>
                </a:cubicBezTo>
                <a:cubicBezTo>
                  <a:pt x="16858" y="7040"/>
                  <a:pt x="18534" y="3002"/>
                  <a:pt x="21600" y="75"/>
                </a:cubicBezTo>
                <a:lnTo>
                  <a:pt x="0" y="0"/>
                </a:lnTo>
                <a:close/>
              </a:path>
            </a:pathLst>
          </a:custGeom>
          <a:solidFill>
            <a:schemeClr val="accent2"/>
          </a:solidFill>
          <a:ln w="12700" cap="sq">
            <a:noFill/>
            <a:miter/>
          </a:ln>
        </p:spPr>
        <p:txBody>
          <a:bodyPr vert="horz" wrap="square" lIns="91440" tIns="45720" rIns="91440" bIns="45720" rtlCol="0" anchor="ctr"/>
          <a:lstStyle/>
          <a:p>
            <a:pPr algn="l">
              <a:lnSpc>
                <a:spcPct val="110000"/>
              </a:lnSpc>
            </a:pPr>
            <a:endParaRPr kumimoji="1" lang="zh-CN" altLang="en-US"/>
          </a:p>
        </p:txBody>
      </p:sp>
      <p:sp>
        <p:nvSpPr>
          <p:cNvPr id="4" name="标题 1"/>
          <p:cNvSpPr txBox="1"/>
          <p:nvPr/>
        </p:nvSpPr>
        <p:spPr>
          <a:xfrm rot="18900000" flipH="0" flipV="0">
            <a:off x="4915007" y="2541682"/>
            <a:ext cx="1216243" cy="1216241"/>
          </a:xfrm>
          <a:custGeom>
            <a:avLst/>
            <a:gd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sq">
            <a:noFill/>
            <a:miter/>
          </a:ln>
        </p:spPr>
        <p:txBody>
          <a:bodyPr vert="horz" wrap="square" lIns="91440" tIns="45720" rIns="91440" bIns="45720" rtlCol="0" anchor="ctr"/>
          <a:lstStyle/>
          <a:p>
            <a:pPr algn="l">
              <a:lnSpc>
                <a:spcPct val="110000"/>
              </a:lnSpc>
            </a:pPr>
            <a:endParaRPr kumimoji="1" lang="zh-CN" altLang="en-US"/>
          </a:p>
        </p:txBody>
      </p:sp>
      <p:sp>
        <p:nvSpPr>
          <p:cNvPr id="5" name="标题 1"/>
          <p:cNvSpPr txBox="1"/>
          <p:nvPr/>
        </p:nvSpPr>
        <p:spPr>
          <a:xfrm rot="0" flipH="0" flipV="0">
            <a:off x="5101160" y="2730505"/>
            <a:ext cx="851076" cy="851056"/>
          </a:xfrm>
          <a:prstGeom prst="ellipse">
            <a:avLst/>
          </a:prstGeom>
          <a:solidFill>
            <a:schemeClr val="bg1"/>
          </a:solidFill>
          <a:ln w="12700" cap="sq">
            <a:noFill/>
            <a:miter/>
          </a:ln>
        </p:spPr>
        <p:txBody>
          <a:bodyPr vert="horz" wrap="square" lIns="91440" tIns="45720" rIns="91440" bIns="45720" rtlCol="0" anchor="ctr"/>
          <a:lstStyle/>
          <a:p>
            <a:pPr algn="l">
              <a:lnSpc>
                <a:spcPct val="110000"/>
              </a:lnSpc>
            </a:pPr>
            <a:endParaRPr kumimoji="1" lang="zh-CN" altLang="en-US"/>
          </a:p>
        </p:txBody>
      </p:sp>
      <p:sp>
        <p:nvSpPr>
          <p:cNvPr id="6" name="标题 1"/>
          <p:cNvSpPr txBox="1"/>
          <p:nvPr/>
        </p:nvSpPr>
        <p:spPr>
          <a:xfrm rot="18900000" flipH="0" flipV="0">
            <a:off x="6148249" y="3772892"/>
            <a:ext cx="1216243" cy="1216241"/>
          </a:xfrm>
          <a:custGeom>
            <a:avLst/>
            <a:gd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sq">
            <a:noFill/>
            <a:miter/>
          </a:ln>
        </p:spPr>
        <p:txBody>
          <a:bodyPr vert="horz" wrap="square" lIns="91440" tIns="45720" rIns="91440" bIns="45720" rtlCol="0" anchor="ctr"/>
          <a:lstStyle/>
          <a:p>
            <a:pPr algn="l">
              <a:lnSpc>
                <a:spcPct val="110000"/>
              </a:lnSpc>
            </a:pPr>
            <a:endParaRPr kumimoji="1" lang="zh-CN" altLang="en-US"/>
          </a:p>
        </p:txBody>
      </p:sp>
      <p:sp>
        <p:nvSpPr>
          <p:cNvPr id="7" name="标题 1"/>
          <p:cNvSpPr txBox="1"/>
          <p:nvPr/>
        </p:nvSpPr>
        <p:spPr>
          <a:xfrm rot="0" flipH="0" flipV="0">
            <a:off x="6335477" y="3964763"/>
            <a:ext cx="851075" cy="851056"/>
          </a:xfrm>
          <a:prstGeom prst="ellipse">
            <a:avLst/>
          </a:prstGeom>
          <a:solidFill>
            <a:schemeClr val="bg1"/>
          </a:solidFill>
          <a:ln w="12700" cap="sq">
            <a:noFill/>
            <a:miter/>
          </a:ln>
        </p:spPr>
        <p:txBody>
          <a:bodyPr vert="horz" wrap="square" lIns="91440" tIns="45720" rIns="91440" bIns="45720" rtlCol="0" anchor="ctr"/>
          <a:lstStyle/>
          <a:p>
            <a:pPr algn="l">
              <a:lnSpc>
                <a:spcPct val="110000"/>
              </a:lnSpc>
            </a:pPr>
            <a:endParaRPr kumimoji="1" lang="zh-CN" altLang="en-US"/>
          </a:p>
        </p:txBody>
      </p:sp>
      <p:sp>
        <p:nvSpPr>
          <p:cNvPr id="8" name="标题 1"/>
          <p:cNvSpPr txBox="1"/>
          <p:nvPr/>
        </p:nvSpPr>
        <p:spPr>
          <a:xfrm rot="0" flipH="0" flipV="0">
            <a:off x="5022929" y="4039351"/>
            <a:ext cx="851075" cy="851055"/>
          </a:xfrm>
          <a:prstGeom prst="ellipse">
            <a:avLst/>
          </a:prstGeom>
          <a:solidFill>
            <a:schemeClr val="bg1"/>
          </a:solidFill>
          <a:ln w="12700" cap="sq">
            <a:noFill/>
            <a:miter/>
          </a:ln>
        </p:spPr>
        <p:txBody>
          <a:bodyPr vert="horz" wrap="square" lIns="91440" tIns="45720" rIns="91440" bIns="45720" rtlCol="0" anchor="ctr"/>
          <a:lstStyle/>
          <a:p>
            <a:pPr algn="l">
              <a:lnSpc>
                <a:spcPct val="110000"/>
              </a:lnSpc>
            </a:pPr>
            <a:endParaRPr kumimoji="1" lang="zh-CN" altLang="en-US"/>
          </a:p>
        </p:txBody>
      </p:sp>
      <p:sp>
        <p:nvSpPr>
          <p:cNvPr id="9" name="标题 1"/>
          <p:cNvSpPr txBox="1"/>
          <p:nvPr/>
        </p:nvSpPr>
        <p:spPr>
          <a:xfrm rot="0" flipH="0" flipV="0">
            <a:off x="5024972" y="2752652"/>
            <a:ext cx="994828" cy="794752"/>
          </a:xfrm>
          <a:prstGeom prst="rect">
            <a:avLst/>
          </a:prstGeom>
          <a:noFill/>
          <a:ln cap="sq">
            <a:noFill/>
          </a:ln>
          <a:effectLst/>
        </p:spPr>
        <p:txBody>
          <a:bodyPr vert="horz" wrap="square" lIns="0" tIns="0" rIns="0" bIns="0" rtlCol="0" anchor="ctr"/>
          <a:lstStyle/>
          <a:p>
            <a:pPr algn="ctr">
              <a:lnSpc>
                <a:spcPct val="100000"/>
              </a:lnSpc>
            </a:pPr>
            <a:r>
              <a:rPr kumimoji="1" lang="en-US" altLang="zh-CN" sz="2400">
                <a:ln w="12700">
                  <a:noFill/>
                </a:ln>
                <a:solidFill>
                  <a:srgbClr val="B08159">
                    <a:alpha val="100000"/>
                  </a:srgbClr>
                </a:solidFill>
                <a:latin typeface="OPPOSans H"/>
                <a:ea typeface="OPPOSans H"/>
                <a:cs typeface="OPPOSans H"/>
              </a:rPr>
              <a:t>01</a:t>
            </a:r>
            <a:endParaRPr kumimoji="1" lang="zh-CN" altLang="en-US"/>
          </a:p>
        </p:txBody>
      </p:sp>
      <p:sp>
        <p:nvSpPr>
          <p:cNvPr id="10" name="标题 1"/>
          <p:cNvSpPr txBox="1"/>
          <p:nvPr/>
        </p:nvSpPr>
        <p:spPr>
          <a:xfrm rot="0" flipH="0" flipV="0">
            <a:off x="6267032" y="3979472"/>
            <a:ext cx="994828" cy="794752"/>
          </a:xfrm>
          <a:prstGeom prst="rect">
            <a:avLst/>
          </a:prstGeom>
          <a:noFill/>
          <a:ln cap="sq">
            <a:noFill/>
          </a:ln>
          <a:effectLst/>
        </p:spPr>
        <p:txBody>
          <a:bodyPr vert="horz" wrap="square" lIns="0" tIns="0" rIns="0" bIns="0" rtlCol="0" anchor="ctr"/>
          <a:lstStyle/>
          <a:p>
            <a:pPr algn="ctr">
              <a:lnSpc>
                <a:spcPct val="100000"/>
              </a:lnSpc>
            </a:pPr>
            <a:r>
              <a:rPr kumimoji="1" lang="en-US" altLang="zh-CN" sz="2400">
                <a:ln w="12700">
                  <a:noFill/>
                </a:ln>
                <a:solidFill>
                  <a:srgbClr val="B08159">
                    <a:alpha val="100000"/>
                  </a:srgbClr>
                </a:solidFill>
                <a:latin typeface="OPPOSans H"/>
                <a:ea typeface="OPPOSans H"/>
                <a:cs typeface="OPPOSans H"/>
              </a:rPr>
              <a:t>02</a:t>
            </a:r>
            <a:endParaRPr kumimoji="1" lang="zh-CN" altLang="en-US"/>
          </a:p>
        </p:txBody>
      </p:sp>
      <p:sp>
        <p:nvSpPr>
          <p:cNvPr id="11" name="标题 1"/>
          <p:cNvSpPr txBox="1"/>
          <p:nvPr/>
        </p:nvSpPr>
        <p:spPr>
          <a:xfrm rot="0" flipH="0" flipV="0">
            <a:off x="698550" y="2534854"/>
            <a:ext cx="3769277" cy="825624"/>
          </a:xfrm>
          <a:prstGeom prst="rect">
            <a:avLst/>
          </a:prstGeom>
          <a:noFill/>
          <a:ln>
            <a:noFill/>
          </a:ln>
        </p:spPr>
        <p:txBody>
          <a:bodyPr vert="horz" wrap="square" lIns="0" tIns="0" rIns="0" bIns="0" rtlCol="0" anchor="b"/>
          <a:lstStyle/>
          <a:p>
            <a:pPr algn="r">
              <a:lnSpc>
                <a:spcPct val="15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提问方式转变</a:t>
            </a:r>
            <a:endParaRPr kumimoji="1" lang="zh-CN" altLang="en-US"/>
          </a:p>
        </p:txBody>
      </p:sp>
      <p:sp>
        <p:nvSpPr>
          <p:cNvPr id="12" name="标题 1"/>
          <p:cNvSpPr txBox="1"/>
          <p:nvPr/>
        </p:nvSpPr>
        <p:spPr>
          <a:xfrm rot="0" flipH="0" flipV="0">
            <a:off x="698550" y="3470266"/>
            <a:ext cx="3769277" cy="1322179"/>
          </a:xfrm>
          <a:prstGeom prst="rect">
            <a:avLst/>
          </a:prstGeom>
          <a:noFill/>
          <a:ln>
            <a:noFill/>
          </a:ln>
        </p:spPr>
        <p:txBody>
          <a:bodyPr vert="horz" wrap="square" lIns="0" tIns="0" rIns="0" bIns="0" rtlCol="0" anchor="t"/>
          <a:lstStyle/>
          <a:p>
            <a:pPr algn="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本次深度教研旨在引导教师从“随意问”走向“精心设计问”，从“关注答案”走向“关注思维过程”。</a:t>
            </a:r>
            <a:endParaRPr kumimoji="1" lang="zh-CN" altLang="en-US"/>
          </a:p>
        </p:txBody>
      </p:sp>
      <p:sp>
        <p:nvSpPr>
          <p:cNvPr id="13" name="标题 1"/>
          <p:cNvSpPr txBox="1"/>
          <p:nvPr/>
        </p:nvSpPr>
        <p:spPr>
          <a:xfrm rot="0" flipH="0" flipV="0">
            <a:off x="7749623" y="2534854"/>
            <a:ext cx="3769277" cy="825624"/>
          </a:xfrm>
          <a:prstGeom prst="rect">
            <a:avLst/>
          </a:prstGeom>
          <a:noFill/>
          <a:ln>
            <a:noFill/>
          </a:ln>
        </p:spPr>
        <p:txBody>
          <a:bodyPr vert="horz" wrap="square" lIns="0" tIns="0" rIns="0" bIns="0" rtlCol="0" anchor="b"/>
          <a:lstStyle/>
          <a:p>
            <a:pPr algn="l">
              <a:lnSpc>
                <a:spcPct val="150000"/>
              </a:lnSpc>
            </a:pPr>
            <a:r>
              <a:rPr kumimoji="1" lang="en-US" altLang="zh-CN" sz="2000">
                <a:ln w="12700">
                  <a:noFill/>
                </a:ln>
                <a:solidFill>
                  <a:srgbClr val="000000">
                    <a:alpha val="100000"/>
                  </a:srgbClr>
                </a:solidFill>
                <a:latin typeface="Source Han Sans CN Bold Bold"/>
                <a:ea typeface="Source Han Sans CN Bold Bold"/>
                <a:cs typeface="Source Han Sans CN Bold Bold"/>
              </a:rPr>
              <a:t>教学效果提升</a:t>
            </a:r>
            <a:endParaRPr kumimoji="1" lang="zh-CN" altLang="en-US"/>
          </a:p>
        </p:txBody>
      </p:sp>
      <p:sp>
        <p:nvSpPr>
          <p:cNvPr id="14" name="标题 1"/>
          <p:cNvSpPr txBox="1"/>
          <p:nvPr/>
        </p:nvSpPr>
        <p:spPr>
          <a:xfrm rot="0" flipH="0" flipV="0">
            <a:off x="7749623" y="3470266"/>
            <a:ext cx="3769277" cy="1322179"/>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让每一个问题都成为点燃幼儿智慧的火种，让绘本教学真正成为支持幼儿全面发展的有效途径。</a:t>
            </a:r>
            <a:endParaRPr kumimoji="1" lang="zh-CN" altLang="en-US"/>
          </a:p>
        </p:txBody>
      </p:sp>
      <p:sp>
        <p:nvSpPr>
          <p:cNvPr id="15" name="标题 1"/>
          <p:cNvSpPr txBox="1"/>
          <p:nvPr/>
        </p:nvSpPr>
        <p:spPr>
          <a:xfrm rot="0" flipH="0" flipV="0">
            <a:off x="365760" y="436721"/>
            <a:ext cx="216000" cy="216000"/>
          </a:xfrm>
          <a:prstGeom prst="ellipse">
            <a:avLst/>
          </a:prstGeom>
          <a:solidFill>
            <a:schemeClr val="bg1"/>
          </a:solidFill>
          <a:ln w="508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743662" y="296822"/>
            <a:ext cx="10587277" cy="432000"/>
          </a:xfrm>
          <a:prstGeom prst="rect">
            <a:avLst/>
          </a:prstGeom>
          <a:noFill/>
          <a:ln>
            <a:noFill/>
          </a:ln>
        </p:spPr>
        <p:txBody>
          <a:bodyPr vert="horz" wrap="square" lIns="0" tIns="0" rIns="0" bIns="0" rtlCol="0" anchor="ctr"/>
          <a:lstStyle/>
          <a:p>
            <a:pPr algn="l">
              <a:lnSpc>
                <a:spcPct val="120000"/>
              </a:lnSpc>
            </a:pPr>
            <a:r>
              <a:rPr kumimoji="1" lang="en-US" altLang="zh-CN" sz="2800">
                <a:ln>
                  <a:noFill/>
                </a:ln>
                <a:solidFill>
                  <a:srgbClr val="262626">
                    <a:alpha val="100000"/>
                  </a:srgbClr>
                </a:solidFill>
                <a:latin typeface="Source Han Sans CN Bold Bold"/>
                <a:ea typeface="Source Han Sans CN Bold Bold"/>
                <a:cs typeface="Source Han Sans CN Bold Bold"/>
              </a:rPr>
              <a:t>教研目的</a:t>
            </a:r>
            <a:endParaRPr kumimoji="1" lang="zh-CN" altLang="en-US"/>
          </a:p>
        </p:txBody>
      </p:sp>
      <p:cxnSp>
        <p:nvCxnSpPr>
          <p:cNvPr id="17" name="线条 1"/>
          <p:cNvCxnSpPr/>
          <p:nvPr/>
        </p:nvCxnSpPr>
        <p:spPr>
          <a:xfrm rot="0" flipH="0" flipV="0">
            <a:off x="365760" y="804295"/>
            <a:ext cx="11826240" cy="0"/>
          </a:xfrm>
          <a:prstGeom prst="line">
            <a:avLst/>
          </a:prstGeom>
          <a:noFill/>
          <a:ln w="15875" cap="sq">
            <a:gradFill>
              <a:gsLst>
                <a:gs pos="0">
                  <a:schemeClr val="bg1">
                    <a:lumMod val="50000"/>
                  </a:schemeClr>
                </a:gs>
                <a:gs pos="100000">
                  <a:schemeClr val="bg1"/>
                </a:gs>
              </a:gsLst>
              <a:lin ang="0" scaled="0"/>
            </a:gradFill>
            <a:prstDash val="solid"/>
            <a:miter/>
          </a:ln>
        </p:spPr>
      </p:cxnSp>
    </p:spTree>
  </p:cSl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p:cNvPicPr>
            <a:picLocks noChangeAspect="1"/>
          </p:cNvPicPr>
          <p:nvPr/>
        </p:nvPicPr>
        <p:blipFill>
          <a:blip r:embed="rId3">
            <a:alphaModFix amt="100000"/>
          </a:blip>
          <a:srcRect l="0" t="0" r="0" b="0"/>
          <a:stretch>
            <a:fillRect/>
          </a:stretch>
        </p:blipFill>
        <p:spPr>
          <a:xfrm rot="0" flipH="0" flipV="0">
            <a:off x="504" y="283"/>
            <a:ext cx="12190992" cy="6857433"/>
          </a:xfrm>
          <a:prstGeom prst="rect">
            <a:avLst/>
          </a:prstGeom>
          <a:noFill/>
          <a:ln>
            <a:noFill/>
          </a:ln>
        </p:spPr>
      </p:pic>
      <p:sp>
        <p:nvSpPr>
          <p:cNvPr id="3" name="标题 1"/>
          <p:cNvSpPr txBox="1"/>
          <p:nvPr/>
        </p:nvSpPr>
        <p:spPr>
          <a:xfrm rot="0" flipH="0" flipV="0">
            <a:off x="1532067" y="10423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2067"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0619162" y="103730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10619162" y="4865081"/>
            <a:ext cx="140278" cy="140278"/>
          </a:xfrm>
          <a:prstGeom prst="ellipse">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836517" y="108802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836517" y="4919240"/>
            <a:ext cx="8518967"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5400000" flipH="0" flipV="0">
            <a:off x="-89794"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0" flipV="0">
            <a:off x="8997301" y="2978980"/>
            <a:ext cx="3384000" cy="36000"/>
          </a:xfrm>
          <a:prstGeom prst="rect">
            <a:avLst/>
          </a:pr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1709580" y="1208578"/>
            <a:ext cx="8815479" cy="3586282"/>
          </a:xfrm>
          <a:custGeom>
            <a:avLst/>
            <a:gdLst>
              <a:gd name="connsiteX0" fmla="*/ 243775 w 8815479"/>
              <a:gd name="connsiteY0" fmla="*/ 0 h 3586282"/>
              <a:gd name="connsiteX1" fmla="*/ 527554 w 8815479"/>
              <a:gd name="connsiteY1" fmla="*/ 0 h 3586282"/>
              <a:gd name="connsiteX2" fmla="*/ 8287926 w 8815479"/>
              <a:gd name="connsiteY2" fmla="*/ 0 h 3586282"/>
              <a:gd name="connsiteX3" fmla="*/ 8571705 w 8815479"/>
              <a:gd name="connsiteY3" fmla="*/ 0 h 3586282"/>
              <a:gd name="connsiteX4" fmla="*/ 8577270 w 8815479"/>
              <a:gd name="connsiteY4" fmla="*/ 17928 h 3586282"/>
              <a:gd name="connsiteX5" fmla="*/ 8742789 w 8815479"/>
              <a:gd name="connsiteY5" fmla="*/ 218929 h 3586282"/>
              <a:gd name="connsiteX6" fmla="*/ 8815479 w 8815479"/>
              <a:gd name="connsiteY6" fmla="*/ 258384 h 3586282"/>
              <a:gd name="connsiteX7" fmla="*/ 8815479 w 8815479"/>
              <a:gd name="connsiteY7" fmla="*/ 3327898 h 3586282"/>
              <a:gd name="connsiteX8" fmla="*/ 8742789 w 8815479"/>
              <a:gd name="connsiteY8" fmla="*/ 3367352 h 3586282"/>
              <a:gd name="connsiteX9" fmla="*/ 8577270 w 8815479"/>
              <a:gd name="connsiteY9" fmla="*/ 3568352 h 3586282"/>
              <a:gd name="connsiteX10" fmla="*/ 8571704 w 8815479"/>
              <a:gd name="connsiteY10" fmla="*/ 3586282 h 3586282"/>
              <a:gd name="connsiteX11" fmla="*/ 8287925 w 8815479"/>
              <a:gd name="connsiteY11" fmla="*/ 3586282 h 3586282"/>
              <a:gd name="connsiteX12" fmla="*/ 527555 w 8815479"/>
              <a:gd name="connsiteY12" fmla="*/ 3586282 h 3586282"/>
              <a:gd name="connsiteX13" fmla="*/ 243776 w 8815479"/>
              <a:gd name="connsiteY13" fmla="*/ 3586282 h 3586282"/>
              <a:gd name="connsiteX14" fmla="*/ 238210 w 8815479"/>
              <a:gd name="connsiteY14" fmla="*/ 3568352 h 3586282"/>
              <a:gd name="connsiteX15" fmla="*/ 72691 w 8815479"/>
              <a:gd name="connsiteY15" fmla="*/ 3367352 h 3586282"/>
              <a:gd name="connsiteX16" fmla="*/ 0 w 8815479"/>
              <a:gd name="connsiteY16" fmla="*/ 3327897 h 3586282"/>
              <a:gd name="connsiteX17" fmla="*/ 0 w 8815479"/>
              <a:gd name="connsiteY17" fmla="*/ 258384 h 3586282"/>
              <a:gd name="connsiteX18" fmla="*/ 72691 w 8815479"/>
              <a:gd name="connsiteY18" fmla="*/ 218929 h 3586282"/>
              <a:gd name="connsiteX19" fmla="*/ 238210 w 8815479"/>
              <a:gd name="connsiteY19" fmla="*/ 17928 h 3586282"/>
            </a:gdLst>
            <a:rect l="l" t="t" r="r" b="b"/>
            <a:pathLst>
              <a:path w="8815479" h="3586282">
                <a:moveTo>
                  <a:pt x="243775" y="0"/>
                </a:moveTo>
                <a:lnTo>
                  <a:pt x="527554" y="0"/>
                </a:lnTo>
                <a:lnTo>
                  <a:pt x="8287926" y="0"/>
                </a:lnTo>
                <a:lnTo>
                  <a:pt x="8571705" y="0"/>
                </a:lnTo>
                <a:lnTo>
                  <a:pt x="8577270" y="17928"/>
                </a:lnTo>
                <a:cubicBezTo>
                  <a:pt x="8611946" y="99913"/>
                  <a:pt x="8669876" y="169669"/>
                  <a:pt x="8742789" y="218929"/>
                </a:cubicBezTo>
                <a:lnTo>
                  <a:pt x="8815479" y="258384"/>
                </a:lnTo>
                <a:lnTo>
                  <a:pt x="8815479" y="3327898"/>
                </a:lnTo>
                <a:lnTo>
                  <a:pt x="8742789" y="3367352"/>
                </a:lnTo>
                <a:cubicBezTo>
                  <a:pt x="8669876" y="3416611"/>
                  <a:pt x="8611946" y="3486367"/>
                  <a:pt x="8577270" y="3568352"/>
                </a:cubicBezTo>
                <a:lnTo>
                  <a:pt x="8571704" y="3586282"/>
                </a:lnTo>
                <a:lnTo>
                  <a:pt x="8287925" y="3586282"/>
                </a:lnTo>
                <a:lnTo>
                  <a:pt x="527555" y="3586282"/>
                </a:lnTo>
                <a:lnTo>
                  <a:pt x="243776" y="3586282"/>
                </a:lnTo>
                <a:lnTo>
                  <a:pt x="238210" y="3568352"/>
                </a:lnTo>
                <a:cubicBezTo>
                  <a:pt x="203533" y="3486367"/>
                  <a:pt x="145604" y="3416611"/>
                  <a:pt x="72691" y="3367352"/>
                </a:cubicBezTo>
                <a:lnTo>
                  <a:pt x="0" y="3327897"/>
                </a:lnTo>
                <a:lnTo>
                  <a:pt x="0" y="258384"/>
                </a:lnTo>
                <a:lnTo>
                  <a:pt x="72691" y="218929"/>
                </a:lnTo>
                <a:cubicBezTo>
                  <a:pt x="145604" y="169669"/>
                  <a:pt x="203533" y="99913"/>
                  <a:pt x="238210" y="17928"/>
                </a:cubicBezTo>
                <a:close/>
              </a:path>
            </a:pathLst>
          </a:custGeom>
          <a:solidFill>
            <a:schemeClr val="bg1">
              <a:alpha val="68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12" name=""/>
          <p:cNvGrpSpPr/>
          <p:nvPr/>
        </p:nvGrpSpPr>
        <p:grpSpPr>
          <a:xfrm>
            <a:off x="1942358" y="2238375"/>
            <a:ext cx="233258" cy="1132272"/>
            <a:chOff x="1942358" y="2238375"/>
            <a:chExt cx="233258" cy="1132272"/>
          </a:xfrm>
        </p:grpSpPr>
        <p:grpSp>
          <p:nvGrpSpPr>
            <p:cNvPr id="13" name=""/>
            <p:cNvGrpSpPr/>
            <p:nvPr/>
          </p:nvGrpSpPr>
          <p:grpSpPr>
            <a:xfrm>
              <a:off x="1942358" y="2238375"/>
              <a:ext cx="233258" cy="233258"/>
              <a:chOff x="1942358" y="2238375"/>
              <a:chExt cx="233258" cy="233258"/>
            </a:xfrm>
          </p:grpSpPr>
          <p:sp>
            <p:nvSpPr>
              <p:cNvPr id="14" name="标题 1"/>
              <p:cNvSpPr txBox="1"/>
              <p:nvPr/>
            </p:nvSpPr>
            <p:spPr>
              <a:xfrm rot="0" flipH="0" flipV="0">
                <a:off x="194235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198933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6" name=""/>
            <p:cNvGrpSpPr/>
            <p:nvPr/>
          </p:nvGrpSpPr>
          <p:grpSpPr>
            <a:xfrm>
              <a:off x="1942358" y="2687882"/>
              <a:ext cx="233258" cy="233258"/>
              <a:chOff x="1942358" y="2687882"/>
              <a:chExt cx="233258" cy="233258"/>
            </a:xfrm>
          </p:grpSpPr>
          <p:sp>
            <p:nvSpPr>
              <p:cNvPr id="17" name="标题 1"/>
              <p:cNvSpPr txBox="1"/>
              <p:nvPr/>
            </p:nvSpPr>
            <p:spPr>
              <a:xfrm rot="0" flipH="0" flipV="0">
                <a:off x="194235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98933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19" name=""/>
            <p:cNvGrpSpPr/>
            <p:nvPr/>
          </p:nvGrpSpPr>
          <p:grpSpPr>
            <a:xfrm>
              <a:off x="1942358" y="3137389"/>
              <a:ext cx="233258" cy="233258"/>
              <a:chOff x="1942358" y="3137389"/>
              <a:chExt cx="233258" cy="233258"/>
            </a:xfrm>
          </p:grpSpPr>
          <p:sp>
            <p:nvSpPr>
              <p:cNvPr id="20" name="标题 1"/>
              <p:cNvSpPr txBox="1"/>
              <p:nvPr/>
            </p:nvSpPr>
            <p:spPr>
              <a:xfrm rot="0" flipH="0" flipV="0">
                <a:off x="194235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198933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grpSp>
        <p:nvGrpSpPr>
          <p:cNvPr id="22" name=""/>
          <p:cNvGrpSpPr/>
          <p:nvPr/>
        </p:nvGrpSpPr>
        <p:grpSpPr>
          <a:xfrm>
            <a:off x="10126238" y="2238375"/>
            <a:ext cx="233258" cy="1132272"/>
            <a:chOff x="10126238" y="2238375"/>
            <a:chExt cx="233258" cy="1132272"/>
          </a:xfrm>
        </p:grpSpPr>
        <p:grpSp>
          <p:nvGrpSpPr>
            <p:cNvPr id="23" name=""/>
            <p:cNvGrpSpPr/>
            <p:nvPr/>
          </p:nvGrpSpPr>
          <p:grpSpPr>
            <a:xfrm>
              <a:off x="10126238" y="2238375"/>
              <a:ext cx="233258" cy="233258"/>
              <a:chOff x="10126238" y="2238375"/>
              <a:chExt cx="233258" cy="233258"/>
            </a:xfrm>
          </p:grpSpPr>
          <p:sp>
            <p:nvSpPr>
              <p:cNvPr id="24" name="标题 1"/>
              <p:cNvSpPr txBox="1"/>
              <p:nvPr/>
            </p:nvSpPr>
            <p:spPr>
              <a:xfrm rot="0" flipH="0" flipV="0">
                <a:off x="10126238" y="2238375"/>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10173214" y="2285350"/>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6" name=""/>
            <p:cNvGrpSpPr/>
            <p:nvPr/>
          </p:nvGrpSpPr>
          <p:grpSpPr>
            <a:xfrm>
              <a:off x="10126238" y="2687882"/>
              <a:ext cx="233258" cy="233258"/>
              <a:chOff x="10126238" y="2687882"/>
              <a:chExt cx="233258" cy="233258"/>
            </a:xfrm>
          </p:grpSpPr>
          <p:sp>
            <p:nvSpPr>
              <p:cNvPr id="27" name="标题 1"/>
              <p:cNvSpPr txBox="1"/>
              <p:nvPr/>
            </p:nvSpPr>
            <p:spPr>
              <a:xfrm rot="0" flipH="0" flipV="0">
                <a:off x="10126238" y="2687882"/>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0" flipH="0" flipV="0">
                <a:off x="10173214" y="2734858"/>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nvGrpSpPr>
            <p:cNvPr id="29" name=""/>
            <p:cNvGrpSpPr/>
            <p:nvPr/>
          </p:nvGrpSpPr>
          <p:grpSpPr>
            <a:xfrm>
              <a:off x="10126238" y="3137389"/>
              <a:ext cx="233258" cy="233258"/>
              <a:chOff x="10126238" y="3137389"/>
              <a:chExt cx="233258" cy="233258"/>
            </a:xfrm>
          </p:grpSpPr>
          <p:sp>
            <p:nvSpPr>
              <p:cNvPr id="30" name="标题 1"/>
              <p:cNvSpPr txBox="1"/>
              <p:nvPr/>
            </p:nvSpPr>
            <p:spPr>
              <a:xfrm rot="0" flipH="0" flipV="0">
                <a:off x="10126238" y="3137389"/>
                <a:ext cx="233258" cy="233258"/>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1" name="标题 1"/>
              <p:cNvSpPr txBox="1"/>
              <p:nvPr/>
            </p:nvSpPr>
            <p:spPr>
              <a:xfrm rot="0" flipH="0" flipV="0">
                <a:off x="10173214" y="3184365"/>
                <a:ext cx="139307" cy="139307"/>
              </a:xfrm>
              <a:prstGeom prst="ellipse">
                <a:avLst/>
              </a:prstGeom>
              <a:noFill/>
              <a:ln w="635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grpSp>
      </p:grpSp>
      <p:pic>
        <p:nvPicPr>
          <p:cNvPr id="32" name="图片"/>
          <p:cNvPicPr>
            <a:picLocks noChangeAspect="1"/>
          </p:cNvPicPr>
          <p:nvPr/>
        </p:nvPicPr>
        <p:blipFill>
          <a:blip r:embed="rId4">
            <a:alphaModFix amt="100000"/>
          </a:blip>
          <a:srcRect l="0" t="0" r="0" b="0"/>
          <a:stretch>
            <a:fillRect/>
          </a:stretch>
        </p:blipFill>
        <p:spPr>
          <a:xfrm rot="0" flipH="1" flipV="0">
            <a:off x="2124157" y="4047736"/>
            <a:ext cx="1800225" cy="1438275"/>
          </a:xfrm>
          <a:prstGeom prst="rect">
            <a:avLst/>
          </a:prstGeom>
          <a:noFill/>
          <a:ln>
            <a:noFill/>
          </a:ln>
        </p:spPr>
      </p:pic>
      <p:pic>
        <p:nvPicPr>
          <p:cNvPr id="33" name="图片"/>
          <p:cNvPicPr>
            <a:picLocks noChangeAspect="1"/>
          </p:cNvPicPr>
          <p:nvPr/>
        </p:nvPicPr>
        <p:blipFill>
          <a:blip r:embed="rId5">
            <a:alphaModFix amt="100000"/>
          </a:blip>
          <a:srcRect l="0" t="0" r="0" b="0"/>
          <a:stretch>
            <a:fillRect/>
          </a:stretch>
        </p:blipFill>
        <p:spPr>
          <a:xfrm rot="0" flipH="0" flipV="0">
            <a:off x="7573015" y="436646"/>
            <a:ext cx="2510290" cy="908612"/>
          </a:xfrm>
          <a:prstGeom prst="rect">
            <a:avLst/>
          </a:prstGeom>
          <a:noFill/>
          <a:ln>
            <a:noFill/>
          </a:ln>
        </p:spPr>
      </p:pic>
      <p:sp>
        <p:nvSpPr>
          <p:cNvPr id="34" name="标题 1"/>
          <p:cNvSpPr txBox="1"/>
          <p:nvPr/>
        </p:nvSpPr>
        <p:spPr>
          <a:xfrm rot="0" flipH="0" flipV="0">
            <a:off x="2449559" y="1841173"/>
            <a:ext cx="7335520" cy="2040102"/>
          </a:xfrm>
          <a:prstGeom prst="rect">
            <a:avLst/>
          </a:prstGeom>
          <a:noFill/>
          <a:ln>
            <a:noFill/>
          </a:ln>
        </p:spPr>
        <p:txBody>
          <a:bodyPr vert="horz" wrap="square" lIns="91440" tIns="45720" rIns="91440" bIns="45720" rtlCol="0" anchor="ctr"/>
          <a:lstStyle/>
          <a:p>
            <a:pPr algn="ctr">
              <a:lnSpc>
                <a:spcPct val="130000"/>
              </a:lnSpc>
            </a:pPr>
            <a:r>
              <a:rPr kumimoji="1" lang="en-US" altLang="zh-CN" sz="5400">
                <a:ln w="12700">
                  <a:noFill/>
                </a:ln>
                <a:solidFill>
                  <a:srgbClr val="262626">
                    <a:alpha val="100000"/>
                  </a:srgbClr>
                </a:solidFill>
                <a:latin typeface="Source Han Sans CN Bold Bold"/>
                <a:ea typeface="Source Han Sans CN Bold Bold"/>
                <a:cs typeface="Source Han Sans CN Bold Bold"/>
              </a:rPr>
              <a:t>谢谢大家</a:t>
            </a:r>
            <a:endParaRPr kumimoji="1" lang="zh-CN" altLang="en-US"/>
          </a:p>
        </p:txBody>
      </p:sp>
      <p:sp>
        <p:nvSpPr>
          <p:cNvPr id="35" name="标题 1"/>
          <p:cNvSpPr txBox="1"/>
          <p:nvPr/>
        </p:nvSpPr>
        <p:spPr>
          <a:xfrm rot="0" flipH="0" flipV="0">
            <a:off x="4004039" y="4051182"/>
            <a:ext cx="4226560" cy="553720"/>
          </a:xfrm>
          <a:prstGeom prst="rect">
            <a:avLst/>
          </a:prstGeom>
          <a:noFill/>
          <a:ln w="127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6" name="标题 1"/>
          <p:cNvSpPr txBox="1"/>
          <p:nvPr/>
        </p:nvSpPr>
        <p:spPr>
          <a:xfrm rot="0" flipH="0" flipV="0">
            <a:off x="4004039" y="4051182"/>
            <a:ext cx="4226560" cy="553720"/>
          </a:xfrm>
          <a:custGeom>
            <a:avLst/>
            <a:gdLst>
              <a:gd name="connsiteX0" fmla="*/ 78716 w 4226560"/>
              <a:gd name="connsiteY0" fmla="*/ 0 h 553720"/>
              <a:gd name="connsiteX1" fmla="*/ 4142764 w 4226560"/>
              <a:gd name="connsiteY1" fmla="*/ 0 h 553720"/>
              <a:gd name="connsiteX2" fmla="*/ 4140200 w 4226560"/>
              <a:gd name="connsiteY2" fmla="*/ 12700 h 553720"/>
              <a:gd name="connsiteX3" fmla="*/ 4224020 w 4226560"/>
              <a:gd name="connsiteY3" fmla="*/ 96520 h 553720"/>
              <a:gd name="connsiteX4" fmla="*/ 4226560 w 4226560"/>
              <a:gd name="connsiteY4" fmla="*/ 96007 h 553720"/>
              <a:gd name="connsiteX5" fmla="*/ 4226560 w 4226560"/>
              <a:gd name="connsiteY5" fmla="*/ 467873 h 553720"/>
              <a:gd name="connsiteX6" fmla="*/ 4224020 w 4226560"/>
              <a:gd name="connsiteY6" fmla="*/ 467360 h 553720"/>
              <a:gd name="connsiteX7" fmla="*/ 4140200 w 4226560"/>
              <a:gd name="connsiteY7" fmla="*/ 551180 h 553720"/>
              <a:gd name="connsiteX8" fmla="*/ 4140713 w 4226560"/>
              <a:gd name="connsiteY8" fmla="*/ 553720 h 553720"/>
              <a:gd name="connsiteX9" fmla="*/ 80767 w 4226560"/>
              <a:gd name="connsiteY9" fmla="*/ 553720 h 553720"/>
              <a:gd name="connsiteX10" fmla="*/ 81280 w 4226560"/>
              <a:gd name="connsiteY10" fmla="*/ 551180 h 553720"/>
              <a:gd name="connsiteX11" fmla="*/ 30087 w 4226560"/>
              <a:gd name="connsiteY11" fmla="*/ 473947 h 553720"/>
              <a:gd name="connsiteX12" fmla="*/ 0 w 4226560"/>
              <a:gd name="connsiteY12" fmla="*/ 467873 h 553720"/>
              <a:gd name="connsiteX13" fmla="*/ 0 w 4226560"/>
              <a:gd name="connsiteY13" fmla="*/ 96007 h 553720"/>
              <a:gd name="connsiteX14" fmla="*/ 30087 w 4226560"/>
              <a:gd name="connsiteY14" fmla="*/ 89933 h 553720"/>
              <a:gd name="connsiteX15" fmla="*/ 81280 w 4226560"/>
              <a:gd name="connsiteY15" fmla="*/ 12700 h 553720"/>
              <a:gd name="connsiteX16" fmla="*/ 78716 w 4226560"/>
              <a:gd name="connsiteY16" fmla="*/ 0 h 553720"/>
            </a:gdLst>
            <a:rect l="l" t="t" r="r" b="b"/>
            <a:pathLst>
              <a:path w="4226560" h="553720">
                <a:moveTo>
                  <a:pt x="78716" y="0"/>
                </a:moveTo>
                <a:lnTo>
                  <a:pt x="4142764" y="0"/>
                </a:lnTo>
                <a:lnTo>
                  <a:pt x="4140200" y="12700"/>
                </a:lnTo>
                <a:cubicBezTo>
                  <a:pt x="4140200" y="58993"/>
                  <a:pt x="4177727" y="96520"/>
                  <a:pt x="4224020" y="96520"/>
                </a:cubicBezTo>
                <a:lnTo>
                  <a:pt x="4226560" y="96007"/>
                </a:lnTo>
                <a:lnTo>
                  <a:pt x="4226560" y="467873"/>
                </a:lnTo>
                <a:lnTo>
                  <a:pt x="4224020" y="467360"/>
                </a:lnTo>
                <a:cubicBezTo>
                  <a:pt x="4177727" y="467360"/>
                  <a:pt x="4140200" y="504887"/>
                  <a:pt x="4140200" y="551180"/>
                </a:cubicBezTo>
                <a:lnTo>
                  <a:pt x="4140713" y="553720"/>
                </a:lnTo>
                <a:lnTo>
                  <a:pt x="80767" y="553720"/>
                </a:lnTo>
                <a:lnTo>
                  <a:pt x="81280" y="551180"/>
                </a:lnTo>
                <a:cubicBezTo>
                  <a:pt x="81280" y="516460"/>
                  <a:pt x="60171" y="486672"/>
                  <a:pt x="30087" y="473947"/>
                </a:cubicBezTo>
                <a:lnTo>
                  <a:pt x="0" y="467873"/>
                </a:lnTo>
                <a:lnTo>
                  <a:pt x="0" y="96007"/>
                </a:lnTo>
                <a:lnTo>
                  <a:pt x="30087" y="89933"/>
                </a:lnTo>
                <a:cubicBezTo>
                  <a:pt x="60171" y="77209"/>
                  <a:pt x="81280" y="47420"/>
                  <a:pt x="81280" y="12700"/>
                </a:cubicBezTo>
                <a:lnTo>
                  <a:pt x="78716" y="0"/>
                </a:lnTo>
                <a:close/>
              </a:path>
            </a:pathLst>
          </a:custGeom>
          <a:noFill/>
          <a:ln w="12700" cap="sq">
            <a:solidFill>
              <a:schemeClr val="accent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37" name="标题 1"/>
          <p:cNvSpPr txBox="1"/>
          <p:nvPr/>
        </p:nvSpPr>
        <p:spPr>
          <a:xfrm rot="16200000" flipH="1" flipV="0">
            <a:off x="5896896" y="2259530"/>
            <a:ext cx="443714" cy="4137025"/>
          </a:xfrm>
          <a:custGeom>
            <a:avLst/>
            <a:gdLst>
              <a:gd name="connsiteX0" fmla="*/ 0 w 390884"/>
              <a:gd name="connsiteY0" fmla="*/ 139065 h 4137025"/>
              <a:gd name="connsiteX1" fmla="*/ 0 w 390884"/>
              <a:gd name="connsiteY1" fmla="*/ 3994785 h 4137025"/>
              <a:gd name="connsiteX2" fmla="*/ 635 w 390884"/>
              <a:gd name="connsiteY2" fmla="*/ 3994785 h 4137025"/>
              <a:gd name="connsiteX3" fmla="*/ 104775 w 390884"/>
              <a:gd name="connsiteY3" fmla="*/ 4137025 h 4137025"/>
              <a:gd name="connsiteX4" fmla="*/ 286109 w 390884"/>
              <a:gd name="connsiteY4" fmla="*/ 4137025 h 4137025"/>
              <a:gd name="connsiteX5" fmla="*/ 390249 w 390884"/>
              <a:gd name="connsiteY5" fmla="*/ 3994785 h 4137025"/>
              <a:gd name="connsiteX6" fmla="*/ 390884 w 390884"/>
              <a:gd name="connsiteY6" fmla="*/ 3994785 h 4137025"/>
              <a:gd name="connsiteX7" fmla="*/ 390884 w 390884"/>
              <a:gd name="connsiteY7" fmla="*/ 139065 h 4137025"/>
              <a:gd name="connsiteX8" fmla="*/ 387925 w 390884"/>
              <a:gd name="connsiteY8" fmla="*/ 139065 h 4137025"/>
              <a:gd name="connsiteX9" fmla="*/ 286109 w 390884"/>
              <a:gd name="connsiteY9" fmla="*/ 0 h 4137025"/>
              <a:gd name="connsiteX10" fmla="*/ 104775 w 390884"/>
              <a:gd name="connsiteY10" fmla="*/ 0 h 4137025"/>
              <a:gd name="connsiteX11" fmla="*/ 2960 w 390884"/>
              <a:gd name="connsiteY11" fmla="*/ 139065 h 4137025"/>
            </a:gdLst>
            <a:rect l="l" t="t" r="r" b="b"/>
            <a:pathLst>
              <a:path w="390884" h="4137025">
                <a:moveTo>
                  <a:pt x="0" y="139065"/>
                </a:moveTo>
                <a:lnTo>
                  <a:pt x="0" y="3994785"/>
                </a:lnTo>
                <a:lnTo>
                  <a:pt x="635" y="3994785"/>
                </a:lnTo>
                <a:lnTo>
                  <a:pt x="104775" y="4137025"/>
                </a:lnTo>
                <a:lnTo>
                  <a:pt x="286109" y="4137025"/>
                </a:lnTo>
                <a:lnTo>
                  <a:pt x="390249" y="3994785"/>
                </a:lnTo>
                <a:lnTo>
                  <a:pt x="390884" y="3994785"/>
                </a:lnTo>
                <a:lnTo>
                  <a:pt x="390884" y="139065"/>
                </a:lnTo>
                <a:lnTo>
                  <a:pt x="387925" y="139065"/>
                </a:lnTo>
                <a:lnTo>
                  <a:pt x="286109" y="0"/>
                </a:lnTo>
                <a:lnTo>
                  <a:pt x="104775" y="0"/>
                </a:lnTo>
                <a:lnTo>
                  <a:pt x="2960" y="139065"/>
                </a:lnTo>
                <a:close/>
              </a:path>
            </a:pathLst>
          </a:custGeom>
          <a:solidFill>
            <a:schemeClr val="accent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8" name="标题 1"/>
          <p:cNvSpPr txBox="1"/>
          <p:nvPr/>
        </p:nvSpPr>
        <p:spPr>
          <a:xfrm rot="16200000" flipH="1" flipV="0">
            <a:off x="4870235" y="3404313"/>
            <a:ext cx="325343" cy="1847458"/>
          </a:xfrm>
          <a:custGeom>
            <a:avLst/>
            <a:gdLst>
              <a:gd name="connsiteX0" fmla="*/ 0 w 325343"/>
              <a:gd name="connsiteY0" fmla="*/ 101967 h 1847458"/>
              <a:gd name="connsiteX1" fmla="*/ 0 w 325343"/>
              <a:gd name="connsiteY1" fmla="*/ 573708 h 1847458"/>
              <a:gd name="connsiteX2" fmla="*/ 1 w 325343"/>
              <a:gd name="connsiteY2" fmla="*/ 573708 h 1847458"/>
              <a:gd name="connsiteX3" fmla="*/ 1 w 325343"/>
              <a:gd name="connsiteY3" fmla="*/ 703947 h 1847458"/>
              <a:gd name="connsiteX4" fmla="*/ 0 w 325343"/>
              <a:gd name="connsiteY4" fmla="*/ 703947 h 1847458"/>
              <a:gd name="connsiteX5" fmla="*/ 0 w 325343"/>
              <a:gd name="connsiteY5" fmla="*/ 1175689 h 1847458"/>
              <a:gd name="connsiteX6" fmla="*/ 1 w 325343"/>
              <a:gd name="connsiteY6" fmla="*/ 1175689 h 1847458"/>
              <a:gd name="connsiteX7" fmla="*/ 1 w 325343"/>
              <a:gd name="connsiteY7" fmla="*/ 1743164 h 1847458"/>
              <a:gd name="connsiteX8" fmla="*/ 529 w 325343"/>
              <a:gd name="connsiteY8" fmla="*/ 1743164 h 1847458"/>
              <a:gd name="connsiteX9" fmla="*/ 87208 w 325343"/>
              <a:gd name="connsiteY9" fmla="*/ 1847458 h 1847458"/>
              <a:gd name="connsiteX10" fmla="*/ 238136 w 325343"/>
              <a:gd name="connsiteY10" fmla="*/ 1847458 h 1847458"/>
              <a:gd name="connsiteX11" fmla="*/ 324815 w 325343"/>
              <a:gd name="connsiteY11" fmla="*/ 1743164 h 1847458"/>
              <a:gd name="connsiteX12" fmla="*/ 325343 w 325343"/>
              <a:gd name="connsiteY12" fmla="*/ 1743164 h 1847458"/>
              <a:gd name="connsiteX13" fmla="*/ 325343 w 325343"/>
              <a:gd name="connsiteY13" fmla="*/ 1141184 h 1847458"/>
              <a:gd name="connsiteX14" fmla="*/ 325343 w 325343"/>
              <a:gd name="connsiteY14" fmla="*/ 837663 h 1847458"/>
              <a:gd name="connsiteX15" fmla="*/ 325343 w 325343"/>
              <a:gd name="connsiteY15" fmla="*/ 235683 h 1847458"/>
              <a:gd name="connsiteX16" fmla="*/ 325343 w 325343"/>
              <a:gd name="connsiteY16" fmla="*/ 235683 h 1847458"/>
              <a:gd name="connsiteX17" fmla="*/ 325343 w 325343"/>
              <a:gd name="connsiteY17" fmla="*/ 101967 h 1847458"/>
              <a:gd name="connsiteX18" fmla="*/ 322880 w 325343"/>
              <a:gd name="connsiteY18" fmla="*/ 101967 h 1847458"/>
              <a:gd name="connsiteX19" fmla="*/ 238136 w 325343"/>
              <a:gd name="connsiteY19" fmla="*/ 0 h 1847458"/>
              <a:gd name="connsiteX20" fmla="*/ 87208 w 325343"/>
              <a:gd name="connsiteY20" fmla="*/ 0 h 1847458"/>
              <a:gd name="connsiteX21" fmla="*/ 2464 w 325343"/>
              <a:gd name="connsiteY21" fmla="*/ 101967 h 1847458"/>
            </a:gdLst>
            <a:rect l="l" t="t" r="r" b="b"/>
            <a:pathLst>
              <a:path w="325343" h="1847458">
                <a:moveTo>
                  <a:pt x="0" y="101967"/>
                </a:moveTo>
                <a:lnTo>
                  <a:pt x="0" y="573708"/>
                </a:lnTo>
                <a:lnTo>
                  <a:pt x="1" y="573708"/>
                </a:lnTo>
                <a:lnTo>
                  <a:pt x="1" y="703947"/>
                </a:lnTo>
                <a:lnTo>
                  <a:pt x="0" y="703947"/>
                </a:lnTo>
                <a:lnTo>
                  <a:pt x="0" y="1175689"/>
                </a:lnTo>
                <a:lnTo>
                  <a:pt x="1" y="1175689"/>
                </a:lnTo>
                <a:lnTo>
                  <a:pt x="1" y="1743164"/>
                </a:lnTo>
                <a:lnTo>
                  <a:pt x="529" y="1743164"/>
                </a:lnTo>
                <a:lnTo>
                  <a:pt x="87208" y="1847458"/>
                </a:lnTo>
                <a:lnTo>
                  <a:pt x="238136" y="1847458"/>
                </a:lnTo>
                <a:lnTo>
                  <a:pt x="324815" y="1743164"/>
                </a:lnTo>
                <a:lnTo>
                  <a:pt x="325343" y="1743164"/>
                </a:lnTo>
                <a:lnTo>
                  <a:pt x="325343" y="1141184"/>
                </a:lnTo>
                <a:lnTo>
                  <a:pt x="325343" y="837663"/>
                </a:lnTo>
                <a:lnTo>
                  <a:pt x="325343" y="235683"/>
                </a:lnTo>
                <a:lnTo>
                  <a:pt x="325343" y="235683"/>
                </a:lnTo>
                <a:lnTo>
                  <a:pt x="325343" y="101967"/>
                </a:lnTo>
                <a:lnTo>
                  <a:pt x="322880" y="101967"/>
                </a:lnTo>
                <a:lnTo>
                  <a:pt x="238136" y="0"/>
                </a:lnTo>
                <a:lnTo>
                  <a:pt x="87208" y="0"/>
                </a:lnTo>
                <a:lnTo>
                  <a:pt x="2464" y="101967"/>
                </a:ln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9" name="标题 1"/>
          <p:cNvSpPr txBox="1"/>
          <p:nvPr/>
        </p:nvSpPr>
        <p:spPr>
          <a:xfrm rot="16200000" flipH="1" flipV="0">
            <a:off x="7022885" y="3404313"/>
            <a:ext cx="325343" cy="1847458"/>
          </a:xfrm>
          <a:custGeom>
            <a:avLst/>
            <a:gdLst>
              <a:gd name="connsiteX0" fmla="*/ 0 w 325343"/>
              <a:gd name="connsiteY0" fmla="*/ 703947 h 1847458"/>
              <a:gd name="connsiteX1" fmla="*/ 0 w 325343"/>
              <a:gd name="connsiteY1" fmla="*/ 1175688 h 1847458"/>
              <a:gd name="connsiteX2" fmla="*/ 1 w 325343"/>
              <a:gd name="connsiteY2" fmla="*/ 1175688 h 1847458"/>
              <a:gd name="connsiteX3" fmla="*/ 1 w 325343"/>
              <a:gd name="connsiteY3" fmla="*/ 1743163 h 1847458"/>
              <a:gd name="connsiteX4" fmla="*/ 529 w 325343"/>
              <a:gd name="connsiteY4" fmla="*/ 1743163 h 1847458"/>
              <a:gd name="connsiteX5" fmla="*/ 87208 w 325343"/>
              <a:gd name="connsiteY5" fmla="*/ 1847458 h 1847458"/>
              <a:gd name="connsiteX6" fmla="*/ 238136 w 325343"/>
              <a:gd name="connsiteY6" fmla="*/ 1847458 h 1847458"/>
              <a:gd name="connsiteX7" fmla="*/ 324814 w 325343"/>
              <a:gd name="connsiteY7" fmla="*/ 1743163 h 1847458"/>
              <a:gd name="connsiteX8" fmla="*/ 325343 w 325343"/>
              <a:gd name="connsiteY8" fmla="*/ 1743163 h 1847458"/>
              <a:gd name="connsiteX9" fmla="*/ 325343 w 325343"/>
              <a:gd name="connsiteY9" fmla="*/ 837663 h 1847458"/>
              <a:gd name="connsiteX10" fmla="*/ 325342 w 325343"/>
              <a:gd name="connsiteY10" fmla="*/ 837663 h 1847458"/>
              <a:gd name="connsiteX11" fmla="*/ 325342 w 325343"/>
              <a:gd name="connsiteY11" fmla="*/ 703947 h 1847458"/>
              <a:gd name="connsiteX12" fmla="*/ 322879 w 325343"/>
              <a:gd name="connsiteY12" fmla="*/ 703947 h 1847458"/>
              <a:gd name="connsiteX13" fmla="*/ 238135 w 325343"/>
              <a:gd name="connsiteY13" fmla="*/ 601980 h 1847458"/>
              <a:gd name="connsiteX14" fmla="*/ 87207 w 325343"/>
              <a:gd name="connsiteY14" fmla="*/ 601980 h 1847458"/>
              <a:gd name="connsiteX15" fmla="*/ 2464 w 325343"/>
              <a:gd name="connsiteY15" fmla="*/ 703947 h 1847458"/>
              <a:gd name="connsiteX16" fmla="*/ 0 w 325343"/>
              <a:gd name="connsiteY16" fmla="*/ 101967 h 1847458"/>
              <a:gd name="connsiteX17" fmla="*/ 0 w 325343"/>
              <a:gd name="connsiteY17" fmla="*/ 573708 h 1847458"/>
              <a:gd name="connsiteX18" fmla="*/ 325342 w 325343"/>
              <a:gd name="connsiteY18" fmla="*/ 573708 h 1847458"/>
              <a:gd name="connsiteX19" fmla="*/ 325342 w 325343"/>
              <a:gd name="connsiteY19" fmla="*/ 101967 h 1847458"/>
              <a:gd name="connsiteX20" fmla="*/ 322879 w 325343"/>
              <a:gd name="connsiteY20" fmla="*/ 101967 h 1847458"/>
              <a:gd name="connsiteX21" fmla="*/ 238135 w 325343"/>
              <a:gd name="connsiteY21" fmla="*/ 0 h 1847458"/>
              <a:gd name="connsiteX22" fmla="*/ 87207 w 325343"/>
              <a:gd name="connsiteY22" fmla="*/ 0 h 1847458"/>
              <a:gd name="connsiteX23" fmla="*/ 2464 w 325343"/>
              <a:gd name="connsiteY23" fmla="*/ 101967 h 1847458"/>
            </a:gdLst>
            <a:rect l="l" t="t" r="r" b="b"/>
            <a:pathLst>
              <a:path w="325343" h="1847458">
                <a:moveTo>
                  <a:pt x="0" y="703947"/>
                </a:moveTo>
                <a:lnTo>
                  <a:pt x="0" y="1175688"/>
                </a:lnTo>
                <a:lnTo>
                  <a:pt x="1" y="1175688"/>
                </a:lnTo>
                <a:lnTo>
                  <a:pt x="1" y="1743163"/>
                </a:lnTo>
                <a:lnTo>
                  <a:pt x="529" y="1743163"/>
                </a:lnTo>
                <a:lnTo>
                  <a:pt x="87208" y="1847458"/>
                </a:lnTo>
                <a:lnTo>
                  <a:pt x="238136" y="1847458"/>
                </a:lnTo>
                <a:lnTo>
                  <a:pt x="324814" y="1743163"/>
                </a:lnTo>
                <a:lnTo>
                  <a:pt x="325343" y="1743163"/>
                </a:lnTo>
                <a:lnTo>
                  <a:pt x="325343" y="837663"/>
                </a:lnTo>
                <a:lnTo>
                  <a:pt x="325342" y="837663"/>
                </a:lnTo>
                <a:lnTo>
                  <a:pt x="325342" y="703947"/>
                </a:lnTo>
                <a:lnTo>
                  <a:pt x="322879" y="703947"/>
                </a:lnTo>
                <a:lnTo>
                  <a:pt x="238135" y="601980"/>
                </a:lnTo>
                <a:lnTo>
                  <a:pt x="87207" y="601980"/>
                </a:lnTo>
                <a:lnTo>
                  <a:pt x="2464" y="703947"/>
                </a:lnTo>
                <a:close/>
                <a:moveTo>
                  <a:pt x="0" y="101967"/>
                </a:moveTo>
                <a:lnTo>
                  <a:pt x="0" y="573708"/>
                </a:lnTo>
                <a:lnTo>
                  <a:pt x="325342" y="573708"/>
                </a:lnTo>
                <a:lnTo>
                  <a:pt x="325342" y="101967"/>
                </a:lnTo>
                <a:lnTo>
                  <a:pt x="322879" y="101967"/>
                </a:lnTo>
                <a:lnTo>
                  <a:pt x="238135" y="0"/>
                </a:lnTo>
                <a:lnTo>
                  <a:pt x="87207" y="0"/>
                </a:lnTo>
                <a:lnTo>
                  <a:pt x="2464" y="101967"/>
                </a:ln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0" name="标题 1"/>
          <p:cNvSpPr txBox="1"/>
          <p:nvPr/>
        </p:nvSpPr>
        <p:spPr>
          <a:xfrm rot="16200000" flipH="1" flipV="0">
            <a:off x="6839737" y="3823145"/>
            <a:ext cx="325342" cy="1009795"/>
          </a:xfrm>
          <a:custGeom>
            <a:avLst/>
            <a:gdLst>
              <a:gd name="connsiteX0" fmla="*/ 0 w 443714"/>
              <a:gd name="connsiteY0" fmla="*/ 0 h 1377192"/>
              <a:gd name="connsiteX1" fmla="*/ 0 w 443714"/>
              <a:gd name="connsiteY1" fmla="*/ 1234952 h 1377192"/>
              <a:gd name="connsiteX2" fmla="*/ 720 w 443714"/>
              <a:gd name="connsiteY2" fmla="*/ 1234952 h 1377192"/>
              <a:gd name="connsiteX3" fmla="*/ 118936 w 443714"/>
              <a:gd name="connsiteY3" fmla="*/ 1377192 h 1377192"/>
              <a:gd name="connsiteX4" fmla="*/ 324778 w 443714"/>
              <a:gd name="connsiteY4" fmla="*/ 1377192 h 1377192"/>
              <a:gd name="connsiteX5" fmla="*/ 442993 w 443714"/>
              <a:gd name="connsiteY5" fmla="*/ 1234952 h 1377192"/>
              <a:gd name="connsiteX6" fmla="*/ 443714 w 443714"/>
              <a:gd name="connsiteY6" fmla="*/ 1234952 h 1377192"/>
              <a:gd name="connsiteX7" fmla="*/ 443714 w 443714"/>
              <a:gd name="connsiteY7" fmla="*/ 0 h 1377192"/>
              <a:gd name="connsiteX8" fmla="*/ 0 w 443714"/>
              <a:gd name="connsiteY8" fmla="*/ 0 h 1377192"/>
            </a:gdLst>
            <a:rect l="l" t="t" r="r" b="b"/>
            <a:pathLst>
              <a:path w="443714" h="1377192">
                <a:moveTo>
                  <a:pt x="0" y="0"/>
                </a:moveTo>
                <a:lnTo>
                  <a:pt x="0" y="1234952"/>
                </a:lnTo>
                <a:lnTo>
                  <a:pt x="720" y="1234952"/>
                </a:lnTo>
                <a:lnTo>
                  <a:pt x="118936" y="1377192"/>
                </a:lnTo>
                <a:lnTo>
                  <a:pt x="324778" y="1377192"/>
                </a:lnTo>
                <a:lnTo>
                  <a:pt x="442993" y="1234952"/>
                </a:lnTo>
                <a:lnTo>
                  <a:pt x="443714" y="1234952"/>
                </a:lnTo>
                <a:lnTo>
                  <a:pt x="443714" y="0"/>
                </a:lnTo>
                <a:lnTo>
                  <a:pt x="0" y="0"/>
                </a:lnTo>
                <a:close/>
              </a:path>
            </a:pathLst>
          </a:cu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1" name="标题 1"/>
          <p:cNvSpPr txBox="1"/>
          <p:nvPr/>
        </p:nvSpPr>
        <p:spPr>
          <a:xfrm rot="2700000" flipH="0" flipV="0">
            <a:off x="6051886" y="4268987"/>
            <a:ext cx="118110" cy="118110"/>
          </a:xfrm>
          <a:prstGeom prst="rect">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2" name="标题 1"/>
          <p:cNvSpPr txBox="1"/>
          <p:nvPr/>
        </p:nvSpPr>
        <p:spPr>
          <a:xfrm rot="0" flipH="0" flipV="0">
            <a:off x="6568267" y="4172348"/>
            <a:ext cx="676764" cy="311388"/>
          </a:xfrm>
          <a:prstGeom prst="rect">
            <a:avLst/>
          </a:prstGeom>
          <a:noFill/>
          <a:ln>
            <a:noFill/>
          </a:ln>
        </p:spPr>
        <p:txBody>
          <a:bodyPr vert="horz" wrap="square" lIns="0" tIns="0" rIns="0" bIns="0" rtlCol="0" anchor="ctr"/>
          <a:lstStyle/>
          <a:p>
            <a:pPr algn="l">
              <a:lnSpc>
                <a:spcPct val="130000"/>
              </a:lnSpc>
            </a:pPr>
            <a:r>
              <a:rPr kumimoji="1" lang="en-US" altLang="zh-CN" sz="1600">
                <a:ln w="6350">
                  <a:noFill/>
                </a:ln>
                <a:solidFill>
                  <a:srgbClr val="000000">
                    <a:alpha val="100000"/>
                  </a:srgbClr>
                </a:solidFill>
                <a:latin typeface="Source Han Sans CN Normal"/>
                <a:ea typeface="Source Han Sans CN Normal"/>
                <a:cs typeface="Source Han Sans CN Normal"/>
              </a:rPr>
              <a:t>时间：</a:t>
            </a:r>
            <a:endParaRPr kumimoji="1" lang="zh-CN" altLang="en-US"/>
          </a:p>
        </p:txBody>
      </p:sp>
      <p:sp>
        <p:nvSpPr>
          <p:cNvPr id="43" name="标题 1"/>
          <p:cNvSpPr txBox="1"/>
          <p:nvPr/>
        </p:nvSpPr>
        <p:spPr>
          <a:xfrm rot="0" flipH="0" flipV="0">
            <a:off x="4269385" y="4172133"/>
            <a:ext cx="819180" cy="311819"/>
          </a:xfrm>
          <a:prstGeom prst="rect">
            <a:avLst/>
          </a:prstGeom>
          <a:noFill/>
          <a:ln>
            <a:noFill/>
          </a:ln>
        </p:spPr>
        <p:txBody>
          <a:bodyPr vert="horz" wrap="square" lIns="0" tIns="0" rIns="0" bIns="0" rtlCol="0" anchor="ctr"/>
          <a:lstStyle/>
          <a:p>
            <a:pPr algn="l">
              <a:lnSpc>
                <a:spcPct val="130000"/>
              </a:lnSpc>
            </a:pPr>
            <a:r>
              <a:rPr kumimoji="1" lang="en-US" altLang="zh-CN" sz="1600">
                <a:ln w="6350">
                  <a:noFill/>
                </a:ln>
                <a:solidFill>
                  <a:srgbClr val="000000">
                    <a:alpha val="100000"/>
                  </a:srgbClr>
                </a:solidFill>
                <a:latin typeface="Source Han Sans CN Normal"/>
                <a:ea typeface="Source Han Sans CN Normal"/>
                <a:cs typeface="Source Han Sans CN Normal"/>
              </a:rPr>
              <a:t>主讲人：</a:t>
            </a:r>
            <a:endParaRPr kumimoji="1" lang="zh-CN" altLang="en-US"/>
          </a:p>
        </p:txBody>
      </p:sp>
      <p:sp>
        <p:nvSpPr>
          <p:cNvPr id="44" name="标题 1"/>
          <p:cNvSpPr txBox="1"/>
          <p:nvPr/>
        </p:nvSpPr>
        <p:spPr>
          <a:xfrm rot="0" flipH="0" flipV="0">
            <a:off x="5141841" y="4172133"/>
            <a:ext cx="819180" cy="311819"/>
          </a:xfrm>
          <a:prstGeom prst="rect">
            <a:avLst/>
          </a:prstGeom>
          <a:noFill/>
          <a:ln>
            <a:noFill/>
          </a:ln>
        </p:spPr>
        <p:txBody>
          <a:bodyPr vert="horz" wrap="square" lIns="0" tIns="0" rIns="0" bIns="0" rtlCol="0" anchor="ctr"/>
          <a:lstStyle/>
          <a:p>
            <a:pPr algn="l">
              <a:lnSpc>
                <a:spcPct val="130000"/>
              </a:lnSpc>
            </a:pPr>
            <a:r>
              <a:rPr kumimoji="1" lang="en-US" altLang="zh-CN" sz="1600">
                <a:ln w="6350">
                  <a:noFill/>
                </a:ln>
                <a:solidFill>
                  <a:srgbClr val="000000">
                    <a:alpha val="100000"/>
                  </a:srgbClr>
                </a:solidFill>
                <a:latin typeface="Source Han Sans CN Normal"/>
                <a:ea typeface="Source Han Sans CN Normal"/>
                <a:cs typeface="Source Han Sans CN Normal"/>
              </a:rPr>
              <a:t>AiPPT</a:t>
            </a:r>
            <a:endParaRPr kumimoji="1" lang="zh-CN" altLang="en-US"/>
          </a:p>
        </p:txBody>
      </p:sp>
      <p:sp>
        <p:nvSpPr>
          <p:cNvPr id="45" name="标题 1"/>
          <p:cNvSpPr txBox="1"/>
          <p:nvPr/>
        </p:nvSpPr>
        <p:spPr>
          <a:xfrm rot="0" flipH="0" flipV="0">
            <a:off x="7214219" y="4172348"/>
            <a:ext cx="955125" cy="311388"/>
          </a:xfrm>
          <a:prstGeom prst="rect">
            <a:avLst/>
          </a:prstGeom>
          <a:noFill/>
          <a:ln>
            <a:noFill/>
          </a:ln>
        </p:spPr>
        <p:txBody>
          <a:bodyPr vert="horz" wrap="square" lIns="0" tIns="0" rIns="0" bIns="0" rtlCol="0" anchor="ctr"/>
          <a:lstStyle/>
          <a:p>
            <a:pPr algn="l">
              <a:lnSpc>
                <a:spcPct val="130000"/>
              </a:lnSpc>
            </a:pPr>
            <a:r>
              <a:rPr kumimoji="1" lang="en-US" altLang="zh-CN" sz="1600">
                <a:ln w="6350">
                  <a:noFill/>
                </a:ln>
                <a:solidFill>
                  <a:srgbClr val="000000">
                    <a:alpha val="100000"/>
                  </a:srgbClr>
                </a:solidFill>
                <a:latin typeface="Source Han Sans CN Normal"/>
                <a:ea typeface="Source Han Sans CN Normal"/>
                <a:cs typeface="Source Han Sans CN Normal"/>
              </a:rPr>
              <a:t>202X.X</a:t>
            </a:r>
            <a:endParaRPr kumimoji="1" lang="zh-CN" altLang="en-US"/>
          </a:p>
        </p:txBody>
      </p:sp>
      <p:sp>
        <p:nvSpPr>
          <p:cNvPr id="46" name="标题 1"/>
          <p:cNvSpPr txBox="1"/>
          <p:nvPr/>
        </p:nvSpPr>
        <p:spPr>
          <a:xfrm rot="0" flipH="0" flipV="0">
            <a:off x="4967769" y="1277445"/>
            <a:ext cx="2299101" cy="285498"/>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Tree>
  </p:cSld>
</p:sld>
</file>

<file path=ppt/theme/_rels/theme1.xml.rels><?xml version="1.0" encoding="UTF-8" standalone="yes"?>
<Relationships xmlns="http://schemas.openxmlformats.org/package/2006/relationships">

</Relationships>
</file>

<file path=ppt/theme/theme1.xml><?xml version="1.0" encoding="utf-8"?>
<a:theme xmlns:a="http://schemas.openxmlformats.org/drawingml/2006/main" xmlns:r="http://schemas.openxmlformats.org/officeDocument/2006/relationships" xmlns:p="http://schemas.openxmlformats.org/presentationml/2006/main" name="Office 主题​​">
  <a:themeElements>
    <a:clrScheme name="Office">
      <a:dk1>
        <a:srgbClr val="000000"/>
      </a:dk1>
      <a:lt1>
        <a:srgbClr val="FFFFFF"/>
      </a:lt1>
      <a:dk2>
        <a:srgbClr val="44546A"/>
      </a:dk2>
      <a:lt2>
        <a:srgbClr val="E7E6E6"/>
      </a:lt2>
      <a:accent1>
        <a:srgbClr val="835339"/>
      </a:accent1>
      <a:accent2>
        <a:srgbClr val="B08159"/>
      </a:accent2>
      <a:accent3>
        <a:srgbClr val="FFC000"/>
      </a:accent3>
      <a:accent4>
        <a:srgbClr val="835339"/>
      </a:accent4>
      <a:accent5>
        <a:srgbClr val="B08159"/>
      </a:accent5>
      <a:accent6>
        <a:srgbClr val="FFC000"/>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custom.xml><?xml version="1.0" encoding="utf-8"?>
<Properties xmlns="http://schemas.openxmlformats.org/officeDocument/2006/custom-properties" xmlns:vt="http://schemas.openxmlformats.org/officeDocument/2006/docPropsVTypes">
  <property fmtid="{D5CDD505-2E9C-101B-9397-08002B2CF9AE}" pid="2" name="AIGC">
    <vt:lpwstr>{"ContentProducer":"001191110105MA01D6BEX800000","ContentPropagator":"001191110105MA01D6BEX800000","Label":"1","ProduceID":"AIPPT_C_USER_DESIGN_17239511","PropagateID":"AIPPT_C_USER_DESIGN_17239511","ReservedCode1":"{\"SecurityData\":{\"Type\":\"TC260PG\",\"Version\":1,\"PubSD\":[{\"Type\":\"DS\",\"AlgID\":\"1.2.156.10197.1.501\",\"TBSData\":{\"Type\":\"LabelMataData\"},\"Signature\":\"304402201d3d1dd31bc7fda7d933443b8a7510d68e9e66571b1cb54599829bead2f1b05702203ce030b6ecd7e9d224213d70b3c8322588953ab3750f47d8f55c886f936ff791\"},{\"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ReservedCode2":"{\"SecurityData\":{\"Type\":\"TC260PG\",\"Version\":1,\"PubSD\":[{\"Type\":\"DS\",\"AlgID\":\"1.2.156.10197.1.501\",\"TBSData\":{\"Type\":\"LabelMataData\"},\"Signature\":\"3045022100d8f8648e172b2373d0f2c1840419a5ba155db1d21cbcbcbad407f93b1c94e07902200bb245d74be675ccfc0669a2ec4b6c6a6ca76061e3b0bcd22d01ea0a778cc2c4\"},{\"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vt:lpwstr>
  </property>
</Properties>
</file>