
<file path=[Content_Types].xml><?xml version="1.0" encoding="utf-8"?>
<Types xmlns="http://schemas.openxmlformats.org/package/2006/content-types">
  <Default Extension="jpeg" ContentType="image/jpeg"/>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theme/theme1.xml" ContentType="application/vnd.openxmlformats-officedocument.theme+xml"/>
  <Override PartName="/docProps/custom.xml" ContentType="application/vnd.openxmlformats-officedocument.custom-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embeddedFontLst>
    <p:embeddedFont>
      <p:font typeface="Source Han Sans CN Heavy Bold"/>
      <p:regular r:id="rId20"/>
    </p:embeddedFont>
    <p:embeddedFont>
      <p:font typeface="思源黑体 CN Regular"/>
      <p:regular r:id="rId21"/>
    </p:embeddedFont>
    <p:embeddedFont>
      <p:font typeface="HelloFont WenYiHei"/>
      <p:regular r:id="rId22"/>
    </p:embeddedFont>
    <p:embeddedFont>
      <p:font typeface="OPPOSans R"/>
      <p:regular r:id="rId23"/>
    </p:embeddedFont>
    <p:embeddedFont>
      <p:font typeface="Source Han Sans CN Bold Bold"/>
      <p:regular r:id="rId24"/>
    </p:embeddedFont>
    <p:embeddedFont>
      <p:font typeface="OPPOSans B"/>
      <p:regular r:id="rId25"/>
    </p:embeddedFont>
    <p:embeddedFont>
      <p:font typeface="OPPOSans H"/>
      <p:regular r:id="rId26"/>
    </p:embeddedFont>
    <p:embeddedFont>
      <p:font typeface="Source Han Sans CN Normal"/>
      <p:regular r:id="rId27"/>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font" Target="fonts/font8.fntdata"/>
<Relationship Id="rId21" Type="http://schemas.openxmlformats.org/officeDocument/2006/relationships/font" Target="fonts/font7.fntdata"/>
<Relationship Id="rId22" Type="http://schemas.openxmlformats.org/officeDocument/2006/relationships/font" Target="fonts/font6.fntdata"/>
<Relationship Id="rId23" Type="http://schemas.openxmlformats.org/officeDocument/2006/relationships/font" Target="fonts/font4.fntdata"/>
<Relationship Id="rId24" Type="http://schemas.openxmlformats.org/officeDocument/2006/relationships/font" Target="fonts/font3.fntdata"/>
<Relationship Id="rId25" Type="http://schemas.openxmlformats.org/officeDocument/2006/relationships/font" Target="fonts/font5.fntdata"/>
<Relationship Id="rId26" Type="http://schemas.openxmlformats.org/officeDocument/2006/relationships/font" Target="fonts/font1.fntdata"/>
<Relationship Id="rId27" Type="http://schemas.openxmlformats.org/officeDocument/2006/relationships/font" Target="fonts/font2.fntdata"/>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
<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
<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
<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
<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
<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
<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
<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
<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
<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
<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
<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
<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
<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主讲人：时间：基于智能交互的海丝文物数字化活化系统设计与实现AiPPT202X.X</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CONTENTS010203040506目录选题背景与意义国内外研究现状总体研究方案创新与难点研究计划总结</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PART01选题背景与意义</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010203困境：传统文物展示方式静态、单向，体验感弱。研究背景：文化传承的困境与科技机遇机遇：智能交互技术为文物活化提供新路径。意义：服务海丝文化传承，创新技术应用场景。</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PART02国内外研究现状</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010203海丝研究：学术深入，但数字化传播手段不足。现状分析：现有研究的成果与不足技术应用：呈"碎片化"，缺乏深度交互与系统整合。研究空白：技术与内容割裂，为本课题提供创新空间。</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PART03总体研究方案</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外观设计：文物造型的现代化载体。研究内容：“四柱一体”系统架构电路系统：低功耗、多传感器的硬件基础。交互应用：多模态自然交互的人机接口。知识库：结构化知识图谱与智能检索核心。</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030102硬件：基于ESP32- S3的集成设计。技术路径：关键技术实现软件：知识图谱与多模态交互逻辑。算法：声纹识别与内容自适应推送。</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PART04创新与难点</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系统性创新：软硬件协同的一体化平台。项目创新点交互创新：知识驱动的多模态自然交互。内容创新：构建海丝文物深度知识图谱。</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难点：高精度数字化重建 - &gt; 对策：结构光扫描。技术难点与对策难点：复杂环境语音交互 - &gt; 对策：麦克风阵列降噪。难点：跨年龄内容呈现 - &gt; 对策：用户认知模型。</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PART05研究计划</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进度：已完成为期两个月的文献调研与系统设计。进度安排与预期成果计划：下一步进行硬件搭建、软件开发与系统集成测试。成果：完成系统原型，申请软件著作权，发表学术论文。</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PART06总结</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总结：本项目设计了一套创新系统解决文物活化难题。总结与展望展望：优化系统，寻求合作，推动成果落地应用。结束语：敬请各位老师批评指正！</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备注占位符 2"/>
          <p:cNvSpPr>
            <a:spLocks noGrp="1"/>
          </p:cNvSpPr>
          <p:nvPr>
            <p:ph type="body" idx="1"/>
          </p:nvPr>
        </p:nvSpPr>
        <p:spPr/>
        <p:txBody>
          <a:bodyPr/>
          <a:lstStyle/>
          <a:p>
            <a:r>
              <a:rPr kumimoji="1" lang="zh-CN" altLang="en-US" dirty="0"/>
              <a:t>主讲人：时间：谢谢大家AiPPT202X.X</a:t>
            </a:r>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1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 Id="rId3" Type="http://schemas.openxmlformats.org/officeDocument/2006/relationships/image" Target="../media/image1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 Id="rId3" Type="http://schemas.openxmlformats.org/officeDocument/2006/relationships/image" Target="../media/image1.jpeg"/>
<Relationship Id="rId4" Type="http://schemas.openxmlformats.org/officeDocument/2006/relationships/image" Target="../media/image3.jpe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 Id="rId3" Type="http://schemas.openxmlformats.org/officeDocument/2006/relationships/image" Target="../media/image1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 Id="rId3" Type="http://schemas.openxmlformats.org/officeDocument/2006/relationships/image" Target="../media/image2.jpe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 Id="rId3" Type="http://schemas.openxmlformats.org/officeDocument/2006/relationships/image" Target="../media/image1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 Id="rId3" Type="http://schemas.openxmlformats.org/officeDocument/2006/relationships/image" Target="../media/image4.jpeg"/>
<Relationship Id="rId4" Type="http://schemas.openxmlformats.org/officeDocument/2006/relationships/image" Target="../media/image5.jpe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 Id="rId3" Type="http://schemas.openxmlformats.org/officeDocument/2006/relationships/image" Target="../media/image6.jpe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 Id="rId3" Type="http://schemas.openxmlformats.org/officeDocument/2006/relationships/image" Target="../media/image12.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 Id="rId3" Type="http://schemas.openxmlformats.org/officeDocument/2006/relationships/image" Target="../media/image8.jpe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 Id="rId3" Type="http://schemas.openxmlformats.org/officeDocument/2006/relationships/image" Target="../media/image7.jpe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 Id="rId3" Type="http://schemas.openxmlformats.org/officeDocument/2006/relationships/image" Target="../media/image1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 Id="rId3" Type="http://schemas.openxmlformats.org/officeDocument/2006/relationships/image" Target="../media/image9.jpe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 Id="rId3" Type="http://schemas.openxmlformats.org/officeDocument/2006/relationships/image" Target="../media/image1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 Id="rId3" Type="http://schemas.openxmlformats.org/officeDocument/2006/relationships/image" Target="../media/image10.png"/>
<Relationship Id="rId4" Type="http://schemas.openxmlformats.org/officeDocument/2006/relationships/image" Target="../media/image1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 Id="rId3" Type="http://schemas.openxmlformats.org/officeDocument/2006/relationships/image" Target="../media/image1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20"/>
          <p:cNvPicPr>
            <a:picLocks noChangeAspect="1"/>
          </p:cNvPicPr>
          <p:nvPr/>
        </p:nvPicPr>
        <p:blipFill>
          <a:blip r:embed="rId3">
            <a:alphaModFix amt="100000"/>
          </a:blip>
          <a:srcRect l="2626" t="17166" r="20773" b="6233"/>
          <a:stretch>
            <a:fillRect/>
          </a:stretch>
        </p:blipFill>
        <p:spPr>
          <a:xfrm rot="0" flipH="0" flipV="0">
            <a:off x="1" y="1"/>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rect l="l" t="t" r="r" b="b"/>
            <a:pathLst>
              <a:path w="12192000" h="6858000">
                <a:moveTo>
                  <a:pt x="0" y="0"/>
                </a:moveTo>
                <a:lnTo>
                  <a:pt x="12192000" y="0"/>
                </a:lnTo>
                <a:lnTo>
                  <a:pt x="12192000" y="6858000"/>
                </a:lnTo>
                <a:lnTo>
                  <a:pt x="0" y="6858000"/>
                </a:lnTo>
                <a:close/>
              </a:path>
            </a:pathLst>
          </a:custGeom>
          <a:noFill/>
          <a:ln>
            <a:noFill/>
          </a:ln>
        </p:spPr>
      </p:pic>
      <p:sp>
        <p:nvSpPr>
          <p:cNvPr id="3" name="任意多边形: 形状 28"/>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4" name="文本框 3"/>
          <p:cNvSpPr txBox="1"/>
          <p:nvPr/>
        </p:nvSpPr>
        <p:spPr>
          <a:xfrm rot="0" flipH="0" flipV="0">
            <a:off x="660399" y="2398913"/>
            <a:ext cx="6409870" cy="2060173"/>
          </a:xfrm>
          <a:prstGeom prst="rect">
            <a:avLst/>
          </a:prstGeom>
          <a:noFill/>
          <a:ln>
            <a:noFill/>
          </a:ln>
        </p:spPr>
        <p:txBody>
          <a:bodyPr vert="horz" wrap="square" lIns="91440" tIns="45720" rIns="91440" bIns="45720" rtlCol="0" anchor="ctr"/>
          <a:lstStyle/>
          <a:p>
            <a:pPr algn="l">
              <a:lnSpc>
                <a:spcPct val="130000"/>
              </a:lnSpc>
            </a:pPr>
            <a:r>
              <a:rPr kumimoji="1" lang="en-US" altLang="zh-CN" sz="3985">
                <a:ln w="12700">
                  <a:noFill/>
                </a:ln>
                <a:gradFill>
                  <a:gsLst>
                    <a:gs pos="17000">
                      <a:srgbClr val="081CA7">
                        <a:alpha val="100000"/>
                      </a:srgbClr>
                    </a:gs>
                    <a:gs pos="100000">
                      <a:srgbClr val="6578F8">
                        <a:alpha val="100000"/>
                      </a:srgbClr>
                    </a:gs>
                  </a:gsLst>
                  <a:lin ang="3600000" scaled="0"/>
                </a:gradFill>
                <a:latin typeface="Source Han Sans CN Heavy Bold"/>
                <a:ea typeface="Source Han Sans CN Heavy Bold"/>
                <a:cs typeface="Source Han Sans CN Heavy Bold"/>
              </a:rPr>
              <a:t>基于智能交互的海丝文物数字化活化系统设计与实现</a:t>
            </a:r>
            <a:endParaRPr kumimoji="1" lang="zh-CN" altLang="en-US"/>
          </a:p>
        </p:txBody>
      </p:sp>
      <p:sp>
        <p:nvSpPr>
          <p:cNvPr id="5" name="文本框 16"/>
          <p:cNvSpPr txBox="1"/>
          <p:nvPr/>
        </p:nvSpPr>
        <p:spPr>
          <a:xfrm rot="0" flipH="0" flipV="1">
            <a:off x="755610" y="2087848"/>
            <a:ext cx="4995234" cy="138058"/>
          </a:xfrm>
          <a:custGeom>
            <a:avLst/>
            <a:gdLst>
              <a:gd name="connsiteX0" fmla="*/ 586895 w 4995234"/>
              <a:gd name="connsiteY0" fmla="*/ 0 h 138058"/>
              <a:gd name="connsiteX1" fmla="*/ 2302072 w 4995234"/>
              <a:gd name="connsiteY1" fmla="*/ 0 h 138058"/>
              <a:gd name="connsiteX2" fmla="*/ 2891612 w 4995234"/>
              <a:gd name="connsiteY2" fmla="*/ 0 h 138058"/>
              <a:gd name="connsiteX3" fmla="*/ 4995234 w 4995234"/>
              <a:gd name="connsiteY3" fmla="*/ 0 h 138058"/>
              <a:gd name="connsiteX4" fmla="*/ 4995234 w 4995234"/>
              <a:gd name="connsiteY4" fmla="*/ 138058 h 138058"/>
              <a:gd name="connsiteX5" fmla="*/ 2827683 w 4995234"/>
              <a:gd name="connsiteY5" fmla="*/ 138058 h 138058"/>
              <a:gd name="connsiteX6" fmla="*/ 2302072 w 4995234"/>
              <a:gd name="connsiteY6" fmla="*/ 138058 h 138058"/>
              <a:gd name="connsiteX7" fmla="*/ 522966 w 4995234"/>
              <a:gd name="connsiteY7" fmla="*/ 138058 h 138058"/>
              <a:gd name="connsiteX8" fmla="*/ 422602 w 4995234"/>
              <a:gd name="connsiteY8" fmla="*/ 0 h 138058"/>
              <a:gd name="connsiteX9" fmla="*/ 480482 w 4995234"/>
              <a:gd name="connsiteY9" fmla="*/ 0 h 138058"/>
              <a:gd name="connsiteX10" fmla="*/ 485936 w 4995234"/>
              <a:gd name="connsiteY10" fmla="*/ 0 h 138058"/>
              <a:gd name="connsiteX11" fmla="*/ 543816 w 4995234"/>
              <a:gd name="connsiteY11" fmla="*/ 0 h 138058"/>
              <a:gd name="connsiteX12" fmla="*/ 469858 w 4995234"/>
              <a:gd name="connsiteY12" fmla="*/ 138058 h 138058"/>
              <a:gd name="connsiteX13" fmla="*/ 411978 w 4995234"/>
              <a:gd name="connsiteY13" fmla="*/ 138058 h 138058"/>
              <a:gd name="connsiteX14" fmla="*/ 406524 w 4995234"/>
              <a:gd name="connsiteY14" fmla="*/ 138058 h 138058"/>
              <a:gd name="connsiteX15" fmla="*/ 348644 w 4995234"/>
              <a:gd name="connsiteY15" fmla="*/ 138058 h 138058"/>
              <a:gd name="connsiteX16" fmla="*/ 248280 w 4995234"/>
              <a:gd name="connsiteY16" fmla="*/ 0 h 138058"/>
              <a:gd name="connsiteX17" fmla="*/ 306160 w 4995234"/>
              <a:gd name="connsiteY17" fmla="*/ 0 h 138058"/>
              <a:gd name="connsiteX18" fmla="*/ 311614 w 4995234"/>
              <a:gd name="connsiteY18" fmla="*/ 0 h 138058"/>
              <a:gd name="connsiteX19" fmla="*/ 369494 w 4995234"/>
              <a:gd name="connsiteY19" fmla="*/ 0 h 138058"/>
              <a:gd name="connsiteX20" fmla="*/ 295536 w 4995234"/>
              <a:gd name="connsiteY20" fmla="*/ 138058 h 138058"/>
              <a:gd name="connsiteX21" fmla="*/ 237656 w 4995234"/>
              <a:gd name="connsiteY21" fmla="*/ 138058 h 138058"/>
              <a:gd name="connsiteX22" fmla="*/ 232202 w 4995234"/>
              <a:gd name="connsiteY22" fmla="*/ 138058 h 138058"/>
              <a:gd name="connsiteX23" fmla="*/ 174322 w 4995234"/>
              <a:gd name="connsiteY23" fmla="*/ 138058 h 138058"/>
              <a:gd name="connsiteX24" fmla="*/ 73958 w 4995234"/>
              <a:gd name="connsiteY24" fmla="*/ 0 h 138058"/>
              <a:gd name="connsiteX25" fmla="*/ 131838 w 4995234"/>
              <a:gd name="connsiteY25" fmla="*/ 0 h 138058"/>
              <a:gd name="connsiteX26" fmla="*/ 137292 w 4995234"/>
              <a:gd name="connsiteY26" fmla="*/ 0 h 138058"/>
              <a:gd name="connsiteX27" fmla="*/ 195172 w 4995234"/>
              <a:gd name="connsiteY27" fmla="*/ 0 h 138058"/>
              <a:gd name="connsiteX28" fmla="*/ 121214 w 4995234"/>
              <a:gd name="connsiteY28" fmla="*/ 138058 h 138058"/>
              <a:gd name="connsiteX29" fmla="*/ 63334 w 4995234"/>
              <a:gd name="connsiteY29" fmla="*/ 138058 h 138058"/>
              <a:gd name="connsiteX30" fmla="*/ 57880 w 4995234"/>
              <a:gd name="connsiteY30" fmla="*/ 138058 h 138058"/>
              <a:gd name="connsiteX31" fmla="*/ 0 w 4995234"/>
              <a:gd name="connsiteY31" fmla="*/ 138058 h 138058"/>
            </a:gdLst>
            <a:rect l="l" t="t" r="r" b="b"/>
            <a:pathLst>
              <a:path w="4995234" h="138058">
                <a:moveTo>
                  <a:pt x="586895" y="0"/>
                </a:moveTo>
                <a:lnTo>
                  <a:pt x="2302072" y="0"/>
                </a:lnTo>
                <a:lnTo>
                  <a:pt x="2891612" y="0"/>
                </a:lnTo>
                <a:lnTo>
                  <a:pt x="4995234" y="0"/>
                </a:lnTo>
                <a:lnTo>
                  <a:pt x="4995234" y="138058"/>
                </a:lnTo>
                <a:lnTo>
                  <a:pt x="2827683" y="138058"/>
                </a:lnTo>
                <a:lnTo>
                  <a:pt x="2302072" y="138058"/>
                </a:lnTo>
                <a:lnTo>
                  <a:pt x="522966" y="138058"/>
                </a:lnTo>
                <a:close/>
                <a:moveTo>
                  <a:pt x="422602" y="0"/>
                </a:moveTo>
                <a:lnTo>
                  <a:pt x="480482" y="0"/>
                </a:lnTo>
                <a:lnTo>
                  <a:pt x="485936" y="0"/>
                </a:lnTo>
                <a:lnTo>
                  <a:pt x="543816" y="0"/>
                </a:lnTo>
                <a:lnTo>
                  <a:pt x="469858" y="138058"/>
                </a:lnTo>
                <a:lnTo>
                  <a:pt x="411978" y="138058"/>
                </a:lnTo>
                <a:lnTo>
                  <a:pt x="406524" y="138058"/>
                </a:lnTo>
                <a:lnTo>
                  <a:pt x="348644" y="138058"/>
                </a:lnTo>
                <a:close/>
                <a:moveTo>
                  <a:pt x="248280" y="0"/>
                </a:moveTo>
                <a:lnTo>
                  <a:pt x="306160" y="0"/>
                </a:lnTo>
                <a:lnTo>
                  <a:pt x="311614" y="0"/>
                </a:lnTo>
                <a:lnTo>
                  <a:pt x="369494" y="0"/>
                </a:lnTo>
                <a:lnTo>
                  <a:pt x="295536" y="138058"/>
                </a:lnTo>
                <a:lnTo>
                  <a:pt x="237656" y="138058"/>
                </a:lnTo>
                <a:lnTo>
                  <a:pt x="232202" y="138058"/>
                </a:lnTo>
                <a:lnTo>
                  <a:pt x="174322" y="138058"/>
                </a:lnTo>
                <a:close/>
                <a:moveTo>
                  <a:pt x="73958" y="0"/>
                </a:moveTo>
                <a:lnTo>
                  <a:pt x="131838" y="0"/>
                </a:lnTo>
                <a:lnTo>
                  <a:pt x="137292" y="0"/>
                </a:lnTo>
                <a:lnTo>
                  <a:pt x="195172" y="0"/>
                </a:lnTo>
                <a:lnTo>
                  <a:pt x="121214" y="138058"/>
                </a:lnTo>
                <a:lnTo>
                  <a:pt x="63334" y="138058"/>
                </a:lnTo>
                <a:lnTo>
                  <a:pt x="57880" y="138058"/>
                </a:lnTo>
                <a:lnTo>
                  <a:pt x="0" y="138058"/>
                </a:lnTo>
                <a:close/>
              </a:path>
            </a:pathLst>
          </a:custGeom>
          <a:gradFill>
            <a:gsLst>
              <a:gs pos="0">
                <a:schemeClr val="bg1"/>
              </a:gs>
              <a:gs pos="100000">
                <a:schemeClr val="bg1">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矩形: 圆角 22"/>
          <p:cNvSpPr txBox="1"/>
          <p:nvPr/>
        </p:nvSpPr>
        <p:spPr>
          <a:xfrm rot="0" flipH="0" flipV="0">
            <a:off x="755610" y="4958572"/>
            <a:ext cx="6018330" cy="482600"/>
          </a:xfrm>
          <a:prstGeom prst="roundRect">
            <a:avLst>
              <a:gd name="adj" fmla="val 50000"/>
            </a:avLst>
          </a:prstGeom>
          <a:solidFill>
            <a:schemeClr val="accent1"/>
          </a:solidFill>
          <a:ln w="1905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矩形: 圆角 23"/>
          <p:cNvSpPr txBox="1"/>
          <p:nvPr/>
        </p:nvSpPr>
        <p:spPr>
          <a:xfrm rot="0" flipH="0" flipV="0">
            <a:off x="830766" y="5028422"/>
            <a:ext cx="342900" cy="342900"/>
          </a:xfrm>
          <a:prstGeom prst="roundRect">
            <a:avLst>
              <a:gd name="adj" fmla="val 50000"/>
            </a:avLst>
          </a:prstGeom>
          <a:solidFill>
            <a:schemeClr val="bg1"/>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13"/>
          <p:cNvSpPr txBox="1"/>
          <p:nvPr/>
        </p:nvSpPr>
        <p:spPr>
          <a:xfrm rot="0" flipH="0" flipV="0">
            <a:off x="912177" y="5102336"/>
            <a:ext cx="180081" cy="195072"/>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accent1"/>
          </a:solidFill>
          <a:ln w="1860"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9" name="标题 1"/>
          <p:cNvSpPr txBox="1"/>
          <p:nvPr/>
        </p:nvSpPr>
        <p:spPr>
          <a:xfrm rot="0" flipH="0" flipV="0">
            <a:off x="1308750" y="5028056"/>
            <a:ext cx="853074"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Source Han Sans CN Heavy Bold"/>
                <a:ea typeface="Source Han Sans CN Heavy Bold"/>
                <a:cs typeface="Source Han Sans CN Heavy Bold"/>
              </a:rPr>
              <a:t>主讲人：</a:t>
            </a:r>
            <a:endParaRPr kumimoji="1" lang="zh-CN" altLang="en-US"/>
          </a:p>
        </p:txBody>
      </p:sp>
      <p:sp>
        <p:nvSpPr>
          <p:cNvPr id="10" name="标题 1"/>
          <p:cNvSpPr txBox="1"/>
          <p:nvPr/>
        </p:nvSpPr>
        <p:spPr>
          <a:xfrm rot="0" flipH="0" flipV="0">
            <a:off x="2131499" y="5028056"/>
            <a:ext cx="664940"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思源黑体 CN Regular"/>
                <a:ea typeface="思源黑体 CN Regular"/>
                <a:cs typeface="思源黑体 CN Regular"/>
              </a:rPr>
              <a:t>AiPPT</a:t>
            </a:r>
            <a:endParaRPr kumimoji="1" lang="zh-CN" altLang="en-US"/>
          </a:p>
        </p:txBody>
      </p:sp>
      <p:sp>
        <p:nvSpPr>
          <p:cNvPr id="11" name="矩形: 圆角 27"/>
          <p:cNvSpPr txBox="1"/>
          <p:nvPr/>
        </p:nvSpPr>
        <p:spPr>
          <a:xfrm rot="0" flipH="0" flipV="0">
            <a:off x="3265703" y="5028422"/>
            <a:ext cx="342900" cy="342900"/>
          </a:xfrm>
          <a:prstGeom prst="roundRect">
            <a:avLst>
              <a:gd name="adj" fmla="val 50000"/>
            </a:avLst>
          </a:prstGeom>
          <a:solidFill>
            <a:schemeClr val="bg1"/>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18"/>
          <p:cNvSpPr txBox="1"/>
          <p:nvPr/>
        </p:nvSpPr>
        <p:spPr>
          <a:xfrm rot="0" flipH="0" flipV="0">
            <a:off x="3343355" y="5102336"/>
            <a:ext cx="187599" cy="195072"/>
          </a:xfrm>
          <a:custGeom>
            <a:avLst/>
            <a:gdLst>
              <a:gd name="connsiteX0" fmla="*/ 198153 w 692417"/>
              <a:gd name="connsiteY0" fmla="*/ 663680 h 720001"/>
              <a:gd name="connsiteX1" fmla="*/ 239787 w 692417"/>
              <a:gd name="connsiteY1" fmla="*/ 663680 h 720001"/>
              <a:gd name="connsiteX2" fmla="*/ 295235 w 692417"/>
              <a:gd name="connsiteY2" fmla="*/ 663680 h 720001"/>
              <a:gd name="connsiteX3" fmla="*/ 397182 w 692417"/>
              <a:gd name="connsiteY3" fmla="*/ 663680 h 720001"/>
              <a:gd name="connsiteX4" fmla="*/ 452630 w 692417"/>
              <a:gd name="connsiteY4" fmla="*/ 663680 h 720001"/>
              <a:gd name="connsiteX5" fmla="*/ 494264 w 692417"/>
              <a:gd name="connsiteY5" fmla="*/ 663680 h 720001"/>
              <a:gd name="connsiteX6" fmla="*/ 522425 w 692417"/>
              <a:gd name="connsiteY6" fmla="*/ 691841 h 720001"/>
              <a:gd name="connsiteX7" fmla="*/ 494264 w 692417"/>
              <a:gd name="connsiteY7" fmla="*/ 720001 h 720001"/>
              <a:gd name="connsiteX8" fmla="*/ 452630 w 692417"/>
              <a:gd name="connsiteY8" fmla="*/ 720001 h 720001"/>
              <a:gd name="connsiteX9" fmla="*/ 397182 w 692417"/>
              <a:gd name="connsiteY9" fmla="*/ 720001 h 720001"/>
              <a:gd name="connsiteX10" fmla="*/ 295235 w 692417"/>
              <a:gd name="connsiteY10" fmla="*/ 720001 h 720001"/>
              <a:gd name="connsiteX11" fmla="*/ 239787 w 692417"/>
              <a:gd name="connsiteY11" fmla="*/ 720001 h 720001"/>
              <a:gd name="connsiteX12" fmla="*/ 198153 w 692417"/>
              <a:gd name="connsiteY12" fmla="*/ 720001 h 720001"/>
              <a:gd name="connsiteX13" fmla="*/ 169992 w 692417"/>
              <a:gd name="connsiteY13" fmla="*/ 691841 h 720001"/>
              <a:gd name="connsiteX14" fmla="*/ 198153 w 692417"/>
              <a:gd name="connsiteY14" fmla="*/ 663680 h 720001"/>
              <a:gd name="connsiteX15" fmla="*/ 154400 w 692417"/>
              <a:gd name="connsiteY15" fmla="*/ 572143 h 720001"/>
              <a:gd name="connsiteX16" fmla="*/ 154241 w 692417"/>
              <a:gd name="connsiteY16" fmla="*/ 572597 h 720001"/>
              <a:gd name="connsiteX17" fmla="*/ 160423 w 692417"/>
              <a:gd name="connsiteY17" fmla="*/ 572597 h 720001"/>
              <a:gd name="connsiteX18" fmla="*/ 346215 w 692417"/>
              <a:gd name="connsiteY18" fmla="*/ 0 h 720001"/>
              <a:gd name="connsiteX19" fmla="*/ 456041 w 692417"/>
              <a:gd name="connsiteY19" fmla="*/ 22341 h 720001"/>
              <a:gd name="connsiteX20" fmla="*/ 545873 w 692417"/>
              <a:gd name="connsiteY20" fmla="*/ 82980 h 720001"/>
              <a:gd name="connsiteX21" fmla="*/ 606513 w 692417"/>
              <a:gd name="connsiteY21" fmla="*/ 172812 h 720001"/>
              <a:gd name="connsiteX22" fmla="*/ 628853 w 692417"/>
              <a:gd name="connsiteY22" fmla="*/ 282638 h 720001"/>
              <a:gd name="connsiteX23" fmla="*/ 628853 w 692417"/>
              <a:gd name="connsiteY23" fmla="*/ 493091 h 720001"/>
              <a:gd name="connsiteX24" fmla="*/ 687990 w 692417"/>
              <a:gd name="connsiteY24" fmla="*/ 585551 h 720001"/>
              <a:gd name="connsiteX25" fmla="*/ 688929 w 692417"/>
              <a:gd name="connsiteY25" fmla="*/ 614275 h 720001"/>
              <a:gd name="connsiteX26" fmla="*/ 664336 w 692417"/>
              <a:gd name="connsiteY26" fmla="*/ 628918 h 720001"/>
              <a:gd name="connsiteX27" fmla="*/ 28189 w 692417"/>
              <a:gd name="connsiteY27" fmla="*/ 628918 h 720001"/>
              <a:gd name="connsiteX28" fmla="*/ 3596 w 692417"/>
              <a:gd name="connsiteY28" fmla="*/ 614462 h 720001"/>
              <a:gd name="connsiteX29" fmla="*/ 4159 w 692417"/>
              <a:gd name="connsiteY29" fmla="*/ 585927 h 720001"/>
              <a:gd name="connsiteX30" fmla="*/ 63578 w 692417"/>
              <a:gd name="connsiteY30" fmla="*/ 489336 h 720001"/>
              <a:gd name="connsiteX31" fmla="*/ 63578 w 692417"/>
              <a:gd name="connsiteY31" fmla="*/ 282638 h 720001"/>
              <a:gd name="connsiteX32" fmla="*/ 85919 w 692417"/>
              <a:gd name="connsiteY32" fmla="*/ 172812 h 720001"/>
              <a:gd name="connsiteX33" fmla="*/ 146558 w 692417"/>
              <a:gd name="connsiteY33" fmla="*/ 82980 h 720001"/>
              <a:gd name="connsiteX34" fmla="*/ 236389 w 692417"/>
              <a:gd name="connsiteY34" fmla="*/ 22341 h 720001"/>
              <a:gd name="connsiteX35" fmla="*/ 346215 w 692417"/>
              <a:gd name="connsiteY35" fmla="*/ 0 h 720001"/>
            </a:gdLst>
            <a:rect l="l" t="t" r="r" b="b"/>
            <a:pathLst>
              <a:path w="692417" h="720001">
                <a:moveTo>
                  <a:pt x="198153" y="663680"/>
                </a:moveTo>
                <a:lnTo>
                  <a:pt x="239787" y="663680"/>
                </a:lnTo>
                <a:lnTo>
                  <a:pt x="295235" y="663680"/>
                </a:lnTo>
                <a:lnTo>
                  <a:pt x="397182" y="663680"/>
                </a:lnTo>
                <a:lnTo>
                  <a:pt x="452630" y="663680"/>
                </a:lnTo>
                <a:lnTo>
                  <a:pt x="494264" y="663680"/>
                </a:lnTo>
                <a:cubicBezTo>
                  <a:pt x="509847" y="663680"/>
                  <a:pt x="522425" y="676259"/>
                  <a:pt x="522425" y="691841"/>
                </a:cubicBezTo>
                <a:cubicBezTo>
                  <a:pt x="522425" y="707423"/>
                  <a:pt x="509753" y="720001"/>
                  <a:pt x="494264" y="720001"/>
                </a:cubicBezTo>
                <a:lnTo>
                  <a:pt x="452630" y="720001"/>
                </a:lnTo>
                <a:lnTo>
                  <a:pt x="397182" y="720001"/>
                </a:lnTo>
                <a:lnTo>
                  <a:pt x="295235" y="720001"/>
                </a:lnTo>
                <a:lnTo>
                  <a:pt x="239787" y="720001"/>
                </a:lnTo>
                <a:lnTo>
                  <a:pt x="198153" y="720001"/>
                </a:lnTo>
                <a:cubicBezTo>
                  <a:pt x="182571" y="720001"/>
                  <a:pt x="169992" y="707423"/>
                  <a:pt x="169992" y="691841"/>
                </a:cubicBezTo>
                <a:cubicBezTo>
                  <a:pt x="169992" y="676259"/>
                  <a:pt x="182571" y="663680"/>
                  <a:pt x="198153" y="663680"/>
                </a:cubicBezTo>
                <a:close/>
                <a:moveTo>
                  <a:pt x="154400" y="572143"/>
                </a:moveTo>
                <a:lnTo>
                  <a:pt x="154241" y="572597"/>
                </a:lnTo>
                <a:lnTo>
                  <a:pt x="160423" y="572597"/>
                </a:lnTo>
                <a:close/>
                <a:moveTo>
                  <a:pt x="346215" y="0"/>
                </a:moveTo>
                <a:cubicBezTo>
                  <a:pt x="384232" y="0"/>
                  <a:pt x="421122" y="7510"/>
                  <a:pt x="456041" y="22341"/>
                </a:cubicBezTo>
                <a:cubicBezTo>
                  <a:pt x="489646" y="36609"/>
                  <a:pt x="519872" y="57072"/>
                  <a:pt x="545873" y="82980"/>
                </a:cubicBezTo>
                <a:cubicBezTo>
                  <a:pt x="571875" y="108981"/>
                  <a:pt x="592245" y="139207"/>
                  <a:pt x="606513" y="172812"/>
                </a:cubicBezTo>
                <a:cubicBezTo>
                  <a:pt x="621344" y="207637"/>
                  <a:pt x="628853" y="244621"/>
                  <a:pt x="628853" y="282638"/>
                </a:cubicBezTo>
                <a:lnTo>
                  <a:pt x="628853" y="493091"/>
                </a:lnTo>
                <a:lnTo>
                  <a:pt x="687990" y="585551"/>
                </a:lnTo>
                <a:cubicBezTo>
                  <a:pt x="693528" y="594187"/>
                  <a:pt x="693904" y="605263"/>
                  <a:pt x="688929" y="614275"/>
                </a:cubicBezTo>
                <a:cubicBezTo>
                  <a:pt x="684048" y="623286"/>
                  <a:pt x="674567" y="628918"/>
                  <a:pt x="664336" y="628918"/>
                </a:cubicBezTo>
                <a:lnTo>
                  <a:pt x="28189" y="628918"/>
                </a:lnTo>
                <a:cubicBezTo>
                  <a:pt x="17958" y="628918"/>
                  <a:pt x="8571" y="623380"/>
                  <a:pt x="3596" y="614462"/>
                </a:cubicBezTo>
                <a:cubicBezTo>
                  <a:pt x="-1380" y="605545"/>
                  <a:pt x="-1192" y="594656"/>
                  <a:pt x="4159" y="585927"/>
                </a:cubicBezTo>
                <a:lnTo>
                  <a:pt x="63578" y="489336"/>
                </a:lnTo>
                <a:lnTo>
                  <a:pt x="63578" y="282638"/>
                </a:lnTo>
                <a:cubicBezTo>
                  <a:pt x="63578" y="244621"/>
                  <a:pt x="71087" y="207731"/>
                  <a:pt x="85919" y="172812"/>
                </a:cubicBezTo>
                <a:cubicBezTo>
                  <a:pt x="100186" y="139207"/>
                  <a:pt x="120650" y="108981"/>
                  <a:pt x="146558" y="82980"/>
                </a:cubicBezTo>
                <a:cubicBezTo>
                  <a:pt x="172465" y="56978"/>
                  <a:pt x="202785" y="36609"/>
                  <a:pt x="236389" y="22341"/>
                </a:cubicBezTo>
                <a:cubicBezTo>
                  <a:pt x="271214" y="7510"/>
                  <a:pt x="308199" y="0"/>
                  <a:pt x="346215" y="0"/>
                </a:cubicBezTo>
                <a:close/>
              </a:path>
            </a:pathLst>
          </a:custGeom>
          <a:solidFill>
            <a:schemeClr val="accent1"/>
          </a:solidFill>
          <a:ln w="1860"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3817812" y="5028056"/>
            <a:ext cx="694790"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Source Han Sans CN Heavy Bold"/>
                <a:ea typeface="Source Han Sans CN Heavy Bold"/>
                <a:cs typeface="Source Han Sans CN Heavy Bold"/>
              </a:rPr>
              <a:t>时间：</a:t>
            </a:r>
            <a:endParaRPr kumimoji="1" lang="zh-CN" altLang="en-US"/>
          </a:p>
        </p:txBody>
      </p:sp>
      <p:sp>
        <p:nvSpPr>
          <p:cNvPr id="14" name="标题 1"/>
          <p:cNvSpPr txBox="1"/>
          <p:nvPr/>
        </p:nvSpPr>
        <p:spPr>
          <a:xfrm rot="0" flipH="0" flipV="0">
            <a:off x="4446342" y="5028056"/>
            <a:ext cx="794098"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思源黑体 CN Regular"/>
                <a:ea typeface="思源黑体 CN Regular"/>
                <a:cs typeface="思源黑体 CN Regular"/>
              </a:rPr>
              <a:t>202X.X</a:t>
            </a:r>
            <a:endParaRPr kumimoji="1" lang="zh-CN" altLang="en-US"/>
          </a:p>
        </p:txBody>
      </p:sp>
      <p:cxnSp>
        <p:nvCxnSpPr>
          <p:cNvPr id="15" name="直接连接符 32"/>
          <p:cNvCxnSpPr/>
          <p:nvPr/>
        </p:nvCxnSpPr>
        <p:spPr>
          <a:xfrm rot="0" flipH="0" flipV="0">
            <a:off x="5419022" y="5199135"/>
            <a:ext cx="1222319" cy="0"/>
          </a:xfrm>
          <a:prstGeom prst="line">
            <a:avLst/>
          </a:prstGeom>
          <a:noFill/>
          <a:ln w="38100" cap="sq">
            <a:solidFill>
              <a:schemeClr val="bg1"/>
            </a:solidFill>
            <a:prstDash val="solid"/>
            <a:miter/>
          </a:ln>
        </p:spPr>
      </p:cxnSp>
      <p:grpSp>
        <p:nvGrpSpPr>
          <p:cNvPr id="16" name=""/>
          <p:cNvGrpSpPr/>
          <p:nvPr/>
        </p:nvGrpSpPr>
        <p:grpSpPr>
          <a:xfrm>
            <a:off x="6480170" y="4876793"/>
            <a:ext cx="322342" cy="644684"/>
            <a:chOff x="6480170" y="4876793"/>
            <a:chExt cx="322342" cy="644684"/>
          </a:xfrm>
        </p:grpSpPr>
        <p:sp>
          <p:nvSpPr>
            <p:cNvPr id="17" name="弧形 34"/>
            <p:cNvSpPr txBox="1"/>
            <p:nvPr/>
          </p:nvSpPr>
          <p:spPr>
            <a:xfrm rot="0" flipH="1" flipV="0">
              <a:off x="6480170" y="5199135"/>
              <a:ext cx="322342" cy="322342"/>
            </a:xfrm>
            <a:prstGeom prst="arc">
              <a:avLst/>
            </a:prstGeom>
            <a:noFill/>
            <a:ln w="381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弧形 35"/>
            <p:cNvSpPr txBox="1"/>
            <p:nvPr/>
          </p:nvSpPr>
          <p:spPr>
            <a:xfrm rot="0" flipH="1" flipV="1">
              <a:off x="6480170" y="4876793"/>
              <a:ext cx="322342" cy="322342"/>
            </a:xfrm>
            <a:prstGeom prst="arc">
              <a:avLst/>
            </a:prstGeom>
            <a:noFill/>
            <a:ln w="381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grp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grpSp>
        <p:nvGrpSpPr>
          <p:cNvPr id="3" name=""/>
          <p:cNvGrpSpPr/>
          <p:nvPr/>
        </p:nvGrpSpPr>
        <p:grpSpPr>
          <a:xfrm>
            <a:off x="695325" y="6187110"/>
            <a:ext cx="517853" cy="120162"/>
            <a:chOff x="695325" y="6187110"/>
            <a:chExt cx="517853" cy="120162"/>
          </a:xfrm>
        </p:grpSpPr>
        <p:sp>
          <p:nvSpPr>
            <p:cNvPr id="4" name="标题 1"/>
            <p:cNvSpPr txBox="1"/>
            <p:nvPr/>
          </p:nvSpPr>
          <p:spPr>
            <a:xfrm rot="0" flipH="0" flipV="0">
              <a:off x="966635" y="6217916"/>
              <a:ext cx="58550" cy="58550"/>
            </a:xfrm>
            <a:prstGeom prst="ellipse">
              <a:avLst/>
            </a:prstGeom>
            <a:solidFill>
              <a:schemeClr val="accent2">
                <a:lumMod val="50000"/>
              </a:schemeClr>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5" name="标题 1"/>
            <p:cNvSpPr txBox="1"/>
            <p:nvPr/>
          </p:nvSpPr>
          <p:spPr>
            <a:xfrm rot="0" flipH="0" flipV="0">
              <a:off x="876199" y="6217916"/>
              <a:ext cx="58550" cy="58550"/>
            </a:xfrm>
            <a:prstGeom prst="ellipse">
              <a:avLst/>
            </a:prstGeom>
            <a:solidFill>
              <a:schemeClr val="tx1">
                <a:alpha val="20000"/>
              </a:schemeClr>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6" name="标题 1"/>
            <p:cNvSpPr txBox="1"/>
            <p:nvPr/>
          </p:nvSpPr>
          <p:spPr>
            <a:xfrm rot="0" flipH="0" flipV="0">
              <a:off x="785762" y="6217916"/>
              <a:ext cx="58550" cy="58550"/>
            </a:xfrm>
            <a:prstGeom prst="ellipse">
              <a:avLst/>
            </a:prstGeom>
            <a:solidFill>
              <a:schemeClr val="tx1">
                <a:alpha val="20000"/>
              </a:schemeClr>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7" name="标题 1"/>
            <p:cNvSpPr txBox="1"/>
            <p:nvPr/>
          </p:nvSpPr>
          <p:spPr>
            <a:xfrm rot="0" flipH="0" flipV="0">
              <a:off x="695325" y="6217916"/>
              <a:ext cx="58550" cy="58550"/>
            </a:xfrm>
            <a:prstGeom prst="ellipse">
              <a:avLst/>
            </a:prstGeom>
            <a:solidFill>
              <a:schemeClr val="tx1">
                <a:alpha val="20000"/>
              </a:schemeClr>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cxnSp>
          <p:nvCxnSpPr>
            <p:cNvPr id="8" name="线条 1"/>
            <p:cNvCxnSpPr/>
            <p:nvPr/>
          </p:nvCxnSpPr>
          <p:spPr>
            <a:xfrm rot="0" flipH="0" flipV="0">
              <a:off x="1081995" y="6247191"/>
              <a:ext cx="121592" cy="0"/>
            </a:xfrm>
            <a:prstGeom prst="line">
              <a:avLst/>
            </a:prstGeom>
            <a:noFill/>
            <a:ln w="12700" cap="flat">
              <a:solidFill>
                <a:schemeClr val="accent2">
                  <a:lumMod val="50000"/>
                </a:schemeClr>
              </a:solidFill>
              <a:miter/>
            </a:ln>
          </p:spPr>
        </p:cxnSp>
        <p:sp>
          <p:nvSpPr>
            <p:cNvPr id="9" name="标题 1"/>
            <p:cNvSpPr txBox="1"/>
            <p:nvPr/>
          </p:nvSpPr>
          <p:spPr>
            <a:xfrm rot="18900000" flipH="0" flipV="0">
              <a:off x="1110613" y="6204707"/>
              <a:ext cx="84968" cy="84968"/>
            </a:xfrm>
            <a:custGeom>
              <a:avLst/>
              <a:gdLst>
                <a:gd name="connsiteX0" fmla="*/ 252248 w 252248"/>
                <a:gd name="connsiteY0" fmla="*/ 0 h 252248"/>
                <a:gd name="connsiteX1" fmla="*/ 252248 w 252248"/>
                <a:gd name="connsiteY1" fmla="*/ 252248 h 252248"/>
                <a:gd name="connsiteX2" fmla="*/ 0 w 252248"/>
                <a:gd name="connsiteY2" fmla="*/ 252248 h 252248"/>
                <a:gd name="connsiteX3" fmla="*/ 91440 w 252248"/>
                <a:gd name="connsiteY3" fmla="*/ 91440 h 252248"/>
                <a:gd name="connsiteX4" fmla="*/ 91440 w 252248"/>
                <a:gd name="connsiteY4" fmla="*/ 91440 h 252248"/>
              </a:gdLst>
              <a:rect l="l" t="t" r="r" b="b"/>
              <a:pathLst>
                <a:path w="252248" h="252248">
                  <a:moveTo>
                    <a:pt x="252248" y="0"/>
                  </a:moveTo>
                  <a:lnTo>
                    <a:pt x="252248" y="252248"/>
                  </a:lnTo>
                  <a:lnTo>
                    <a:pt x="0" y="252248"/>
                  </a:lnTo>
                </a:path>
              </a:pathLst>
            </a:custGeom>
            <a:noFill/>
            <a:ln w="12700" cap="flat">
              <a:solidFill>
                <a:schemeClr val="accent2">
                  <a:lumMod val="50000"/>
                </a:schemeClr>
              </a:solidFill>
              <a:miter/>
            </a:ln>
            <a:effectLst/>
          </p:spPr>
          <p:txBody>
            <a:bodyPr vert="horz" wrap="square" lIns="91440" tIns="45720" rIns="91440" bIns="45720" rtlCol="0" anchor="ctr"/>
            <a:lstStyle/>
            <a:p>
              <a:pPr algn="ctr">
                <a:lnSpc>
                  <a:spcPct val="100000"/>
                </a:lnSpc>
              </a:pPr>
              <a:endParaRPr kumimoji="1" lang="zh-CN" altLang="en-US"/>
            </a:p>
          </p:txBody>
        </p:sp>
      </p:grpSp>
      <p:sp>
        <p:nvSpPr>
          <p:cNvPr id="10" name="标题 1"/>
          <p:cNvSpPr txBox="1"/>
          <p:nvPr/>
        </p:nvSpPr>
        <p:spPr>
          <a:xfrm rot="1221882" flipH="1" flipV="0">
            <a:off x="7146130" y="-598982"/>
            <a:ext cx="6080662" cy="4687756"/>
          </a:xfrm>
          <a:custGeom>
            <a:avLst/>
            <a:gdLst>
              <a:gd name="connsiteX0" fmla="*/ 1740075 w 6080662"/>
              <a:gd name="connsiteY0" fmla="*/ 0 h 4687756"/>
              <a:gd name="connsiteX1" fmla="*/ 2770822 w 6080662"/>
              <a:gd name="connsiteY1" fmla="*/ 382609 h 4687756"/>
              <a:gd name="connsiteX2" fmla="*/ 5720066 w 6080662"/>
              <a:gd name="connsiteY2" fmla="*/ 1477355 h 4687756"/>
              <a:gd name="connsiteX3" fmla="*/ 5745361 w 6080662"/>
              <a:gd name="connsiteY3" fmla="*/ 1564855 h 4687756"/>
              <a:gd name="connsiteX4" fmla="*/ 6051331 w 6080662"/>
              <a:gd name="connsiteY4" fmla="*/ 3016023 h 4687756"/>
              <a:gd name="connsiteX5" fmla="*/ 6080662 w 6080662"/>
              <a:gd name="connsiteY5" fmla="*/ 3238281 h 4687756"/>
              <a:gd name="connsiteX6" fmla="*/ 5833329 w 6080662"/>
              <a:gd name="connsiteY6" fmla="*/ 3268912 h 4687756"/>
              <a:gd name="connsiteX7" fmla="*/ 1867902 w 6080662"/>
              <a:gd name="connsiteY7" fmla="*/ 4660763 h 4687756"/>
              <a:gd name="connsiteX8" fmla="*/ 1829988 w 6080662"/>
              <a:gd name="connsiteY8" fmla="*/ 4687756 h 4687756"/>
              <a:gd name="connsiteX9" fmla="*/ 0 w 6080662"/>
              <a:gd name="connsiteY9" fmla="*/ 4687756 h 4687756"/>
            </a:gdLst>
            <a:rect l="l" t="t" r="r" b="b"/>
            <a:pathLst>
              <a:path w="6080662" h="4687756">
                <a:moveTo>
                  <a:pt x="1740075" y="0"/>
                </a:moveTo>
                <a:lnTo>
                  <a:pt x="2770822" y="382609"/>
                </a:lnTo>
                <a:lnTo>
                  <a:pt x="5720066" y="1477355"/>
                </a:lnTo>
                <a:lnTo>
                  <a:pt x="5745361" y="1564855"/>
                </a:lnTo>
                <a:cubicBezTo>
                  <a:pt x="5873260" y="2033071"/>
                  <a:pt x="5975990" y="2517797"/>
                  <a:pt x="6051331" y="3016023"/>
                </a:cubicBezTo>
                <a:lnTo>
                  <a:pt x="6080662" y="3238281"/>
                </a:lnTo>
                <a:lnTo>
                  <a:pt x="5833329" y="3268912"/>
                </a:lnTo>
                <a:cubicBezTo>
                  <a:pt x="4240099" y="3488872"/>
                  <a:pt x="2854848" y="3986866"/>
                  <a:pt x="1867902" y="4660763"/>
                </a:cubicBezTo>
                <a:lnTo>
                  <a:pt x="1829988" y="4687756"/>
                </a:lnTo>
                <a:lnTo>
                  <a:pt x="0" y="4687756"/>
                </a:lnTo>
                <a:close/>
              </a:path>
            </a:pathLst>
          </a:custGeom>
          <a:solidFill>
            <a:schemeClr val="bg1">
              <a:lumMod val="95000"/>
            </a:schemeClr>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11" name="标题 1"/>
          <p:cNvSpPr txBox="1"/>
          <p:nvPr/>
        </p:nvSpPr>
        <p:spPr>
          <a:xfrm rot="796773" flipH="1" flipV="0">
            <a:off x="6914343" y="-455605"/>
            <a:ext cx="6065669" cy="5901680"/>
          </a:xfrm>
          <a:custGeom>
            <a:avLst/>
            <a:gdLst>
              <a:gd name="connsiteX0" fmla="*/ 1392874 w 6065669"/>
              <a:gd name="connsiteY0" fmla="*/ 0 h 5901680"/>
              <a:gd name="connsiteX1" fmla="*/ 5021591 w 6065669"/>
              <a:gd name="connsiteY1" fmla="*/ 856425 h 5901680"/>
              <a:gd name="connsiteX2" fmla="*/ 5137111 w 6065669"/>
              <a:gd name="connsiteY2" fmla="*/ 1106221 h 5901680"/>
              <a:gd name="connsiteX3" fmla="*/ 6036338 w 6065669"/>
              <a:gd name="connsiteY3" fmla="*/ 4229947 h 5901680"/>
              <a:gd name="connsiteX4" fmla="*/ 6065669 w 6065669"/>
              <a:gd name="connsiteY4" fmla="*/ 4452205 h 5901680"/>
              <a:gd name="connsiteX5" fmla="*/ 5818335 w 6065669"/>
              <a:gd name="connsiteY5" fmla="*/ 4482836 h 5901680"/>
              <a:gd name="connsiteX6" fmla="*/ 1852909 w 6065669"/>
              <a:gd name="connsiteY6" fmla="*/ 5874687 h 5901680"/>
              <a:gd name="connsiteX7" fmla="*/ 1814995 w 6065669"/>
              <a:gd name="connsiteY7" fmla="*/ 5901680 h 5901680"/>
              <a:gd name="connsiteX8" fmla="*/ 0 w 6065669"/>
              <a:gd name="connsiteY8" fmla="*/ 5901680 h 5901680"/>
            </a:gdLst>
            <a:rect l="l" t="t" r="r" b="b"/>
            <a:pathLst>
              <a:path w="6065669" h="5901680">
                <a:moveTo>
                  <a:pt x="1392874" y="0"/>
                </a:moveTo>
                <a:lnTo>
                  <a:pt x="5021591" y="856425"/>
                </a:lnTo>
                <a:lnTo>
                  <a:pt x="5137111" y="1106221"/>
                </a:lnTo>
                <a:cubicBezTo>
                  <a:pt x="5558643" y="2056279"/>
                  <a:pt x="5866823" y="3108937"/>
                  <a:pt x="6036338" y="4229947"/>
                </a:cubicBezTo>
                <a:lnTo>
                  <a:pt x="6065669" y="4452205"/>
                </a:lnTo>
                <a:lnTo>
                  <a:pt x="5818335" y="4482836"/>
                </a:lnTo>
                <a:cubicBezTo>
                  <a:pt x="4225106" y="4702796"/>
                  <a:pt x="2839854" y="5200790"/>
                  <a:pt x="1852909" y="5874687"/>
                </a:cubicBezTo>
                <a:lnTo>
                  <a:pt x="1814995" y="5901680"/>
                </a:lnTo>
                <a:lnTo>
                  <a:pt x="0" y="5901680"/>
                </a:lnTo>
                <a:close/>
              </a:path>
            </a:pathLst>
          </a:custGeom>
          <a:solidFill>
            <a:schemeClr val="accent1">
              <a:lumMod val="60000"/>
              <a:lumOff val="40000"/>
            </a:schemeClr>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12" name="标题 1"/>
          <p:cNvSpPr txBox="1"/>
          <p:nvPr/>
        </p:nvSpPr>
        <p:spPr>
          <a:xfrm rot="430587" flipH="1" flipV="0">
            <a:off x="6910804" y="-280818"/>
            <a:ext cx="5745608" cy="6608785"/>
          </a:xfrm>
          <a:custGeom>
            <a:avLst/>
            <a:gdLst>
              <a:gd name="connsiteX0" fmla="*/ 832124 w 5745608"/>
              <a:gd name="connsiteY0" fmla="*/ 0 h 6608785"/>
              <a:gd name="connsiteX1" fmla="*/ 4061683 w 5745608"/>
              <a:gd name="connsiteY1" fmla="*/ 406639 h 6608785"/>
              <a:gd name="connsiteX2" fmla="*/ 4190057 w 5745608"/>
              <a:gd name="connsiteY2" fmla="*/ 610388 h 6608785"/>
              <a:gd name="connsiteX3" fmla="*/ 5716277 w 5745608"/>
              <a:gd name="connsiteY3" fmla="*/ 4937052 h 6608785"/>
              <a:gd name="connsiteX4" fmla="*/ 5745608 w 5745608"/>
              <a:gd name="connsiteY4" fmla="*/ 5159310 h 6608785"/>
              <a:gd name="connsiteX5" fmla="*/ 5498274 w 5745608"/>
              <a:gd name="connsiteY5" fmla="*/ 5189941 h 6608785"/>
              <a:gd name="connsiteX6" fmla="*/ 1532848 w 5745608"/>
              <a:gd name="connsiteY6" fmla="*/ 6581792 h 6608785"/>
              <a:gd name="connsiteX7" fmla="*/ 1494934 w 5745608"/>
              <a:gd name="connsiteY7" fmla="*/ 6608785 h 6608785"/>
              <a:gd name="connsiteX8" fmla="*/ 0 w 5745608"/>
              <a:gd name="connsiteY8" fmla="*/ 6608785 h 6608785"/>
            </a:gdLst>
            <a:rect l="l" t="t" r="r" b="b"/>
            <a:pathLst>
              <a:path w="5745608" h="6608785">
                <a:moveTo>
                  <a:pt x="832124" y="0"/>
                </a:moveTo>
                <a:lnTo>
                  <a:pt x="4061683" y="406639"/>
                </a:lnTo>
                <a:lnTo>
                  <a:pt x="4190057" y="610388"/>
                </a:lnTo>
                <a:cubicBezTo>
                  <a:pt x="4937255" y="1841189"/>
                  <a:pt x="5471420" y="3317816"/>
                  <a:pt x="5716277" y="4937052"/>
                </a:cubicBezTo>
                <a:lnTo>
                  <a:pt x="5745608" y="5159310"/>
                </a:lnTo>
                <a:lnTo>
                  <a:pt x="5498274" y="5189941"/>
                </a:lnTo>
                <a:cubicBezTo>
                  <a:pt x="3905045" y="5409901"/>
                  <a:pt x="2519793" y="5907895"/>
                  <a:pt x="1532848" y="6581792"/>
                </a:cubicBezTo>
                <a:lnTo>
                  <a:pt x="1494934" y="6608785"/>
                </a:lnTo>
                <a:lnTo>
                  <a:pt x="0" y="6608785"/>
                </a:lnTo>
                <a:close/>
              </a:path>
            </a:pathLst>
          </a:custGeom>
          <a:solidFill>
            <a:schemeClr val="accent1"/>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13" name="标题 1"/>
          <p:cNvSpPr txBox="1"/>
          <p:nvPr/>
        </p:nvSpPr>
        <p:spPr>
          <a:xfrm rot="0" flipH="1" flipV="0">
            <a:off x="6954881" y="1"/>
            <a:ext cx="5266223" cy="6857999"/>
          </a:xfrm>
          <a:custGeom>
            <a:avLst/>
            <a:gdLst>
              <a:gd name="connsiteX0" fmla="*/ 0 w 5266223"/>
              <a:gd name="connsiteY0" fmla="*/ 0 h 6857999"/>
              <a:gd name="connsiteX1" fmla="*/ 3069025 w 5266223"/>
              <a:gd name="connsiteY1" fmla="*/ 0 h 6857999"/>
              <a:gd name="connsiteX2" fmla="*/ 3106944 w 5266223"/>
              <a:gd name="connsiteY2" fmla="*/ 48054 h 6857999"/>
              <a:gd name="connsiteX3" fmla="*/ 5183552 w 5266223"/>
              <a:gd name="connsiteY3" fmla="*/ 5186268 h 6857999"/>
              <a:gd name="connsiteX4" fmla="*/ 5266223 w 5266223"/>
              <a:gd name="connsiteY4" fmla="*/ 5705705 h 6857999"/>
              <a:gd name="connsiteX5" fmla="*/ 3068060 w 5266223"/>
              <a:gd name="connsiteY5" fmla="*/ 6750692 h 6857999"/>
              <a:gd name="connsiteX6" fmla="*/ 2960722 w 5266223"/>
              <a:gd name="connsiteY6" fmla="*/ 6857999 h 6857999"/>
              <a:gd name="connsiteX7" fmla="*/ 0 w 5266223"/>
              <a:gd name="connsiteY7" fmla="*/ 6857999 h 6857999"/>
            </a:gdLst>
            <a:rect l="l" t="t" r="r" b="b"/>
            <a:pathLst>
              <a:path w="5266223" h="6857999">
                <a:moveTo>
                  <a:pt x="0" y="0"/>
                </a:moveTo>
                <a:lnTo>
                  <a:pt x="3069025" y="0"/>
                </a:lnTo>
                <a:lnTo>
                  <a:pt x="3106944" y="48054"/>
                </a:lnTo>
                <a:cubicBezTo>
                  <a:pt x="4142585" y="1416479"/>
                  <a:pt x="4882190" y="3193362"/>
                  <a:pt x="5183552" y="5186268"/>
                </a:cubicBezTo>
                <a:cubicBezTo>
                  <a:pt x="5193329" y="5260354"/>
                  <a:pt x="5256446" y="5631619"/>
                  <a:pt x="5266223" y="5705705"/>
                </a:cubicBezTo>
                <a:cubicBezTo>
                  <a:pt x="4326429" y="6022435"/>
                  <a:pt x="3657578" y="6293862"/>
                  <a:pt x="3068060" y="6750692"/>
                </a:cubicBezTo>
                <a:lnTo>
                  <a:pt x="2960722" y="6857999"/>
                </a:lnTo>
                <a:lnTo>
                  <a:pt x="0" y="6857999"/>
                </a:lnTo>
                <a:close/>
              </a:path>
            </a:pathLst>
          </a:custGeom>
          <a:solidFill>
            <a:schemeClr val="accent2"/>
          </a:solidFill>
          <a:ln w="12700" cap="flat">
            <a:noFill/>
            <a:miter/>
          </a:ln>
          <a:effectLst/>
        </p:spPr>
        <p:txBody>
          <a:bodyPr vert="horz" wrap="square" lIns="91440" tIns="45720" rIns="91440" bIns="45720" rtlCol="0" anchor="ctr"/>
          <a:lstStyle/>
          <a:p>
            <a:pPr algn="ctr">
              <a:lnSpc>
                <a:spcPct val="100000"/>
              </a:lnSpc>
            </a:pPr>
            <a:endParaRPr kumimoji="1" lang="zh-CN" altLang="en-US"/>
          </a:p>
        </p:txBody>
      </p:sp>
      <p:sp>
        <p:nvSpPr>
          <p:cNvPr id="14" name="标题 1"/>
          <p:cNvSpPr txBox="1"/>
          <p:nvPr/>
        </p:nvSpPr>
        <p:spPr>
          <a:xfrm rot="0" flipH="0" flipV="0">
            <a:off x="9167761" y="1048989"/>
            <a:ext cx="1930400" cy="914400"/>
          </a:xfrm>
          <a:prstGeom prst="rect">
            <a:avLst/>
          </a:prstGeom>
          <a:noFill/>
          <a:ln>
            <a:noFill/>
          </a:ln>
        </p:spPr>
        <p:txBody>
          <a:bodyPr vert="horz" wrap="square" lIns="0" tIns="0" rIns="0" bIns="0" rtlCol="0" anchor="t"/>
          <a:lstStyle/>
          <a:p>
            <a:pPr algn="ctr">
              <a:lnSpc>
                <a:spcPct val="100000"/>
              </a:lnSpc>
            </a:pPr>
            <a:r>
              <a:rPr kumimoji="1" lang="en-US" altLang="zh-CN" sz="7200">
                <a:ln w="6350">
                  <a:noFill/>
                </a:ln>
                <a:solidFill>
                  <a:srgbClr val="FFFFFF">
                    <a:alpha val="100000"/>
                  </a:srgbClr>
                </a:solidFill>
                <a:latin typeface="HelloFont WenYiHei"/>
                <a:ea typeface="HelloFont WenYiHei"/>
                <a:cs typeface="HelloFont WenYiHei"/>
              </a:rPr>
              <a:t>目录</a:t>
            </a:r>
            <a:endParaRPr kumimoji="1" lang="zh-CN" altLang="en-US"/>
          </a:p>
        </p:txBody>
      </p:sp>
      <p:sp>
        <p:nvSpPr>
          <p:cNvPr id="15" name="标题 1"/>
          <p:cNvSpPr txBox="1"/>
          <p:nvPr/>
        </p:nvSpPr>
        <p:spPr>
          <a:xfrm rot="0" flipH="0" flipV="0">
            <a:off x="9097911" y="2121592"/>
            <a:ext cx="2070100" cy="304800"/>
          </a:xfrm>
          <a:prstGeom prst="rect">
            <a:avLst/>
          </a:prstGeom>
          <a:noFill/>
          <a:ln>
            <a:noFill/>
          </a:ln>
        </p:spPr>
        <p:txBody>
          <a:bodyPr vert="horz" wrap="square" lIns="0" tIns="0" rIns="0" bIns="0" rtlCol="0" anchor="t"/>
          <a:lstStyle/>
          <a:p>
            <a:pPr algn="ctr">
              <a:lnSpc>
                <a:spcPct val="100000"/>
              </a:lnSpc>
            </a:pPr>
            <a:r>
              <a:rPr kumimoji="1" lang="en-US" altLang="zh-CN" sz="2400">
                <a:ln w="12700">
                  <a:noFill/>
                </a:ln>
                <a:solidFill>
                  <a:srgbClr val="FFFFFF">
                    <a:alpha val="50000"/>
                  </a:srgbClr>
                </a:solidFill>
                <a:latin typeface="OPPOSans R"/>
                <a:ea typeface="OPPOSans R"/>
                <a:cs typeface="OPPOSans R"/>
              </a:rPr>
              <a:t>CONTENTS</a:t>
            </a:r>
            <a:endParaRPr kumimoji="1" lang="zh-CN" altLang="en-US"/>
          </a:p>
        </p:txBody>
      </p:sp>
      <p:sp>
        <p:nvSpPr>
          <p:cNvPr id="16" name="标题 1"/>
          <p:cNvSpPr txBox="1"/>
          <p:nvPr/>
        </p:nvSpPr>
        <p:spPr>
          <a:xfrm rot="0" flipH="0" flipV="0">
            <a:off x="2382738" y="1261359"/>
            <a:ext cx="3713262" cy="649706"/>
          </a:xfrm>
          <a:prstGeom prst="rect">
            <a:avLst/>
          </a:prstGeom>
          <a:noFill/>
          <a:ln>
            <a:noFill/>
          </a:ln>
        </p:spPr>
        <p:txBody>
          <a:bodyPr vert="horz" wrap="square" lIns="0" tIns="0" rIns="0" bIns="0" rtlCol="0" anchor="t"/>
          <a:lstStyle/>
          <a:p>
            <a:pPr algn="l">
              <a:lnSpc>
                <a:spcPct val="130000"/>
              </a:lnSpc>
            </a:pPr>
            <a:r>
              <a:rPr kumimoji="1" lang="en-US" altLang="zh-CN" sz="3000">
                <a:ln w="12700">
                  <a:noFill/>
                </a:ln>
                <a:solidFill>
                  <a:srgbClr val="2B79DB">
                    <a:alpha val="100000"/>
                  </a:srgbClr>
                </a:solidFill>
                <a:latin typeface="Source Han Sans CN Bold Bold"/>
                <a:ea typeface="Source Han Sans CN Bold Bold"/>
                <a:cs typeface="Source Han Sans CN Bold Bold"/>
              </a:rPr>
              <a:t>选题背景与意义</a:t>
            </a:r>
            <a:endParaRPr kumimoji="1" lang="zh-CN" altLang="en-US"/>
          </a:p>
        </p:txBody>
      </p:sp>
      <p:sp>
        <p:nvSpPr>
          <p:cNvPr id="17" name="标题 1"/>
          <p:cNvSpPr txBox="1"/>
          <p:nvPr/>
        </p:nvSpPr>
        <p:spPr>
          <a:xfrm rot="0" flipH="0" flipV="0">
            <a:off x="2382738" y="2080304"/>
            <a:ext cx="3713262" cy="649706"/>
          </a:xfrm>
          <a:prstGeom prst="rect">
            <a:avLst/>
          </a:prstGeom>
          <a:noFill/>
          <a:ln>
            <a:noFill/>
          </a:ln>
        </p:spPr>
        <p:txBody>
          <a:bodyPr vert="horz" wrap="square" lIns="0" tIns="0" rIns="0" bIns="0" rtlCol="0" anchor="t"/>
          <a:lstStyle/>
          <a:p>
            <a:pPr algn="l">
              <a:lnSpc>
                <a:spcPct val="130000"/>
              </a:lnSpc>
            </a:pPr>
            <a:r>
              <a:rPr kumimoji="1" lang="en-US" altLang="zh-CN" sz="3000">
                <a:ln w="12700">
                  <a:noFill/>
                </a:ln>
                <a:solidFill>
                  <a:srgbClr val="6578F8">
                    <a:alpha val="100000"/>
                  </a:srgbClr>
                </a:solidFill>
                <a:latin typeface="Source Han Sans CN Bold Bold"/>
                <a:ea typeface="Source Han Sans CN Bold Bold"/>
                <a:cs typeface="Source Han Sans CN Bold Bold"/>
              </a:rPr>
              <a:t>国内外研究现状</a:t>
            </a:r>
            <a:endParaRPr kumimoji="1" lang="zh-CN" altLang="en-US"/>
          </a:p>
        </p:txBody>
      </p:sp>
      <p:sp>
        <p:nvSpPr>
          <p:cNvPr id="18" name="标题 1"/>
          <p:cNvSpPr txBox="1"/>
          <p:nvPr/>
        </p:nvSpPr>
        <p:spPr>
          <a:xfrm rot="0" flipH="0" flipV="0">
            <a:off x="2382738" y="2984421"/>
            <a:ext cx="3713262" cy="649706"/>
          </a:xfrm>
          <a:prstGeom prst="rect">
            <a:avLst/>
          </a:prstGeom>
          <a:noFill/>
          <a:ln>
            <a:noFill/>
          </a:ln>
        </p:spPr>
        <p:txBody>
          <a:bodyPr vert="horz" wrap="square" lIns="0" tIns="0" rIns="0" bIns="0" rtlCol="0" anchor="t"/>
          <a:lstStyle/>
          <a:p>
            <a:pPr algn="l">
              <a:lnSpc>
                <a:spcPct val="130000"/>
              </a:lnSpc>
            </a:pPr>
            <a:r>
              <a:rPr kumimoji="1" lang="en-US" altLang="zh-CN" sz="3000">
                <a:ln w="12700">
                  <a:noFill/>
                </a:ln>
                <a:solidFill>
                  <a:srgbClr val="2B79DB">
                    <a:alpha val="100000"/>
                  </a:srgbClr>
                </a:solidFill>
                <a:latin typeface="Source Han Sans CN Bold Bold"/>
                <a:ea typeface="Source Han Sans CN Bold Bold"/>
                <a:cs typeface="Source Han Sans CN Bold Bold"/>
              </a:rPr>
              <a:t>总体研究方案</a:t>
            </a:r>
            <a:endParaRPr kumimoji="1" lang="zh-CN" altLang="en-US"/>
          </a:p>
        </p:txBody>
      </p:sp>
      <p:sp>
        <p:nvSpPr>
          <p:cNvPr id="19" name="标题 1"/>
          <p:cNvSpPr txBox="1"/>
          <p:nvPr/>
        </p:nvSpPr>
        <p:spPr>
          <a:xfrm rot="0" flipH="0" flipV="0">
            <a:off x="2382738" y="3909102"/>
            <a:ext cx="3713262" cy="649706"/>
          </a:xfrm>
          <a:prstGeom prst="rect">
            <a:avLst/>
          </a:prstGeom>
          <a:noFill/>
          <a:ln>
            <a:noFill/>
          </a:ln>
        </p:spPr>
        <p:txBody>
          <a:bodyPr vert="horz" wrap="square" lIns="0" tIns="0" rIns="0" bIns="0" rtlCol="0" anchor="t"/>
          <a:lstStyle/>
          <a:p>
            <a:pPr algn="l">
              <a:lnSpc>
                <a:spcPct val="130000"/>
              </a:lnSpc>
            </a:pPr>
            <a:r>
              <a:rPr kumimoji="1" lang="en-US" altLang="zh-CN" sz="3000">
                <a:ln w="12700">
                  <a:noFill/>
                </a:ln>
                <a:solidFill>
                  <a:srgbClr val="6578F8">
                    <a:alpha val="100000"/>
                  </a:srgbClr>
                </a:solidFill>
                <a:latin typeface="Source Han Sans CN Bold Bold"/>
                <a:ea typeface="Source Han Sans CN Bold Bold"/>
                <a:cs typeface="Source Han Sans CN Bold Bold"/>
              </a:rPr>
              <a:t>创新与难点</a:t>
            </a:r>
            <a:endParaRPr kumimoji="1" lang="zh-CN" altLang="en-US"/>
          </a:p>
        </p:txBody>
      </p:sp>
      <p:sp>
        <p:nvSpPr>
          <p:cNvPr id="20" name="标题 1"/>
          <p:cNvSpPr txBox="1"/>
          <p:nvPr/>
        </p:nvSpPr>
        <p:spPr>
          <a:xfrm rot="0" flipH="0" flipV="0">
            <a:off x="1493852" y="1157274"/>
            <a:ext cx="510313" cy="510313"/>
          </a:xfrm>
          <a:prstGeom prst="roundRect">
            <a:avLst/>
          </a:prstGeom>
          <a:solidFill>
            <a:schemeClr val="accent2"/>
          </a:solidFill>
          <a:ln w="38100" cap="flat">
            <a:solidFill>
              <a:schemeClr val="bg1"/>
            </a:solidFill>
            <a:miter/>
          </a:ln>
          <a:effectLst>
            <a:outerShdw dist="38100" blurRad="177800" dir="5400000" sx="100000" sy="100000" kx="0" ky="0" algn="t" rotWithShape="0">
              <a:schemeClr val="accent2">
                <a:alpha val="20000"/>
              </a:schemeClr>
            </a:outerShdw>
          </a:effectLst>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OPPOSans B"/>
                <a:ea typeface="OPPOSans B"/>
                <a:cs typeface="OPPOSans B"/>
              </a:rPr>
              <a:t>01</a:t>
            </a:r>
            <a:endParaRPr kumimoji="1" lang="zh-CN" altLang="en-US"/>
          </a:p>
        </p:txBody>
      </p:sp>
      <p:sp>
        <p:nvSpPr>
          <p:cNvPr id="21" name="标题 1"/>
          <p:cNvSpPr txBox="1"/>
          <p:nvPr/>
        </p:nvSpPr>
        <p:spPr>
          <a:xfrm rot="0" flipH="0" flipV="0">
            <a:off x="1493852" y="1976219"/>
            <a:ext cx="510313" cy="510313"/>
          </a:xfrm>
          <a:prstGeom prst="roundRect">
            <a:avLst/>
          </a:prstGeom>
          <a:gradFill>
            <a:gsLst>
              <a:gs pos="0">
                <a:schemeClr val="accent1">
                  <a:lumMod val="80000"/>
                  <a:lumOff val="20000"/>
                </a:schemeClr>
              </a:gs>
              <a:gs pos="100000">
                <a:schemeClr val="accent1"/>
              </a:gs>
            </a:gsLst>
            <a:lin ang="2700000" scaled="0"/>
          </a:gradFill>
          <a:ln w="38100" cap="flat">
            <a:solidFill>
              <a:schemeClr val="bg1"/>
            </a:solidFill>
            <a:miter/>
          </a:ln>
          <a:effectLst>
            <a:outerShdw dist="38100" blurRad="177800" dir="5400000" sx="100000" sy="100000" kx="0" ky="0" algn="t" rotWithShape="0">
              <a:schemeClr val="accent1">
                <a:alpha val="20000"/>
              </a:schemeClr>
            </a:outerShdw>
          </a:effectLst>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OPPOSans B"/>
                <a:ea typeface="OPPOSans B"/>
                <a:cs typeface="OPPOSans B"/>
              </a:rPr>
              <a:t>02</a:t>
            </a:r>
            <a:endParaRPr kumimoji="1" lang="zh-CN" altLang="en-US"/>
          </a:p>
        </p:txBody>
      </p:sp>
      <p:sp>
        <p:nvSpPr>
          <p:cNvPr id="22" name="标题 1"/>
          <p:cNvSpPr txBox="1"/>
          <p:nvPr/>
        </p:nvSpPr>
        <p:spPr>
          <a:xfrm rot="0" flipH="0" flipV="0">
            <a:off x="1493852" y="2880336"/>
            <a:ext cx="510313" cy="510313"/>
          </a:xfrm>
          <a:prstGeom prst="roundRect">
            <a:avLst/>
          </a:prstGeom>
          <a:solidFill>
            <a:schemeClr val="accent2"/>
          </a:solidFill>
          <a:ln w="38100" cap="flat">
            <a:solidFill>
              <a:schemeClr val="bg1"/>
            </a:solidFill>
            <a:miter/>
          </a:ln>
          <a:effectLst>
            <a:outerShdw dist="38100" blurRad="177800" dir="5400000" sx="100000" sy="100000" kx="0" ky="0" algn="t" rotWithShape="0">
              <a:schemeClr val="accent2">
                <a:alpha val="20000"/>
              </a:schemeClr>
            </a:outerShdw>
          </a:effectLst>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OPPOSans B"/>
                <a:ea typeface="OPPOSans B"/>
                <a:cs typeface="OPPOSans B"/>
              </a:rPr>
              <a:t>03</a:t>
            </a:r>
            <a:endParaRPr kumimoji="1" lang="zh-CN" altLang="en-US"/>
          </a:p>
        </p:txBody>
      </p:sp>
      <p:sp>
        <p:nvSpPr>
          <p:cNvPr id="23" name="标题 1"/>
          <p:cNvSpPr txBox="1"/>
          <p:nvPr/>
        </p:nvSpPr>
        <p:spPr>
          <a:xfrm rot="0" flipH="0" flipV="0">
            <a:off x="1493852" y="3805017"/>
            <a:ext cx="510313" cy="510313"/>
          </a:xfrm>
          <a:prstGeom prst="roundRect">
            <a:avLst/>
          </a:prstGeom>
          <a:gradFill>
            <a:gsLst>
              <a:gs pos="0">
                <a:schemeClr val="accent1">
                  <a:lumMod val="80000"/>
                  <a:lumOff val="20000"/>
                </a:schemeClr>
              </a:gs>
              <a:gs pos="100000">
                <a:schemeClr val="accent1"/>
              </a:gs>
            </a:gsLst>
            <a:lin ang="2700000" scaled="0"/>
          </a:gradFill>
          <a:ln w="38100" cap="flat">
            <a:solidFill>
              <a:schemeClr val="bg1"/>
            </a:solidFill>
            <a:miter/>
          </a:ln>
          <a:effectLst>
            <a:outerShdw dist="38100" blurRad="177800" dir="5400000" sx="100000" sy="100000" kx="0" ky="0" algn="t" rotWithShape="0">
              <a:schemeClr val="accent1">
                <a:alpha val="20000"/>
              </a:schemeClr>
            </a:outerShdw>
          </a:effectLst>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OPPOSans B"/>
                <a:ea typeface="OPPOSans B"/>
                <a:cs typeface="OPPOSans B"/>
              </a:rPr>
              <a:t>04</a:t>
            </a:r>
            <a:endParaRPr kumimoji="1" lang="zh-CN" altLang="en-US"/>
          </a:p>
        </p:txBody>
      </p:sp>
      <p:sp>
        <p:nvSpPr>
          <p:cNvPr id="24" name="标题 1"/>
          <p:cNvSpPr txBox="1"/>
          <p:nvPr/>
        </p:nvSpPr>
        <p:spPr>
          <a:xfrm rot="0" flipH="0" flipV="0">
            <a:off x="2397978" y="4813219"/>
            <a:ext cx="3713262" cy="649706"/>
          </a:xfrm>
          <a:prstGeom prst="rect">
            <a:avLst/>
          </a:prstGeom>
          <a:noFill/>
          <a:ln>
            <a:noFill/>
          </a:ln>
        </p:spPr>
        <p:txBody>
          <a:bodyPr vert="horz" wrap="square" lIns="0" tIns="0" rIns="0" bIns="0" rtlCol="0" anchor="t"/>
          <a:lstStyle/>
          <a:p>
            <a:pPr algn="l">
              <a:lnSpc>
                <a:spcPct val="130000"/>
              </a:lnSpc>
            </a:pPr>
            <a:r>
              <a:rPr kumimoji="1" lang="en-US" altLang="zh-CN" sz="3000">
                <a:ln w="12700">
                  <a:noFill/>
                </a:ln>
                <a:solidFill>
                  <a:srgbClr val="2B79DB">
                    <a:alpha val="100000"/>
                  </a:srgbClr>
                </a:solidFill>
                <a:latin typeface="Source Han Sans CN Bold Bold"/>
                <a:ea typeface="Source Han Sans CN Bold Bold"/>
                <a:cs typeface="Source Han Sans CN Bold Bold"/>
              </a:rPr>
              <a:t>研究计划</a:t>
            </a:r>
            <a:endParaRPr kumimoji="1" lang="zh-CN" altLang="en-US"/>
          </a:p>
        </p:txBody>
      </p:sp>
      <p:sp>
        <p:nvSpPr>
          <p:cNvPr id="25" name="标题 1"/>
          <p:cNvSpPr txBox="1"/>
          <p:nvPr/>
        </p:nvSpPr>
        <p:spPr>
          <a:xfrm rot="0" flipH="0" flipV="0">
            <a:off x="1509092" y="4709133"/>
            <a:ext cx="510313" cy="510313"/>
          </a:xfrm>
          <a:prstGeom prst="roundRect">
            <a:avLst/>
          </a:prstGeom>
          <a:solidFill>
            <a:schemeClr val="accent2"/>
          </a:solidFill>
          <a:ln w="38100" cap="flat">
            <a:solidFill>
              <a:schemeClr val="bg1"/>
            </a:solidFill>
            <a:miter/>
          </a:ln>
          <a:effectLst>
            <a:outerShdw dist="38100" blurRad="177800" dir="5400000" sx="100000" sy="100000" kx="0" ky="0" algn="t" rotWithShape="0">
              <a:schemeClr val="accent2">
                <a:alpha val="20000"/>
              </a:schemeClr>
            </a:outerShdw>
          </a:effectLst>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OPPOSans B"/>
                <a:ea typeface="OPPOSans B"/>
                <a:cs typeface="OPPOSans B"/>
              </a:rPr>
              <a:t>05</a:t>
            </a:r>
            <a:endParaRPr kumimoji="1" lang="zh-CN" altLang="en-US"/>
          </a:p>
        </p:txBody>
      </p:sp>
      <p:sp>
        <p:nvSpPr>
          <p:cNvPr id="26" name="标题 1"/>
          <p:cNvSpPr txBox="1"/>
          <p:nvPr/>
        </p:nvSpPr>
        <p:spPr>
          <a:xfrm rot="0" flipH="0" flipV="0">
            <a:off x="2382738" y="5632167"/>
            <a:ext cx="3713262" cy="649706"/>
          </a:xfrm>
          <a:prstGeom prst="rect">
            <a:avLst/>
          </a:prstGeom>
          <a:noFill/>
          <a:ln>
            <a:noFill/>
          </a:ln>
        </p:spPr>
        <p:txBody>
          <a:bodyPr vert="horz" wrap="square" lIns="0" tIns="0" rIns="0" bIns="0" rtlCol="0" anchor="t"/>
          <a:lstStyle/>
          <a:p>
            <a:pPr algn="l">
              <a:lnSpc>
                <a:spcPct val="130000"/>
              </a:lnSpc>
            </a:pPr>
            <a:r>
              <a:rPr kumimoji="1" lang="en-US" altLang="zh-CN" sz="3000">
                <a:ln w="12700">
                  <a:noFill/>
                </a:ln>
                <a:solidFill>
                  <a:srgbClr val="6578F8">
                    <a:alpha val="100000"/>
                  </a:srgbClr>
                </a:solidFill>
                <a:latin typeface="Source Han Sans CN Bold Bold"/>
                <a:ea typeface="Source Han Sans CN Bold Bold"/>
                <a:cs typeface="Source Han Sans CN Bold Bold"/>
              </a:rPr>
              <a:t>总结</a:t>
            </a:r>
            <a:endParaRPr kumimoji="1" lang="zh-CN" altLang="en-US"/>
          </a:p>
        </p:txBody>
      </p:sp>
      <p:sp>
        <p:nvSpPr>
          <p:cNvPr id="27" name="标题 1"/>
          <p:cNvSpPr txBox="1"/>
          <p:nvPr/>
        </p:nvSpPr>
        <p:spPr>
          <a:xfrm rot="0" flipH="0" flipV="0">
            <a:off x="1493852" y="5528082"/>
            <a:ext cx="510313" cy="510313"/>
          </a:xfrm>
          <a:prstGeom prst="roundRect">
            <a:avLst/>
          </a:prstGeom>
          <a:gradFill>
            <a:gsLst>
              <a:gs pos="0">
                <a:schemeClr val="accent1">
                  <a:lumMod val="80000"/>
                  <a:lumOff val="20000"/>
                </a:schemeClr>
              </a:gs>
              <a:gs pos="100000">
                <a:schemeClr val="accent1"/>
              </a:gs>
            </a:gsLst>
            <a:lin ang="2700000" scaled="0"/>
          </a:gradFill>
          <a:ln w="38100" cap="flat">
            <a:solidFill>
              <a:schemeClr val="bg1"/>
            </a:solidFill>
            <a:miter/>
          </a:ln>
          <a:effectLst>
            <a:outerShdw dist="38100" blurRad="177800" dir="5400000" sx="100000" sy="100000" kx="0" ky="0" algn="t" rotWithShape="0">
              <a:schemeClr val="accent1">
                <a:alpha val="20000"/>
              </a:schemeClr>
            </a:outerShdw>
          </a:effectLst>
        </p:spPr>
        <p:txBody>
          <a:bodyPr vert="horz" wrap="square" lIns="0" tIns="0" rIns="0" bIns="0" rtlCol="0" anchor="ctr"/>
          <a:lstStyle/>
          <a:p>
            <a:pPr algn="ctr">
              <a:lnSpc>
                <a:spcPct val="110000"/>
              </a:lnSpc>
            </a:pPr>
            <a:r>
              <a:rPr kumimoji="1" lang="en-US" altLang="zh-CN" sz="1600">
                <a:ln w="12700">
                  <a:noFill/>
                </a:ln>
                <a:solidFill>
                  <a:srgbClr val="FFFFFF">
                    <a:alpha val="100000"/>
                  </a:srgbClr>
                </a:solidFill>
                <a:latin typeface="OPPOSans B"/>
                <a:ea typeface="OPPOSans B"/>
                <a:cs typeface="OPPOSans B"/>
              </a:rPr>
              <a:t>06</a:t>
            </a: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p:cNvPicPr>
          <p:nvPr/>
        </p:nvPicPr>
        <p:blipFill>
          <a:blip r:embed="rId3">
            <a:alphaModFix amt="100000"/>
          </a:blip>
          <a:srcRect l="12732" t="5050" r="15172" b="5394"/>
          <a:stretch>
            <a:fillRect/>
          </a:stretch>
        </p:blipFill>
        <p:spPr>
          <a:xfrm rot="5400000" flipH="0" flipV="0">
            <a:off x="2667000" y="-2667000"/>
            <a:ext cx="6858000" cy="12192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rect l="l" t="t" r="r" b="b"/>
            <a:pathLst>
              <a:path w="6858000" h="12192000">
                <a:moveTo>
                  <a:pt x="0" y="12192000"/>
                </a:moveTo>
                <a:lnTo>
                  <a:pt x="0" y="0"/>
                </a:lnTo>
                <a:lnTo>
                  <a:pt x="6858000" y="0"/>
                </a:lnTo>
                <a:lnTo>
                  <a:pt x="6858000" y="12192000"/>
                </a:lnTo>
                <a:close/>
              </a:path>
            </a:pathLst>
          </a:custGeom>
          <a:noFill/>
          <a:ln>
            <a:noFill/>
          </a:ln>
        </p:spPr>
      </p:pic>
      <p:sp>
        <p:nvSpPr>
          <p:cNvPr id="3" name="矩形: 圆角 21"/>
          <p:cNvSpPr txBox="1"/>
          <p:nvPr/>
        </p:nvSpPr>
        <p:spPr>
          <a:xfrm rot="0" flipH="0" flipV="0">
            <a:off x="2204811" y="2148114"/>
            <a:ext cx="7782379" cy="3287486"/>
          </a:xfrm>
          <a:prstGeom prst="roundRect">
            <a:avLst/>
          </a:prstGeom>
          <a:gradFill>
            <a:gsLst>
              <a:gs pos="0">
                <a:schemeClr val="bg1"/>
              </a:gs>
              <a:gs pos="51000">
                <a:schemeClr val="bg1">
                  <a:alpha val="40000"/>
                </a:schemeClr>
              </a:gs>
              <a:gs pos="95413">
                <a:schemeClr val="bg1"/>
              </a:gs>
            </a:gsLst>
            <a:lin ang="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任意多边形: 形状 2"/>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5" name="文本框 18"/>
          <p:cNvSpPr txBox="1"/>
          <p:nvPr/>
        </p:nvSpPr>
        <p:spPr>
          <a:xfrm rot="0" flipH="0" flipV="0">
            <a:off x="4292335" y="2497164"/>
            <a:ext cx="2399652" cy="1030998"/>
          </a:xfrm>
          <a:prstGeom prst="rect">
            <a:avLst/>
          </a:prstGeom>
          <a:noFill/>
          <a:ln>
            <a:noFill/>
          </a:ln>
        </p:spPr>
        <p:txBody>
          <a:bodyPr vert="horz" wrap="square" lIns="91440" tIns="45720" rIns="91440" bIns="45720" rtlCol="0" anchor="b"/>
          <a:lstStyle/>
          <a:p>
            <a:pPr algn="ctr">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PART</a:t>
            </a:r>
            <a:endParaRPr kumimoji="1" lang="zh-CN" altLang="en-US"/>
          </a:p>
        </p:txBody>
      </p:sp>
      <p:sp>
        <p:nvSpPr>
          <p:cNvPr id="6" name="文本框 19"/>
          <p:cNvSpPr txBox="1"/>
          <p:nvPr/>
        </p:nvSpPr>
        <p:spPr>
          <a:xfrm rot="0" flipH="0" flipV="0">
            <a:off x="6588402" y="1824064"/>
            <a:ext cx="2213852" cy="1704098"/>
          </a:xfrm>
          <a:prstGeom prst="rect">
            <a:avLst/>
          </a:prstGeom>
          <a:noFill/>
          <a:ln>
            <a:noFill/>
          </a:ln>
        </p:spPr>
        <p:txBody>
          <a:bodyPr vert="horz" wrap="square" lIns="91440" tIns="45720" rIns="91440" bIns="45720" rtlCol="0" anchor="b"/>
          <a:lstStyle/>
          <a:p>
            <a:pPr algn="l">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01</a:t>
            </a:r>
            <a:endParaRPr kumimoji="1" lang="zh-CN" altLang="en-US"/>
          </a:p>
        </p:txBody>
      </p:sp>
      <p:sp>
        <p:nvSpPr>
          <p:cNvPr id="7" name="文本框 20"/>
          <p:cNvSpPr txBox="1"/>
          <p:nvPr/>
        </p:nvSpPr>
        <p:spPr>
          <a:xfrm rot="0" flipH="0" flipV="0">
            <a:off x="3327135" y="3528162"/>
            <a:ext cx="5525030" cy="178043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Heavy Bold"/>
                <a:ea typeface="Source Han Sans CN Heavy Bold"/>
                <a:cs typeface="Source Han Sans CN Heavy Bold"/>
              </a:rPr>
              <a:t>选题背景与意义</a:t>
            </a:r>
            <a:endParaRPr kumimoji="1" lang="zh-CN" altLang="en-US"/>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4355065" y="3696599"/>
            <a:ext cx="599135" cy="599135"/>
          </a:xfrm>
          <a:prstGeom prst="ellipse">
            <a:avLst/>
          </a:prstGeom>
          <a:gradFill>
            <a:gsLst>
              <a:gs pos="0">
                <a:schemeClr val="accent2"/>
              </a:gs>
              <a:gs pos="55000">
                <a:schemeClr val="accent2"/>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538123" y="3677207"/>
            <a:ext cx="2700503" cy="338554"/>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gradFill>
                  <a:gsLst>
                    <a:gs pos="0">
                      <a:srgbClr val="E0E4FE">
                        <a:alpha val="100000"/>
                      </a:srgbClr>
                    </a:gs>
                    <a:gs pos="55000">
                      <a:srgbClr val="6578F8">
                        <a:alpha val="100000"/>
                      </a:srgbClr>
                    </a:gs>
                  </a:gsLst>
                  <a:lin ang="5400000" scaled="0"/>
                </a:gradFill>
                <a:latin typeface="OPPOSans H"/>
                <a:ea typeface="OPPOSans H"/>
                <a:cs typeface="OPPOSans H"/>
              </a:rPr>
              <a:t>01</a:t>
            </a:r>
            <a:endParaRPr kumimoji="1" lang="zh-CN" altLang="en-US"/>
          </a:p>
        </p:txBody>
      </p:sp>
      <p:sp>
        <p:nvSpPr>
          <p:cNvPr id="5" name="标题 1"/>
          <p:cNvSpPr txBox="1"/>
          <p:nvPr/>
        </p:nvSpPr>
        <p:spPr>
          <a:xfrm rot="0" flipH="0" flipV="0">
            <a:off x="1538123" y="4098477"/>
            <a:ext cx="2704915" cy="2035623"/>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困境：传统文物展示方式静态、单向，体验感弱。</a:t>
            </a:r>
            <a:endParaRPr kumimoji="1" lang="zh-CN" altLang="en-US"/>
          </a:p>
        </p:txBody>
      </p:sp>
      <p:sp>
        <p:nvSpPr>
          <p:cNvPr id="6" name="标题 1"/>
          <p:cNvSpPr txBox="1"/>
          <p:nvPr/>
        </p:nvSpPr>
        <p:spPr>
          <a:xfrm rot="0" flipH="0" flipV="0">
            <a:off x="934496" y="3696599"/>
            <a:ext cx="599135" cy="599135"/>
          </a:xfrm>
          <a:prstGeom prst="ellipse">
            <a:avLst/>
          </a:prstGeom>
          <a:gradFill>
            <a:gsLst>
              <a:gs pos="0">
                <a:schemeClr val="accent1">
                  <a:lumMod val="20000"/>
                  <a:lumOff val="80000"/>
                </a:schemeClr>
              </a:gs>
              <a:gs pos="55000">
                <a:schemeClr val="accent1"/>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067491" y="3829594"/>
            <a:ext cx="333144" cy="333144"/>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8" name="标题 1"/>
          <p:cNvSpPr txBox="1"/>
          <p:nvPr/>
        </p:nvSpPr>
        <p:spPr>
          <a:xfrm rot="0" flipH="0" flipV="0">
            <a:off x="4958692" y="3677207"/>
            <a:ext cx="2691474" cy="338554"/>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gradFill>
                  <a:gsLst>
                    <a:gs pos="0">
                      <a:srgbClr val="2B79DB">
                        <a:alpha val="100000"/>
                      </a:srgbClr>
                    </a:gs>
                    <a:gs pos="55000">
                      <a:srgbClr val="2B79DB">
                        <a:alpha val="100000"/>
                      </a:srgbClr>
                    </a:gs>
                  </a:gsLst>
                  <a:lin ang="5400000" scaled="0"/>
                </a:gradFill>
                <a:latin typeface="OPPOSans H"/>
                <a:ea typeface="OPPOSans H"/>
                <a:cs typeface="OPPOSans H"/>
              </a:rPr>
              <a:t>02</a:t>
            </a:r>
            <a:endParaRPr kumimoji="1" lang="zh-CN" altLang="en-US"/>
          </a:p>
        </p:txBody>
      </p:sp>
      <p:sp>
        <p:nvSpPr>
          <p:cNvPr id="9" name="标题 1"/>
          <p:cNvSpPr txBox="1"/>
          <p:nvPr/>
        </p:nvSpPr>
        <p:spPr>
          <a:xfrm rot="0" flipH="0" flipV="0">
            <a:off x="4958691" y="4098477"/>
            <a:ext cx="2695871" cy="2035623"/>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机遇：智能交互技术为文物活化提供新路径。</a:t>
            </a:r>
            <a:endParaRPr kumimoji="1" lang="zh-CN" altLang="en-US"/>
          </a:p>
        </p:txBody>
      </p:sp>
      <p:sp>
        <p:nvSpPr>
          <p:cNvPr id="10" name="标题 1"/>
          <p:cNvSpPr txBox="1"/>
          <p:nvPr/>
        </p:nvSpPr>
        <p:spPr>
          <a:xfrm rot="0" flipH="0" flipV="0">
            <a:off x="4495518" y="3830713"/>
            <a:ext cx="318229" cy="330906"/>
          </a:xfrm>
          <a:custGeom>
            <a:avLst/>
            <a:gdLst>
              <a:gd name="connsiteX0" fmla="*/ 337768 w 1372282"/>
              <a:gd name="connsiteY0" fmla="*/ 1315328 h 1426949"/>
              <a:gd name="connsiteX1" fmla="*/ 530173 w 1372282"/>
              <a:gd name="connsiteY1" fmla="*/ 1315328 h 1426949"/>
              <a:gd name="connsiteX2" fmla="*/ 842109 w 1372282"/>
              <a:gd name="connsiteY2" fmla="*/ 1315328 h 1426949"/>
              <a:gd name="connsiteX3" fmla="*/ 1034514 w 1372282"/>
              <a:gd name="connsiteY3" fmla="*/ 1315328 h 1426949"/>
              <a:gd name="connsiteX4" fmla="*/ 1090325 w 1372282"/>
              <a:gd name="connsiteY4" fmla="*/ 1371139 h 1426949"/>
              <a:gd name="connsiteX5" fmla="*/ 1034514 w 1372282"/>
              <a:gd name="connsiteY5" fmla="*/ 1426949 h 1426949"/>
              <a:gd name="connsiteX6" fmla="*/ 842109 w 1372282"/>
              <a:gd name="connsiteY6" fmla="*/ 1426949 h 1426949"/>
              <a:gd name="connsiteX7" fmla="*/ 530173 w 1372282"/>
              <a:gd name="connsiteY7" fmla="*/ 1426949 h 1426949"/>
              <a:gd name="connsiteX8" fmla="*/ 337768 w 1372282"/>
              <a:gd name="connsiteY8" fmla="*/ 1426949 h 1426949"/>
              <a:gd name="connsiteX9" fmla="*/ 281957 w 1372282"/>
              <a:gd name="connsiteY9" fmla="*/ 1371139 h 1426949"/>
              <a:gd name="connsiteX10" fmla="*/ 337768 w 1372282"/>
              <a:gd name="connsiteY10" fmla="*/ 1315328 h 1426949"/>
              <a:gd name="connsiteX11" fmla="*/ 686154 w 1372282"/>
              <a:gd name="connsiteY11" fmla="*/ 111621 h 1426949"/>
              <a:gd name="connsiteX12" fmla="*/ 237624 w 1372282"/>
              <a:gd name="connsiteY12" fmla="*/ 560152 h 1426949"/>
              <a:gd name="connsiteX13" fmla="*/ 237624 w 1372282"/>
              <a:gd name="connsiteY13" fmla="*/ 985614 h 1426949"/>
              <a:gd name="connsiteX14" fmla="*/ 229252 w 1372282"/>
              <a:gd name="connsiteY14" fmla="*/ 1014822 h 1426949"/>
              <a:gd name="connsiteX15" fmla="*/ 155768 w 1372282"/>
              <a:gd name="connsiteY15" fmla="*/ 1134814 h 1426949"/>
              <a:gd name="connsiteX16" fmla="*/ 1214680 w 1372282"/>
              <a:gd name="connsiteY16" fmla="*/ 1134814 h 1426949"/>
              <a:gd name="connsiteX17" fmla="*/ 1143429 w 1372282"/>
              <a:gd name="connsiteY17" fmla="*/ 1023565 h 1426949"/>
              <a:gd name="connsiteX18" fmla="*/ 1134685 w 1372282"/>
              <a:gd name="connsiteY18" fmla="*/ 993428 h 1426949"/>
              <a:gd name="connsiteX19" fmla="*/ 1134685 w 1372282"/>
              <a:gd name="connsiteY19" fmla="*/ 560152 h 1426949"/>
              <a:gd name="connsiteX20" fmla="*/ 686154 w 1372282"/>
              <a:gd name="connsiteY20" fmla="*/ 111621 h 1426949"/>
              <a:gd name="connsiteX21" fmla="*/ 686154 w 1372282"/>
              <a:gd name="connsiteY21" fmla="*/ 0 h 1426949"/>
              <a:gd name="connsiteX22" fmla="*/ 903815 w 1372282"/>
              <a:gd name="connsiteY22" fmla="*/ 44276 h 1426949"/>
              <a:gd name="connsiteX23" fmla="*/ 1081851 w 1372282"/>
              <a:gd name="connsiteY23" fmla="*/ 164455 h 1426949"/>
              <a:gd name="connsiteX24" fmla="*/ 1202030 w 1372282"/>
              <a:gd name="connsiteY24" fmla="*/ 342491 h 1426949"/>
              <a:gd name="connsiteX25" fmla="*/ 1246306 w 1372282"/>
              <a:gd name="connsiteY25" fmla="*/ 560152 h 1426949"/>
              <a:gd name="connsiteX26" fmla="*/ 1246306 w 1372282"/>
              <a:gd name="connsiteY26" fmla="*/ 977243 h 1426949"/>
              <a:gd name="connsiteX27" fmla="*/ 1363508 w 1372282"/>
              <a:gd name="connsiteY27" fmla="*/ 1160487 h 1426949"/>
              <a:gd name="connsiteX28" fmla="*/ 1365369 w 1372282"/>
              <a:gd name="connsiteY28" fmla="*/ 1217414 h 1426949"/>
              <a:gd name="connsiteX29" fmla="*/ 1316628 w 1372282"/>
              <a:gd name="connsiteY29" fmla="*/ 1246436 h 1426949"/>
              <a:gd name="connsiteX30" fmla="*/ 55867 w 1372282"/>
              <a:gd name="connsiteY30" fmla="*/ 1246436 h 1426949"/>
              <a:gd name="connsiteX31" fmla="*/ 7126 w 1372282"/>
              <a:gd name="connsiteY31" fmla="*/ 1217786 h 1426949"/>
              <a:gd name="connsiteX32" fmla="*/ 8242 w 1372282"/>
              <a:gd name="connsiteY32" fmla="*/ 1161232 h 1426949"/>
              <a:gd name="connsiteX33" fmla="*/ 126002 w 1372282"/>
              <a:gd name="connsiteY33" fmla="*/ 969801 h 1426949"/>
              <a:gd name="connsiteX34" fmla="*/ 126002 w 1372282"/>
              <a:gd name="connsiteY34" fmla="*/ 560152 h 1426949"/>
              <a:gd name="connsiteX35" fmla="*/ 170279 w 1372282"/>
              <a:gd name="connsiteY35" fmla="*/ 342491 h 1426949"/>
              <a:gd name="connsiteX36" fmla="*/ 290458 w 1372282"/>
              <a:gd name="connsiteY36" fmla="*/ 164455 h 1426949"/>
              <a:gd name="connsiteX37" fmla="*/ 468493 w 1372282"/>
              <a:gd name="connsiteY37" fmla="*/ 44276 h 1426949"/>
              <a:gd name="connsiteX38" fmla="*/ 686154 w 1372282"/>
              <a:gd name="connsiteY38" fmla="*/ 0 h 1426949"/>
            </a:gdLst>
            <a:rect l="l" t="t" r="r" b="b"/>
            <a:pathLst>
              <a:path w="1372282" h="1426949">
                <a:moveTo>
                  <a:pt x="337768" y="1315328"/>
                </a:moveTo>
                <a:lnTo>
                  <a:pt x="530173" y="1315328"/>
                </a:lnTo>
                <a:lnTo>
                  <a:pt x="842109" y="1315328"/>
                </a:lnTo>
                <a:lnTo>
                  <a:pt x="1034514" y="1315328"/>
                </a:lnTo>
                <a:cubicBezTo>
                  <a:pt x="1065396" y="1315328"/>
                  <a:pt x="1090325" y="1340257"/>
                  <a:pt x="1090325" y="1371139"/>
                </a:cubicBezTo>
                <a:cubicBezTo>
                  <a:pt x="1090325" y="1402021"/>
                  <a:pt x="1065210" y="1426949"/>
                  <a:pt x="1034514" y="1426949"/>
                </a:cubicBezTo>
                <a:lnTo>
                  <a:pt x="842109" y="1426949"/>
                </a:lnTo>
                <a:lnTo>
                  <a:pt x="530173" y="1426949"/>
                </a:lnTo>
                <a:lnTo>
                  <a:pt x="337768" y="1426949"/>
                </a:lnTo>
                <a:cubicBezTo>
                  <a:pt x="306886" y="1426949"/>
                  <a:pt x="281957" y="1402021"/>
                  <a:pt x="281957" y="1371139"/>
                </a:cubicBezTo>
                <a:cubicBezTo>
                  <a:pt x="281957" y="1340257"/>
                  <a:pt x="306886" y="1315328"/>
                  <a:pt x="337768" y="1315328"/>
                </a:cubicBezTo>
                <a:close/>
                <a:moveTo>
                  <a:pt x="686154" y="111621"/>
                </a:moveTo>
                <a:cubicBezTo>
                  <a:pt x="438914" y="111621"/>
                  <a:pt x="237624" y="312725"/>
                  <a:pt x="237624" y="560152"/>
                </a:cubicBezTo>
                <a:lnTo>
                  <a:pt x="237624" y="985614"/>
                </a:lnTo>
                <a:cubicBezTo>
                  <a:pt x="237624" y="996032"/>
                  <a:pt x="234833" y="1006078"/>
                  <a:pt x="229252" y="1014822"/>
                </a:cubicBezTo>
                <a:lnTo>
                  <a:pt x="155768" y="1134814"/>
                </a:lnTo>
                <a:lnTo>
                  <a:pt x="1214680" y="1134814"/>
                </a:lnTo>
                <a:lnTo>
                  <a:pt x="1143429" y="1023565"/>
                </a:lnTo>
                <a:cubicBezTo>
                  <a:pt x="1137662" y="1014636"/>
                  <a:pt x="1134685" y="1004218"/>
                  <a:pt x="1134685" y="993428"/>
                </a:cubicBezTo>
                <a:lnTo>
                  <a:pt x="1134685" y="560152"/>
                </a:lnTo>
                <a:cubicBezTo>
                  <a:pt x="1134685" y="312911"/>
                  <a:pt x="933581" y="111621"/>
                  <a:pt x="686154" y="111621"/>
                </a:cubicBezTo>
                <a:close/>
                <a:moveTo>
                  <a:pt x="686154" y="0"/>
                </a:moveTo>
                <a:cubicBezTo>
                  <a:pt x="761499" y="0"/>
                  <a:pt x="834610" y="14883"/>
                  <a:pt x="903815" y="44276"/>
                </a:cubicBezTo>
                <a:cubicBezTo>
                  <a:pt x="970416" y="72554"/>
                  <a:pt x="1030319" y="113109"/>
                  <a:pt x="1081851" y="164455"/>
                </a:cubicBezTo>
                <a:cubicBezTo>
                  <a:pt x="1133383" y="215987"/>
                  <a:pt x="1173753" y="275890"/>
                  <a:pt x="1202030" y="342491"/>
                </a:cubicBezTo>
                <a:cubicBezTo>
                  <a:pt x="1231423" y="411510"/>
                  <a:pt x="1246306" y="484808"/>
                  <a:pt x="1246306" y="560152"/>
                </a:cubicBezTo>
                <a:lnTo>
                  <a:pt x="1246306" y="977243"/>
                </a:lnTo>
                <a:lnTo>
                  <a:pt x="1363508" y="1160487"/>
                </a:lnTo>
                <a:cubicBezTo>
                  <a:pt x="1374484" y="1177603"/>
                  <a:pt x="1375229" y="1199555"/>
                  <a:pt x="1365369" y="1217414"/>
                </a:cubicBezTo>
                <a:cubicBezTo>
                  <a:pt x="1355695" y="1235273"/>
                  <a:pt x="1336905" y="1246436"/>
                  <a:pt x="1316628" y="1246436"/>
                </a:cubicBezTo>
                <a:lnTo>
                  <a:pt x="55867" y="1246436"/>
                </a:lnTo>
                <a:cubicBezTo>
                  <a:pt x="35589" y="1246436"/>
                  <a:pt x="16986" y="1235460"/>
                  <a:pt x="7126" y="1217786"/>
                </a:cubicBezTo>
                <a:cubicBezTo>
                  <a:pt x="-2734" y="1200113"/>
                  <a:pt x="-2362" y="1178533"/>
                  <a:pt x="8242" y="1161232"/>
                </a:cubicBezTo>
                <a:lnTo>
                  <a:pt x="126002" y="969801"/>
                </a:lnTo>
                <a:lnTo>
                  <a:pt x="126002" y="560152"/>
                </a:lnTo>
                <a:cubicBezTo>
                  <a:pt x="126002" y="484808"/>
                  <a:pt x="140885" y="411696"/>
                  <a:pt x="170279" y="342491"/>
                </a:cubicBezTo>
                <a:cubicBezTo>
                  <a:pt x="198556" y="275890"/>
                  <a:pt x="239112" y="215987"/>
                  <a:pt x="290458" y="164455"/>
                </a:cubicBezTo>
                <a:cubicBezTo>
                  <a:pt x="341803" y="112923"/>
                  <a:pt x="401893" y="72554"/>
                  <a:pt x="468493" y="44276"/>
                </a:cubicBezTo>
                <a:cubicBezTo>
                  <a:pt x="537512" y="14883"/>
                  <a:pt x="610810" y="0"/>
                  <a:pt x="686154"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1" name="标题 1"/>
          <p:cNvSpPr txBox="1"/>
          <p:nvPr/>
        </p:nvSpPr>
        <p:spPr>
          <a:xfrm rot="0" flipH="0" flipV="0">
            <a:off x="8444295" y="3677207"/>
            <a:ext cx="2700503" cy="338554"/>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gradFill>
                  <a:gsLst>
                    <a:gs pos="0">
                      <a:srgbClr val="E0E4FE">
                        <a:alpha val="100000"/>
                      </a:srgbClr>
                    </a:gs>
                    <a:gs pos="55000">
                      <a:srgbClr val="6578F8">
                        <a:alpha val="100000"/>
                      </a:srgbClr>
                    </a:gs>
                  </a:gsLst>
                  <a:lin ang="5400000" scaled="0"/>
                </a:gradFill>
                <a:latin typeface="OPPOSans H"/>
                <a:ea typeface="OPPOSans H"/>
                <a:cs typeface="OPPOSans H"/>
              </a:rPr>
              <a:t>03</a:t>
            </a:r>
            <a:endParaRPr kumimoji="1" lang="zh-CN" altLang="en-US"/>
          </a:p>
        </p:txBody>
      </p:sp>
      <p:sp>
        <p:nvSpPr>
          <p:cNvPr id="12" name="标题 1"/>
          <p:cNvSpPr txBox="1"/>
          <p:nvPr/>
        </p:nvSpPr>
        <p:spPr>
          <a:xfrm rot="0" flipH="0" flipV="0">
            <a:off x="8444295" y="4098477"/>
            <a:ext cx="2704915" cy="2035623"/>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意义：服务海丝文化传承，创新技术应用场景。</a:t>
            </a:r>
            <a:endParaRPr kumimoji="1" lang="zh-CN" altLang="en-US"/>
          </a:p>
        </p:txBody>
      </p:sp>
      <p:sp>
        <p:nvSpPr>
          <p:cNvPr id="13" name="标题 1"/>
          <p:cNvSpPr txBox="1"/>
          <p:nvPr/>
        </p:nvSpPr>
        <p:spPr>
          <a:xfrm rot="0" flipH="0" flipV="0">
            <a:off x="7840668" y="3696599"/>
            <a:ext cx="599135" cy="599135"/>
          </a:xfrm>
          <a:prstGeom prst="ellipse">
            <a:avLst/>
          </a:prstGeom>
          <a:gradFill>
            <a:gsLst>
              <a:gs pos="0">
                <a:schemeClr val="accent1">
                  <a:lumMod val="20000"/>
                  <a:lumOff val="80000"/>
                </a:schemeClr>
              </a:gs>
              <a:gs pos="55000">
                <a:schemeClr val="accent1"/>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7973663" y="3829594"/>
            <a:ext cx="333144" cy="333144"/>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pic>
        <p:nvPicPr>
          <p:cNvPr id="15" name="图片"/>
          <p:cNvPicPr>
            <a:picLocks noChangeAspect="1"/>
          </p:cNvPicPr>
          <p:nvPr/>
        </p:nvPicPr>
        <p:blipFill>
          <a:blip r:embed="rId3">
            <a:alphaModFix amt="100000"/>
          </a:blip>
          <a:srcRect l="0" t="9762" r="0" b="9762"/>
          <a:stretch>
            <a:fillRect/>
          </a:stretch>
        </p:blipFill>
        <p:spPr>
          <a:xfrm rot="0" flipH="0" flipV="0">
            <a:off x="981630" y="1137863"/>
            <a:ext cx="4926583" cy="2230136"/>
          </a:xfrm>
          <a:custGeom>
            <a:avLst/>
            <a:gdLst/>
            <a:rect l="l" t="t" r="r" b="b"/>
            <a:pathLst>
              <a:path w="4927600" h="2235200">
                <a:moveTo>
                  <a:pt x="0" y="371697"/>
                </a:moveTo>
                <a:cubicBezTo>
                  <a:pt x="0" y="166414"/>
                  <a:pt x="166414" y="0"/>
                  <a:pt x="371697" y="0"/>
                </a:cubicBezTo>
                <a:lnTo>
                  <a:pt x="4554886" y="0"/>
                </a:lnTo>
                <a:cubicBezTo>
                  <a:pt x="4760169" y="0"/>
                  <a:pt x="4926583" y="166414"/>
                  <a:pt x="4926583" y="371697"/>
                </a:cubicBezTo>
                <a:lnTo>
                  <a:pt x="4926583" y="1858439"/>
                </a:lnTo>
                <a:cubicBezTo>
                  <a:pt x="4926583" y="2063722"/>
                  <a:pt x="4760169" y="2230136"/>
                  <a:pt x="4554886" y="2230136"/>
                </a:cubicBezTo>
                <a:lnTo>
                  <a:pt x="371697" y="2230136"/>
                </a:lnTo>
                <a:cubicBezTo>
                  <a:pt x="166414" y="2230136"/>
                  <a:pt x="0" y="2063722"/>
                  <a:pt x="0" y="1858439"/>
                </a:cubicBezTo>
                <a:close/>
              </a:path>
            </a:pathLst>
          </a:custGeom>
          <a:noFill/>
          <a:ln>
            <a:noFill/>
          </a:ln>
        </p:spPr>
      </p:pic>
      <p:pic>
        <p:nvPicPr>
          <p:cNvPr id="16" name="图片"/>
          <p:cNvPicPr>
            <a:picLocks noChangeAspect="1"/>
          </p:cNvPicPr>
          <p:nvPr/>
        </p:nvPicPr>
        <p:blipFill>
          <a:blip r:embed="rId4">
            <a:alphaModFix amt="100000"/>
          </a:blip>
          <a:srcRect l="0" t="9762" r="0" b="9762"/>
          <a:stretch>
            <a:fillRect/>
          </a:stretch>
        </p:blipFill>
        <p:spPr>
          <a:xfrm rot="0" flipH="0" flipV="0">
            <a:off x="6280721" y="1137863"/>
            <a:ext cx="4926583" cy="2230136"/>
          </a:xfrm>
          <a:custGeom>
            <a:avLst/>
            <a:gdLst/>
            <a:rect l="l" t="t" r="r" b="b"/>
            <a:pathLst>
              <a:path w="4927600" h="2235200">
                <a:moveTo>
                  <a:pt x="0" y="371697"/>
                </a:moveTo>
                <a:cubicBezTo>
                  <a:pt x="0" y="166414"/>
                  <a:pt x="166414" y="0"/>
                  <a:pt x="371697" y="0"/>
                </a:cubicBezTo>
                <a:lnTo>
                  <a:pt x="4554886" y="0"/>
                </a:lnTo>
                <a:cubicBezTo>
                  <a:pt x="4760169" y="0"/>
                  <a:pt x="4926583" y="166414"/>
                  <a:pt x="4926583" y="371697"/>
                </a:cubicBezTo>
                <a:lnTo>
                  <a:pt x="4926583" y="1858439"/>
                </a:lnTo>
                <a:cubicBezTo>
                  <a:pt x="4926583" y="2063722"/>
                  <a:pt x="4760169" y="2230136"/>
                  <a:pt x="4554886" y="2230136"/>
                </a:cubicBezTo>
                <a:lnTo>
                  <a:pt x="371697" y="2230136"/>
                </a:lnTo>
                <a:cubicBezTo>
                  <a:pt x="166414" y="2230136"/>
                  <a:pt x="0" y="2063722"/>
                  <a:pt x="0" y="1858439"/>
                </a:cubicBezTo>
                <a:close/>
              </a:path>
            </a:pathLst>
          </a:custGeom>
          <a:noFill/>
          <a:ln>
            <a:noFill/>
          </a:ln>
        </p:spPr>
      </p:pic>
      <p:sp>
        <p:nvSpPr>
          <p:cNvPr id="17"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研究背景：文化传承的困境与科技机遇</a:t>
            </a:r>
            <a:endParaRPr kumimoji="1" lang="zh-CN" altLang="en-US"/>
          </a:p>
        </p:txBody>
      </p:sp>
      <p:sp>
        <p:nvSpPr>
          <p:cNvPr id="18"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19"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p:cNvPicPr>
          <p:nvPr/>
        </p:nvPicPr>
        <p:blipFill>
          <a:blip r:embed="rId3">
            <a:alphaModFix amt="100000"/>
          </a:blip>
          <a:srcRect l="12732" t="5050" r="15172" b="5394"/>
          <a:stretch>
            <a:fillRect/>
          </a:stretch>
        </p:blipFill>
        <p:spPr>
          <a:xfrm rot="5400000" flipH="0" flipV="0">
            <a:off x="2667000" y="-2667000"/>
            <a:ext cx="6858000" cy="12192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rect l="l" t="t" r="r" b="b"/>
            <a:pathLst>
              <a:path w="6858000" h="12192000">
                <a:moveTo>
                  <a:pt x="0" y="12192000"/>
                </a:moveTo>
                <a:lnTo>
                  <a:pt x="0" y="0"/>
                </a:lnTo>
                <a:lnTo>
                  <a:pt x="6858000" y="0"/>
                </a:lnTo>
                <a:lnTo>
                  <a:pt x="6858000" y="12192000"/>
                </a:lnTo>
                <a:close/>
              </a:path>
            </a:pathLst>
          </a:custGeom>
          <a:noFill/>
          <a:ln>
            <a:noFill/>
          </a:ln>
        </p:spPr>
      </p:pic>
      <p:sp>
        <p:nvSpPr>
          <p:cNvPr id="3" name="矩形: 圆角 21"/>
          <p:cNvSpPr txBox="1"/>
          <p:nvPr/>
        </p:nvSpPr>
        <p:spPr>
          <a:xfrm rot="0" flipH="0" flipV="0">
            <a:off x="2204811" y="2148114"/>
            <a:ext cx="7782379" cy="3287486"/>
          </a:xfrm>
          <a:prstGeom prst="roundRect">
            <a:avLst/>
          </a:prstGeom>
          <a:gradFill>
            <a:gsLst>
              <a:gs pos="0">
                <a:schemeClr val="bg1"/>
              </a:gs>
              <a:gs pos="51000">
                <a:schemeClr val="bg1">
                  <a:alpha val="40000"/>
                </a:schemeClr>
              </a:gs>
              <a:gs pos="95413">
                <a:schemeClr val="bg1"/>
              </a:gs>
            </a:gsLst>
            <a:lin ang="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任意多边形: 形状 2"/>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5" name="文本框 18"/>
          <p:cNvSpPr txBox="1"/>
          <p:nvPr/>
        </p:nvSpPr>
        <p:spPr>
          <a:xfrm rot="0" flipH="0" flipV="0">
            <a:off x="4292335" y="2497164"/>
            <a:ext cx="2399652" cy="1030998"/>
          </a:xfrm>
          <a:prstGeom prst="rect">
            <a:avLst/>
          </a:prstGeom>
          <a:noFill/>
          <a:ln>
            <a:noFill/>
          </a:ln>
        </p:spPr>
        <p:txBody>
          <a:bodyPr vert="horz" wrap="square" lIns="91440" tIns="45720" rIns="91440" bIns="45720" rtlCol="0" anchor="b"/>
          <a:lstStyle/>
          <a:p>
            <a:pPr algn="ctr">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PART</a:t>
            </a:r>
            <a:endParaRPr kumimoji="1" lang="zh-CN" altLang="en-US"/>
          </a:p>
        </p:txBody>
      </p:sp>
      <p:sp>
        <p:nvSpPr>
          <p:cNvPr id="6" name="文本框 19"/>
          <p:cNvSpPr txBox="1"/>
          <p:nvPr/>
        </p:nvSpPr>
        <p:spPr>
          <a:xfrm rot="0" flipH="0" flipV="0">
            <a:off x="6588402" y="1824064"/>
            <a:ext cx="2213852" cy="1704098"/>
          </a:xfrm>
          <a:prstGeom prst="rect">
            <a:avLst/>
          </a:prstGeom>
          <a:noFill/>
          <a:ln>
            <a:noFill/>
          </a:ln>
        </p:spPr>
        <p:txBody>
          <a:bodyPr vert="horz" wrap="square" lIns="91440" tIns="45720" rIns="91440" bIns="45720" rtlCol="0" anchor="b"/>
          <a:lstStyle/>
          <a:p>
            <a:pPr algn="l">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02</a:t>
            </a:r>
            <a:endParaRPr kumimoji="1" lang="zh-CN" altLang="en-US"/>
          </a:p>
        </p:txBody>
      </p:sp>
      <p:sp>
        <p:nvSpPr>
          <p:cNvPr id="7" name="文本框 20"/>
          <p:cNvSpPr txBox="1"/>
          <p:nvPr/>
        </p:nvSpPr>
        <p:spPr>
          <a:xfrm rot="0" flipH="0" flipV="0">
            <a:off x="3327135" y="3528162"/>
            <a:ext cx="5525030" cy="178043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Heavy Bold"/>
                <a:ea typeface="Source Han Sans CN Heavy Bold"/>
                <a:cs typeface="Source Han Sans CN Heavy Bold"/>
              </a:rPr>
              <a:t>国内外研究现状</a:t>
            </a:r>
            <a:endParaRPr kumimoji="1" lang="zh-CN" altLang="en-US"/>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0" t="32927" r="0" b="32927"/>
          <a:stretch>
            <a:fillRect/>
          </a:stretch>
        </p:blipFill>
        <p:spPr>
          <a:xfrm rot="0" flipH="0" flipV="0">
            <a:off x="25400" y="1392618"/>
            <a:ext cx="12166600" cy="2767902"/>
          </a:xfrm>
          <a:prstGeom prst="rect">
            <a:avLst/>
          </a:prstGeom>
        </p:spPr>
      </p:pic>
      <p:sp>
        <p:nvSpPr>
          <p:cNvPr id="4" name="标题 1"/>
          <p:cNvSpPr txBox="1"/>
          <p:nvPr/>
        </p:nvSpPr>
        <p:spPr>
          <a:xfrm rot="0" flipH="0" flipV="0">
            <a:off x="1041225" y="3517018"/>
            <a:ext cx="2451633" cy="648867"/>
          </a:xfrm>
          <a:prstGeom prst="parallelogram">
            <a:avLst>
              <a:gd name="adj" fmla="val 44352"/>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698778" y="3595230"/>
            <a:ext cx="1130300" cy="492354"/>
          </a:xfrm>
          <a:prstGeom prst="rect">
            <a:avLst/>
          </a:prstGeom>
          <a:noFill/>
          <a:ln>
            <a:noFill/>
          </a:ln>
        </p:spPr>
        <p:txBody>
          <a:bodyPr vert="horz" wrap="square" lIns="0" tIns="0" rIns="0" bIns="0" rtlCol="0" anchor="t">
            <a:spAutoFit/>
          </a:bodyPr>
          <a:lstStyle/>
          <a:p>
            <a:pPr algn="ctr">
              <a:lnSpc>
                <a:spcPct val="100000"/>
              </a:lnSpc>
            </a:pPr>
            <a:r>
              <a:rPr kumimoji="1" lang="en-US" altLang="zh-CN" sz="3200">
                <a:ln w="12700">
                  <a:noFill/>
                </a:ln>
                <a:solidFill>
                  <a:srgbClr val="FFFFFF">
                    <a:alpha val="100000"/>
                  </a:srgbClr>
                </a:solidFill>
                <a:latin typeface="OPPOSans H"/>
                <a:ea typeface="OPPOSans H"/>
                <a:cs typeface="OPPOSans H"/>
              </a:rPr>
              <a:t>01</a:t>
            </a:r>
            <a:endParaRPr kumimoji="1" lang="zh-CN" altLang="en-US"/>
          </a:p>
        </p:txBody>
      </p:sp>
      <p:sp>
        <p:nvSpPr>
          <p:cNvPr id="6" name="标题 1"/>
          <p:cNvSpPr txBox="1"/>
          <p:nvPr/>
        </p:nvSpPr>
        <p:spPr>
          <a:xfrm rot="0" flipH="0" flipV="0">
            <a:off x="660400" y="4406726"/>
            <a:ext cx="3213282" cy="1375911"/>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海丝研究：学术深入，但数字化传播手段不足。</a:t>
            </a:r>
            <a:endParaRPr kumimoji="1" lang="zh-CN" altLang="en-US"/>
          </a:p>
        </p:txBody>
      </p:sp>
      <p:sp>
        <p:nvSpPr>
          <p:cNvPr id="7" name="标题 1"/>
          <p:cNvSpPr txBox="1"/>
          <p:nvPr/>
        </p:nvSpPr>
        <p:spPr>
          <a:xfrm rot="0" flipH="0" flipV="0">
            <a:off x="4870184" y="3517018"/>
            <a:ext cx="2451633" cy="648867"/>
          </a:xfrm>
          <a:prstGeom prst="parallelogram">
            <a:avLst>
              <a:gd name="adj" fmla="val 44352"/>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5527737" y="3595230"/>
            <a:ext cx="1130300" cy="492354"/>
          </a:xfrm>
          <a:prstGeom prst="rect">
            <a:avLst/>
          </a:prstGeom>
          <a:noFill/>
          <a:ln>
            <a:noFill/>
          </a:ln>
        </p:spPr>
        <p:txBody>
          <a:bodyPr vert="horz" wrap="square" lIns="0" tIns="0" rIns="0" bIns="0" rtlCol="0" anchor="t">
            <a:spAutoFit/>
          </a:bodyPr>
          <a:lstStyle/>
          <a:p>
            <a:pPr algn="ctr">
              <a:lnSpc>
                <a:spcPct val="100000"/>
              </a:lnSpc>
            </a:pPr>
            <a:r>
              <a:rPr kumimoji="1" lang="en-US" altLang="zh-CN" sz="3200">
                <a:ln w="12700">
                  <a:noFill/>
                </a:ln>
                <a:solidFill>
                  <a:srgbClr val="FFFFFF">
                    <a:alpha val="100000"/>
                  </a:srgbClr>
                </a:solidFill>
                <a:latin typeface="OPPOSans H"/>
                <a:ea typeface="OPPOSans H"/>
                <a:cs typeface="OPPOSans H"/>
              </a:rPr>
              <a:t>02</a:t>
            </a:r>
            <a:endParaRPr kumimoji="1" lang="zh-CN" altLang="en-US"/>
          </a:p>
        </p:txBody>
      </p:sp>
      <p:sp>
        <p:nvSpPr>
          <p:cNvPr id="9" name="标题 1"/>
          <p:cNvSpPr txBox="1"/>
          <p:nvPr/>
        </p:nvSpPr>
        <p:spPr>
          <a:xfrm rot="0" flipH="0" flipV="0">
            <a:off x="4489359" y="4406725"/>
            <a:ext cx="3213282" cy="1375911"/>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技术应用：呈"碎片化"，缺乏深度交互与系统整合。</a:t>
            </a:r>
            <a:endParaRPr kumimoji="1" lang="zh-CN" altLang="en-US"/>
          </a:p>
        </p:txBody>
      </p:sp>
      <p:sp>
        <p:nvSpPr>
          <p:cNvPr id="10" name="标题 1"/>
          <p:cNvSpPr txBox="1"/>
          <p:nvPr/>
        </p:nvSpPr>
        <p:spPr>
          <a:xfrm rot="0" flipH="0" flipV="0">
            <a:off x="8686443" y="3517018"/>
            <a:ext cx="2451633" cy="648867"/>
          </a:xfrm>
          <a:prstGeom prst="parallelogram">
            <a:avLst>
              <a:gd name="adj" fmla="val 44352"/>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9343996" y="3595230"/>
            <a:ext cx="1130300" cy="492354"/>
          </a:xfrm>
          <a:prstGeom prst="rect">
            <a:avLst/>
          </a:prstGeom>
          <a:noFill/>
          <a:ln>
            <a:noFill/>
          </a:ln>
        </p:spPr>
        <p:txBody>
          <a:bodyPr vert="horz" wrap="square" lIns="0" tIns="0" rIns="0" bIns="0" rtlCol="0" anchor="t">
            <a:spAutoFit/>
          </a:bodyPr>
          <a:lstStyle/>
          <a:p>
            <a:pPr algn="ctr">
              <a:lnSpc>
                <a:spcPct val="100000"/>
              </a:lnSpc>
            </a:pPr>
            <a:r>
              <a:rPr kumimoji="1" lang="en-US" altLang="zh-CN" sz="3200">
                <a:ln w="12700">
                  <a:noFill/>
                </a:ln>
                <a:solidFill>
                  <a:srgbClr val="FFFFFF">
                    <a:alpha val="100000"/>
                  </a:srgbClr>
                </a:solidFill>
                <a:latin typeface="OPPOSans H"/>
                <a:ea typeface="OPPOSans H"/>
                <a:cs typeface="OPPOSans H"/>
              </a:rPr>
              <a:t>03</a:t>
            </a:r>
            <a:endParaRPr kumimoji="1" lang="zh-CN" altLang="en-US"/>
          </a:p>
        </p:txBody>
      </p:sp>
      <p:sp>
        <p:nvSpPr>
          <p:cNvPr id="12" name="标题 1"/>
          <p:cNvSpPr txBox="1"/>
          <p:nvPr/>
        </p:nvSpPr>
        <p:spPr>
          <a:xfrm rot="0" flipH="0" flipV="0">
            <a:off x="8305618" y="4406725"/>
            <a:ext cx="3213282" cy="1375911"/>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研究空白：技术与内容割裂，为本课题提供创新空间。</a:t>
            </a:r>
            <a:endParaRPr kumimoji="1" lang="zh-CN" altLang="en-US"/>
          </a:p>
        </p:txBody>
      </p:sp>
      <p:sp>
        <p:nvSpPr>
          <p:cNvPr id="13"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现状分析：现有研究的成果与不足</a:t>
            </a:r>
            <a:endParaRPr kumimoji="1" lang="zh-CN" altLang="en-US"/>
          </a:p>
        </p:txBody>
      </p:sp>
      <p:sp>
        <p:nvSpPr>
          <p:cNvPr id="14"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15"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p:cNvPicPr>
          <p:nvPr/>
        </p:nvPicPr>
        <p:blipFill>
          <a:blip r:embed="rId3">
            <a:alphaModFix amt="100000"/>
          </a:blip>
          <a:srcRect l="12732" t="5050" r="15172" b="5394"/>
          <a:stretch>
            <a:fillRect/>
          </a:stretch>
        </p:blipFill>
        <p:spPr>
          <a:xfrm rot="5400000" flipH="0" flipV="0">
            <a:off x="2667000" y="-2667000"/>
            <a:ext cx="6858000" cy="12192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rect l="l" t="t" r="r" b="b"/>
            <a:pathLst>
              <a:path w="6858000" h="12192000">
                <a:moveTo>
                  <a:pt x="0" y="12192000"/>
                </a:moveTo>
                <a:lnTo>
                  <a:pt x="0" y="0"/>
                </a:lnTo>
                <a:lnTo>
                  <a:pt x="6858000" y="0"/>
                </a:lnTo>
                <a:lnTo>
                  <a:pt x="6858000" y="12192000"/>
                </a:lnTo>
                <a:close/>
              </a:path>
            </a:pathLst>
          </a:custGeom>
          <a:noFill/>
          <a:ln>
            <a:noFill/>
          </a:ln>
        </p:spPr>
      </p:pic>
      <p:sp>
        <p:nvSpPr>
          <p:cNvPr id="3" name="矩形: 圆角 21"/>
          <p:cNvSpPr txBox="1"/>
          <p:nvPr/>
        </p:nvSpPr>
        <p:spPr>
          <a:xfrm rot="0" flipH="0" flipV="0">
            <a:off x="2204811" y="2148114"/>
            <a:ext cx="7782379" cy="3287486"/>
          </a:xfrm>
          <a:prstGeom prst="roundRect">
            <a:avLst/>
          </a:prstGeom>
          <a:gradFill>
            <a:gsLst>
              <a:gs pos="0">
                <a:schemeClr val="bg1"/>
              </a:gs>
              <a:gs pos="51000">
                <a:schemeClr val="bg1">
                  <a:alpha val="40000"/>
                </a:schemeClr>
              </a:gs>
              <a:gs pos="95413">
                <a:schemeClr val="bg1"/>
              </a:gs>
            </a:gsLst>
            <a:lin ang="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任意多边形: 形状 2"/>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5" name="文本框 18"/>
          <p:cNvSpPr txBox="1"/>
          <p:nvPr/>
        </p:nvSpPr>
        <p:spPr>
          <a:xfrm rot="0" flipH="0" flipV="0">
            <a:off x="4292335" y="2497164"/>
            <a:ext cx="2399652" cy="1030998"/>
          </a:xfrm>
          <a:prstGeom prst="rect">
            <a:avLst/>
          </a:prstGeom>
          <a:noFill/>
          <a:ln>
            <a:noFill/>
          </a:ln>
        </p:spPr>
        <p:txBody>
          <a:bodyPr vert="horz" wrap="square" lIns="91440" tIns="45720" rIns="91440" bIns="45720" rtlCol="0" anchor="b"/>
          <a:lstStyle/>
          <a:p>
            <a:pPr algn="ctr">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PART</a:t>
            </a:r>
            <a:endParaRPr kumimoji="1" lang="zh-CN" altLang="en-US"/>
          </a:p>
        </p:txBody>
      </p:sp>
      <p:sp>
        <p:nvSpPr>
          <p:cNvPr id="6" name="文本框 19"/>
          <p:cNvSpPr txBox="1"/>
          <p:nvPr/>
        </p:nvSpPr>
        <p:spPr>
          <a:xfrm rot="0" flipH="0" flipV="0">
            <a:off x="6588402" y="1824064"/>
            <a:ext cx="2213852" cy="1704098"/>
          </a:xfrm>
          <a:prstGeom prst="rect">
            <a:avLst/>
          </a:prstGeom>
          <a:noFill/>
          <a:ln>
            <a:noFill/>
          </a:ln>
        </p:spPr>
        <p:txBody>
          <a:bodyPr vert="horz" wrap="square" lIns="91440" tIns="45720" rIns="91440" bIns="45720" rtlCol="0" anchor="b"/>
          <a:lstStyle/>
          <a:p>
            <a:pPr algn="l">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03</a:t>
            </a:r>
            <a:endParaRPr kumimoji="1" lang="zh-CN" altLang="en-US"/>
          </a:p>
        </p:txBody>
      </p:sp>
      <p:sp>
        <p:nvSpPr>
          <p:cNvPr id="7" name="文本框 20"/>
          <p:cNvSpPr txBox="1"/>
          <p:nvPr/>
        </p:nvSpPr>
        <p:spPr>
          <a:xfrm rot="0" flipH="0" flipV="0">
            <a:off x="3327135" y="3528162"/>
            <a:ext cx="5525030" cy="178043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Heavy Bold"/>
                <a:ea typeface="Source Han Sans CN Heavy Bold"/>
                <a:cs typeface="Source Han Sans CN Heavy Bold"/>
              </a:rPr>
              <a:t>总体研究方案</a:t>
            </a:r>
            <a:endParaRPr kumimoji="1" lang="zh-CN" altLang="en-US"/>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32176" t="0" r="32176" b="0"/>
          <a:stretch>
            <a:fillRect/>
          </a:stretch>
        </p:blipFill>
        <p:spPr>
          <a:xfrm rot="0" flipH="0" flipV="0">
            <a:off x="660401" y="2168413"/>
            <a:ext cx="2511955" cy="3963637"/>
          </a:xfrm>
          <a:prstGeom prst="rect">
            <a:avLst/>
          </a:prstGeom>
          <a:noFill/>
          <a:ln>
            <a:noFill/>
          </a:ln>
        </p:spPr>
      </p:pic>
      <p:pic>
        <p:nvPicPr>
          <p:cNvPr id="4" name="图片"/>
          <p:cNvPicPr>
            <a:picLocks noChangeAspect="1"/>
          </p:cNvPicPr>
          <p:nvPr/>
        </p:nvPicPr>
        <p:blipFill>
          <a:blip r:embed="rId4">
            <a:alphaModFix amt="100000"/>
          </a:blip>
          <a:srcRect l="34500" t="0" r="34500" b="0"/>
          <a:stretch>
            <a:fillRect/>
          </a:stretch>
        </p:blipFill>
        <p:spPr>
          <a:xfrm rot="0" flipH="0" flipV="0">
            <a:off x="3456566" y="1324535"/>
            <a:ext cx="2650651" cy="4809565"/>
          </a:xfrm>
          <a:prstGeom prst="rect">
            <a:avLst/>
          </a:prstGeom>
          <a:noFill/>
          <a:ln>
            <a:noFill/>
          </a:ln>
        </p:spPr>
      </p:pic>
      <p:sp>
        <p:nvSpPr>
          <p:cNvPr id="5" name="标题 1"/>
          <p:cNvSpPr txBox="1"/>
          <p:nvPr/>
        </p:nvSpPr>
        <p:spPr>
          <a:xfrm rot="0" flipH="0" flipV="0">
            <a:off x="6467563" y="1460857"/>
            <a:ext cx="156034" cy="156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6844934" y="1382752"/>
            <a:ext cx="4673966" cy="770764"/>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外观设计：文物造型的现代化载体。</a:t>
            </a:r>
            <a:endParaRPr kumimoji="1" lang="zh-CN" altLang="en-US"/>
          </a:p>
        </p:txBody>
      </p:sp>
      <p:sp>
        <p:nvSpPr>
          <p:cNvPr id="7" name="标题 1"/>
          <p:cNvSpPr txBox="1"/>
          <p:nvPr/>
        </p:nvSpPr>
        <p:spPr>
          <a:xfrm rot="0" flipH="0" flipV="0">
            <a:off x="6467563" y="2612575"/>
            <a:ext cx="156034" cy="156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844934" y="2528847"/>
            <a:ext cx="4673966" cy="770764"/>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电路系统：低功耗、多传感器的硬件基础。</a:t>
            </a:r>
            <a:endParaRPr kumimoji="1" lang="zh-CN" altLang="en-US"/>
          </a:p>
        </p:txBody>
      </p:sp>
      <p:sp>
        <p:nvSpPr>
          <p:cNvPr id="9" name="标题 1"/>
          <p:cNvSpPr txBox="1"/>
          <p:nvPr/>
        </p:nvSpPr>
        <p:spPr>
          <a:xfrm rot="0" flipH="0" flipV="0">
            <a:off x="6844934" y="3821295"/>
            <a:ext cx="4673966" cy="770764"/>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交互应用：多模态自然交互的人机接口。</a:t>
            </a:r>
            <a:endParaRPr kumimoji="1" lang="zh-CN" altLang="en-US"/>
          </a:p>
        </p:txBody>
      </p:sp>
      <p:sp>
        <p:nvSpPr>
          <p:cNvPr id="10" name="标题 1"/>
          <p:cNvSpPr txBox="1"/>
          <p:nvPr/>
        </p:nvSpPr>
        <p:spPr>
          <a:xfrm rot="0" flipH="0" flipV="0">
            <a:off x="6467563" y="3899097"/>
            <a:ext cx="156034" cy="156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844934" y="4973619"/>
            <a:ext cx="4673966" cy="770764"/>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知识库：结构化知识图谱与智能检索核心。</a:t>
            </a:r>
            <a:endParaRPr kumimoji="1" lang="zh-CN" altLang="en-US"/>
          </a:p>
        </p:txBody>
      </p:sp>
      <p:sp>
        <p:nvSpPr>
          <p:cNvPr id="12" name="标题 1"/>
          <p:cNvSpPr txBox="1"/>
          <p:nvPr/>
        </p:nvSpPr>
        <p:spPr>
          <a:xfrm rot="0" flipH="0" flipV="0">
            <a:off x="6467563" y="5051421"/>
            <a:ext cx="156034" cy="156034"/>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研究内容：“四柱一体”系统架构</a:t>
            </a:r>
            <a:endParaRPr kumimoji="1" lang="zh-CN" altLang="en-US"/>
          </a:p>
        </p:txBody>
      </p:sp>
      <p:sp>
        <p:nvSpPr>
          <p:cNvPr id="14"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15"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3" name="图片"/>
          <p:cNvPicPr>
            <a:picLocks noChangeAspect="1"/>
          </p:cNvPicPr>
          <p:nvPr/>
        </p:nvPicPr>
        <p:blipFill>
          <a:blip r:embed="rId3">
            <a:alphaModFix amt="100000"/>
          </a:blip>
          <a:srcRect l="25260" t="0" r="25260" b="0"/>
          <a:stretch>
            <a:fillRect/>
          </a:stretch>
        </p:blipFill>
        <p:spPr>
          <a:xfrm rot="0" flipH="0" flipV="0">
            <a:off x="663574" y="1404729"/>
            <a:ext cx="3883979" cy="4415319"/>
          </a:xfrm>
          <a:custGeom>
            <a:avLst/>
            <a:gdLst/>
            <a:rect l="l" t="t" r="r" b="b"/>
            <a:pathLst>
              <a:path w="3883979" h="4415319">
                <a:moveTo>
                  <a:pt x="0" y="647330"/>
                </a:moveTo>
                <a:cubicBezTo>
                  <a:pt x="0" y="289820"/>
                  <a:pt x="289820" y="0"/>
                  <a:pt x="647330" y="0"/>
                </a:cubicBezTo>
                <a:lnTo>
                  <a:pt x="3236649" y="0"/>
                </a:lnTo>
                <a:cubicBezTo>
                  <a:pt x="3594159" y="0"/>
                  <a:pt x="3883979" y="289820"/>
                  <a:pt x="3883979" y="647330"/>
                </a:cubicBezTo>
                <a:lnTo>
                  <a:pt x="3883979" y="3767989"/>
                </a:lnTo>
                <a:cubicBezTo>
                  <a:pt x="3883979" y="4125499"/>
                  <a:pt x="3594159" y="4415319"/>
                  <a:pt x="3236649" y="4415319"/>
                </a:cubicBezTo>
                <a:lnTo>
                  <a:pt x="647330" y="4415319"/>
                </a:lnTo>
                <a:cubicBezTo>
                  <a:pt x="289820" y="4415319"/>
                  <a:pt x="0" y="4125499"/>
                  <a:pt x="0" y="3767989"/>
                </a:cubicBezTo>
                <a:close/>
              </a:path>
            </a:pathLst>
          </a:custGeom>
          <a:noFill/>
          <a:ln>
            <a:noFill/>
          </a:ln>
        </p:spPr>
      </p:pic>
      <p:sp>
        <p:nvSpPr>
          <p:cNvPr id="4" name="标题 1"/>
          <p:cNvSpPr txBox="1"/>
          <p:nvPr/>
        </p:nvSpPr>
        <p:spPr>
          <a:xfrm rot="0" flipH="0" flipV="1">
            <a:off x="3914775" y="4421077"/>
            <a:ext cx="7613651" cy="1408222"/>
          </a:xfrm>
          <a:prstGeom prst="round2SameRect">
            <a:avLst/>
          </a:prstGeom>
          <a:gradFill>
            <a:gsLst>
              <a:gs pos="0">
                <a:schemeClr val="accent1"/>
              </a:gs>
              <a:gs pos="100000">
                <a:schemeClr val="accent2"/>
              </a:gs>
            </a:gsLst>
            <a:lin ang="81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4181475" y="4521660"/>
            <a:ext cx="7124700" cy="394220"/>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solidFill>
                  <a:srgbClr val="FFFFFF">
                    <a:alpha val="100000"/>
                  </a:srgbClr>
                </a:solidFill>
                <a:latin typeface="OPPOSans H"/>
                <a:ea typeface="OPPOSans H"/>
                <a:cs typeface="OPPOSans H"/>
              </a:rPr>
              <a:t>03</a:t>
            </a:r>
            <a:endParaRPr kumimoji="1" lang="zh-CN" altLang="en-US"/>
          </a:p>
        </p:txBody>
      </p:sp>
      <p:sp>
        <p:nvSpPr>
          <p:cNvPr id="6" name="标题 1"/>
          <p:cNvSpPr txBox="1"/>
          <p:nvPr/>
        </p:nvSpPr>
        <p:spPr>
          <a:xfrm rot="0" flipH="0" flipV="0">
            <a:off x="4181475" y="4995233"/>
            <a:ext cx="7124700" cy="776917"/>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算法：声纹识别与内容自适应推送。</a:t>
            </a:r>
            <a:endParaRPr kumimoji="1" lang="zh-CN" altLang="en-US"/>
          </a:p>
        </p:txBody>
      </p:sp>
      <p:sp>
        <p:nvSpPr>
          <p:cNvPr id="7" name="标题 1"/>
          <p:cNvSpPr txBox="1"/>
          <p:nvPr/>
        </p:nvSpPr>
        <p:spPr>
          <a:xfrm rot="0" flipH="0" flipV="0">
            <a:off x="4286250" y="4937169"/>
            <a:ext cx="988449" cy="46800"/>
          </a:xfrm>
          <a:custGeom>
            <a:avLst/>
            <a:gdLst>
              <a:gd name="connsiteX0" fmla="*/ 442909 w 900000"/>
              <a:gd name="connsiteY0" fmla="*/ 0 h 46800"/>
              <a:gd name="connsiteX1" fmla="*/ 900000 w 900000"/>
              <a:gd name="connsiteY1" fmla="*/ 0 h 46800"/>
              <a:gd name="connsiteX2" fmla="*/ 900000 w 900000"/>
              <a:gd name="connsiteY2" fmla="*/ 46800 h 46800"/>
              <a:gd name="connsiteX3" fmla="*/ 442909 w 900000"/>
              <a:gd name="connsiteY3" fmla="*/ 46800 h 46800"/>
              <a:gd name="connsiteX4" fmla="*/ 442909 w 900000"/>
              <a:gd name="connsiteY4" fmla="*/ 46260 h 46800"/>
              <a:gd name="connsiteX5" fmla="*/ 0 w 900000"/>
              <a:gd name="connsiteY5" fmla="*/ 46260 h 46800"/>
              <a:gd name="connsiteX6" fmla="*/ 0 w 900000"/>
              <a:gd name="connsiteY6" fmla="*/ 541 h 46800"/>
              <a:gd name="connsiteX7" fmla="*/ 442909 w 900000"/>
              <a:gd name="connsiteY7" fmla="*/ 541 h 46800"/>
            </a:gdLst>
            <a:rect l="l" t="t" r="r" b="b"/>
            <a:pathLst>
              <a:path w="900000" h="46800">
                <a:moveTo>
                  <a:pt x="442909" y="0"/>
                </a:moveTo>
                <a:lnTo>
                  <a:pt x="900000" y="0"/>
                </a:lnTo>
                <a:lnTo>
                  <a:pt x="900000" y="46800"/>
                </a:lnTo>
                <a:lnTo>
                  <a:pt x="442909" y="46800"/>
                </a:lnTo>
                <a:lnTo>
                  <a:pt x="442909" y="46260"/>
                </a:lnTo>
                <a:lnTo>
                  <a:pt x="0" y="46260"/>
                </a:lnTo>
                <a:lnTo>
                  <a:pt x="0" y="541"/>
                </a:lnTo>
                <a:lnTo>
                  <a:pt x="442909" y="541"/>
                </a:lnTo>
                <a:close/>
              </a:path>
            </a:pathLst>
          </a:cu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3914775" y="1409700"/>
            <a:ext cx="7613651" cy="1408222"/>
          </a:xfrm>
          <a:prstGeom prst="round2SameRect">
            <a:avLst/>
          </a:prstGeom>
          <a:gradFill>
            <a:gsLst>
              <a:gs pos="0">
                <a:schemeClr val="accent1"/>
              </a:gs>
              <a:gs pos="100000">
                <a:schemeClr val="accent2"/>
              </a:gs>
            </a:gsLst>
            <a:lin ang="135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4181475" y="1510284"/>
            <a:ext cx="7124700" cy="394220"/>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solidFill>
                  <a:srgbClr val="FFFFFF">
                    <a:alpha val="100000"/>
                  </a:srgbClr>
                </a:solidFill>
                <a:latin typeface="OPPOSans H"/>
                <a:ea typeface="OPPOSans H"/>
                <a:cs typeface="OPPOSans H"/>
              </a:rPr>
              <a:t>01</a:t>
            </a:r>
            <a:endParaRPr kumimoji="1" lang="zh-CN" altLang="en-US"/>
          </a:p>
        </p:txBody>
      </p:sp>
      <p:sp>
        <p:nvSpPr>
          <p:cNvPr id="10" name="标题 1"/>
          <p:cNvSpPr txBox="1"/>
          <p:nvPr/>
        </p:nvSpPr>
        <p:spPr>
          <a:xfrm rot="0" flipH="0" flipV="0">
            <a:off x="4181475" y="1983857"/>
            <a:ext cx="7124700" cy="776917"/>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硬件：基于ESP32- S3的集成设计。</a:t>
            </a:r>
            <a:endParaRPr kumimoji="1" lang="zh-CN" altLang="en-US"/>
          </a:p>
        </p:txBody>
      </p:sp>
      <p:sp>
        <p:nvSpPr>
          <p:cNvPr id="11" name="标题 1"/>
          <p:cNvSpPr txBox="1"/>
          <p:nvPr/>
        </p:nvSpPr>
        <p:spPr>
          <a:xfrm rot="0" flipH="0" flipV="0">
            <a:off x="4286250" y="1925793"/>
            <a:ext cx="988449" cy="46800"/>
          </a:xfrm>
          <a:custGeom>
            <a:avLst/>
            <a:gdLst>
              <a:gd name="connsiteX0" fmla="*/ 442909 w 900000"/>
              <a:gd name="connsiteY0" fmla="*/ 0 h 46800"/>
              <a:gd name="connsiteX1" fmla="*/ 900000 w 900000"/>
              <a:gd name="connsiteY1" fmla="*/ 0 h 46800"/>
              <a:gd name="connsiteX2" fmla="*/ 900000 w 900000"/>
              <a:gd name="connsiteY2" fmla="*/ 46800 h 46800"/>
              <a:gd name="connsiteX3" fmla="*/ 442909 w 900000"/>
              <a:gd name="connsiteY3" fmla="*/ 46800 h 46800"/>
              <a:gd name="connsiteX4" fmla="*/ 442909 w 900000"/>
              <a:gd name="connsiteY4" fmla="*/ 46260 h 46800"/>
              <a:gd name="connsiteX5" fmla="*/ 0 w 900000"/>
              <a:gd name="connsiteY5" fmla="*/ 46260 h 46800"/>
              <a:gd name="connsiteX6" fmla="*/ 0 w 900000"/>
              <a:gd name="connsiteY6" fmla="*/ 541 h 46800"/>
              <a:gd name="connsiteX7" fmla="*/ 442909 w 900000"/>
              <a:gd name="connsiteY7" fmla="*/ 541 h 46800"/>
            </a:gdLst>
            <a:rect l="l" t="t" r="r" b="b"/>
            <a:pathLst>
              <a:path w="900000" h="46800">
                <a:moveTo>
                  <a:pt x="442909" y="0"/>
                </a:moveTo>
                <a:lnTo>
                  <a:pt x="900000" y="0"/>
                </a:lnTo>
                <a:lnTo>
                  <a:pt x="900000" y="46800"/>
                </a:lnTo>
                <a:lnTo>
                  <a:pt x="442909" y="46800"/>
                </a:lnTo>
                <a:lnTo>
                  <a:pt x="442909" y="46260"/>
                </a:lnTo>
                <a:lnTo>
                  <a:pt x="0" y="46260"/>
                </a:lnTo>
                <a:lnTo>
                  <a:pt x="0" y="541"/>
                </a:lnTo>
                <a:lnTo>
                  <a:pt x="442909" y="541"/>
                </a:lnTo>
                <a:close/>
              </a:path>
            </a:pathLst>
          </a:cu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4712649" y="3522418"/>
            <a:ext cx="6487164" cy="819305"/>
          </a:xfrm>
          <a:prstGeom prst="rect">
            <a:avLst/>
          </a:prstGeom>
          <a:noFill/>
          <a:ln>
            <a:noFill/>
          </a:ln>
        </p:spPr>
        <p:txBody>
          <a:bodyPr vert="horz" wrap="square" lIns="91440" tIns="45720" rIns="91440" bIns="4572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软件：知识图谱与多模态交互逻辑。</a:t>
            </a:r>
            <a:endParaRPr kumimoji="1" lang="zh-CN" altLang="en-US"/>
          </a:p>
        </p:txBody>
      </p:sp>
      <p:sp>
        <p:nvSpPr>
          <p:cNvPr id="13" name="标题 1"/>
          <p:cNvSpPr txBox="1"/>
          <p:nvPr/>
        </p:nvSpPr>
        <p:spPr>
          <a:xfrm rot="0" flipH="0" flipV="0">
            <a:off x="5260333" y="3464355"/>
            <a:ext cx="457091" cy="46800"/>
          </a:xfrm>
          <a:prstGeom prst="rect">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4817424" y="3464896"/>
            <a:ext cx="457091" cy="45719"/>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4712649" y="3048845"/>
            <a:ext cx="6487164" cy="583741"/>
          </a:xfrm>
          <a:prstGeom prst="rect">
            <a:avLst/>
          </a:prstGeom>
          <a:noFill/>
          <a:ln>
            <a:noFill/>
          </a:ln>
        </p:spPr>
        <p:txBody>
          <a:bodyPr vert="horz" wrap="square" lIns="91440" tIns="45720" rIns="91440" bIns="45720" rtlCol="0" anchor="t"/>
          <a:lstStyle/>
          <a:p>
            <a:pPr algn="l">
              <a:lnSpc>
                <a:spcPct val="110000"/>
              </a:lnSpc>
            </a:pPr>
            <a:r>
              <a:rPr kumimoji="1" lang="en-US" altLang="zh-CN" sz="2000">
                <a:ln w="12700">
                  <a:noFill/>
                </a:ln>
                <a:solidFill>
                  <a:srgbClr val="6578F8">
                    <a:alpha val="100000"/>
                  </a:srgbClr>
                </a:solidFill>
                <a:latin typeface="OPPOSans H"/>
                <a:ea typeface="OPPOSans H"/>
                <a:cs typeface="OPPOSans H"/>
              </a:rPr>
              <a:t>02</a:t>
            </a:r>
            <a:endParaRPr kumimoji="1" lang="zh-CN" altLang="en-US"/>
          </a:p>
        </p:txBody>
      </p:sp>
      <p:sp>
        <p:nvSpPr>
          <p:cNvPr id="16"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技术路径：关键技术实现</a:t>
            </a:r>
            <a:endParaRPr kumimoji="1" lang="zh-CN" altLang="en-US"/>
          </a:p>
        </p:txBody>
      </p:sp>
      <p:sp>
        <p:nvSpPr>
          <p:cNvPr id="17"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18"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p:cNvPicPr>
          <p:nvPr/>
        </p:nvPicPr>
        <p:blipFill>
          <a:blip r:embed="rId3">
            <a:alphaModFix amt="100000"/>
          </a:blip>
          <a:srcRect l="12732" t="5050" r="15172" b="5394"/>
          <a:stretch>
            <a:fillRect/>
          </a:stretch>
        </p:blipFill>
        <p:spPr>
          <a:xfrm rot="5400000" flipH="0" flipV="0">
            <a:off x="2667000" y="-2667000"/>
            <a:ext cx="6858000" cy="12192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rect l="l" t="t" r="r" b="b"/>
            <a:pathLst>
              <a:path w="6858000" h="12192000">
                <a:moveTo>
                  <a:pt x="0" y="12192000"/>
                </a:moveTo>
                <a:lnTo>
                  <a:pt x="0" y="0"/>
                </a:lnTo>
                <a:lnTo>
                  <a:pt x="6858000" y="0"/>
                </a:lnTo>
                <a:lnTo>
                  <a:pt x="6858000" y="12192000"/>
                </a:lnTo>
                <a:close/>
              </a:path>
            </a:pathLst>
          </a:custGeom>
          <a:noFill/>
          <a:ln>
            <a:noFill/>
          </a:ln>
        </p:spPr>
      </p:pic>
      <p:sp>
        <p:nvSpPr>
          <p:cNvPr id="3" name="矩形: 圆角 21"/>
          <p:cNvSpPr txBox="1"/>
          <p:nvPr/>
        </p:nvSpPr>
        <p:spPr>
          <a:xfrm rot="0" flipH="0" flipV="0">
            <a:off x="2204811" y="2148114"/>
            <a:ext cx="7782379" cy="3287486"/>
          </a:xfrm>
          <a:prstGeom prst="roundRect">
            <a:avLst/>
          </a:prstGeom>
          <a:gradFill>
            <a:gsLst>
              <a:gs pos="0">
                <a:schemeClr val="bg1"/>
              </a:gs>
              <a:gs pos="51000">
                <a:schemeClr val="bg1">
                  <a:alpha val="40000"/>
                </a:schemeClr>
              </a:gs>
              <a:gs pos="95413">
                <a:schemeClr val="bg1"/>
              </a:gs>
            </a:gsLst>
            <a:lin ang="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任意多边形: 形状 2"/>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5" name="文本框 18"/>
          <p:cNvSpPr txBox="1"/>
          <p:nvPr/>
        </p:nvSpPr>
        <p:spPr>
          <a:xfrm rot="0" flipH="0" flipV="0">
            <a:off x="4292335" y="2497164"/>
            <a:ext cx="2399652" cy="1030998"/>
          </a:xfrm>
          <a:prstGeom prst="rect">
            <a:avLst/>
          </a:prstGeom>
          <a:noFill/>
          <a:ln>
            <a:noFill/>
          </a:ln>
        </p:spPr>
        <p:txBody>
          <a:bodyPr vert="horz" wrap="square" lIns="91440" tIns="45720" rIns="91440" bIns="45720" rtlCol="0" anchor="b"/>
          <a:lstStyle/>
          <a:p>
            <a:pPr algn="ctr">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PART</a:t>
            </a:r>
            <a:endParaRPr kumimoji="1" lang="zh-CN" altLang="en-US"/>
          </a:p>
        </p:txBody>
      </p:sp>
      <p:sp>
        <p:nvSpPr>
          <p:cNvPr id="6" name="文本框 19"/>
          <p:cNvSpPr txBox="1"/>
          <p:nvPr/>
        </p:nvSpPr>
        <p:spPr>
          <a:xfrm rot="0" flipH="0" flipV="0">
            <a:off x="6588402" y="1824064"/>
            <a:ext cx="2213852" cy="1704098"/>
          </a:xfrm>
          <a:prstGeom prst="rect">
            <a:avLst/>
          </a:prstGeom>
          <a:noFill/>
          <a:ln>
            <a:noFill/>
          </a:ln>
        </p:spPr>
        <p:txBody>
          <a:bodyPr vert="horz" wrap="square" lIns="91440" tIns="45720" rIns="91440" bIns="45720" rtlCol="0" anchor="b"/>
          <a:lstStyle/>
          <a:p>
            <a:pPr algn="l">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04</a:t>
            </a:r>
            <a:endParaRPr kumimoji="1" lang="zh-CN" altLang="en-US"/>
          </a:p>
        </p:txBody>
      </p:sp>
      <p:sp>
        <p:nvSpPr>
          <p:cNvPr id="7" name="文本框 20"/>
          <p:cNvSpPr txBox="1"/>
          <p:nvPr/>
        </p:nvSpPr>
        <p:spPr>
          <a:xfrm rot="0" flipH="0" flipV="0">
            <a:off x="3327135" y="3528162"/>
            <a:ext cx="5525030" cy="178043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Heavy Bold"/>
                <a:ea typeface="Source Han Sans CN Heavy Bold"/>
                <a:cs typeface="Source Han Sans CN Heavy Bold"/>
              </a:rPr>
              <a:t>创新与难点</a:t>
            </a:r>
            <a:endParaRPr kumimoji="1" lang="zh-CN" altLang="en-US"/>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3160965" y="853440"/>
            <a:ext cx="5963626" cy="5939716"/>
          </a:xfrm>
          <a:custGeom>
            <a:avLst/>
            <a:gdLst>
              <a:gd name="connsiteX0" fmla="*/ 9613914 w 17407838"/>
              <a:gd name="connsiteY0" fmla="*/ 17331238 h 17338041"/>
              <a:gd name="connsiteX1" fmla="*/ 9580218 w 17407838"/>
              <a:gd name="connsiteY1" fmla="*/ 17338041 h 17338041"/>
              <a:gd name="connsiteX2" fmla="*/ 9568538 w 17407838"/>
              <a:gd name="connsiteY2" fmla="*/ 17335683 h 17338041"/>
              <a:gd name="connsiteX3" fmla="*/ 9594430 w 17407838"/>
              <a:gd name="connsiteY3" fmla="*/ 17333714 h 17338041"/>
              <a:gd name="connsiteX4" fmla="*/ 7793922 w 17407838"/>
              <a:gd name="connsiteY4" fmla="*/ 17331238 h 17338041"/>
              <a:gd name="connsiteX5" fmla="*/ 7813406 w 17407838"/>
              <a:gd name="connsiteY5" fmla="*/ 17333714 h 17338041"/>
              <a:gd name="connsiteX6" fmla="*/ 7839298 w 17407838"/>
              <a:gd name="connsiteY6" fmla="*/ 17335683 h 17338041"/>
              <a:gd name="connsiteX7" fmla="*/ 7827618 w 17407838"/>
              <a:gd name="connsiteY7" fmla="*/ 17338041 h 17338041"/>
              <a:gd name="connsiteX8" fmla="*/ 10799418 w 17407838"/>
              <a:gd name="connsiteY8" fmla="*/ 17094200 h 17338041"/>
              <a:gd name="connsiteX9" fmla="*/ 10846875 w 17407838"/>
              <a:gd name="connsiteY9" fmla="*/ 17103781 h 17338041"/>
              <a:gd name="connsiteX10" fmla="*/ 10856244 w 17407838"/>
              <a:gd name="connsiteY10" fmla="*/ 17110098 h 17338041"/>
              <a:gd name="connsiteX11" fmla="*/ 10702666 w 17407838"/>
              <a:gd name="connsiteY11" fmla="*/ 17145544 h 17338041"/>
              <a:gd name="connsiteX12" fmla="*/ 10713207 w 17407838"/>
              <a:gd name="connsiteY12" fmla="*/ 17129909 h 17338041"/>
              <a:gd name="connsiteX13" fmla="*/ 10799418 w 17407838"/>
              <a:gd name="connsiteY13" fmla="*/ 17094200 h 17338041"/>
              <a:gd name="connsiteX14" fmla="*/ 10220298 w 17407838"/>
              <a:gd name="connsiteY14" fmla="*/ 17094200 h 17338041"/>
              <a:gd name="connsiteX15" fmla="*/ 10342218 w 17407838"/>
              <a:gd name="connsiteY15" fmla="*/ 17216120 h 17338041"/>
              <a:gd name="connsiteX16" fmla="*/ 10340856 w 17407838"/>
              <a:gd name="connsiteY16" fmla="*/ 17222868 h 17338041"/>
              <a:gd name="connsiteX17" fmla="*/ 10332637 w 17407838"/>
              <a:gd name="connsiteY17" fmla="*/ 17263577 h 17338041"/>
              <a:gd name="connsiteX18" fmla="*/ 10220298 w 17407838"/>
              <a:gd name="connsiteY18" fmla="*/ 17338040 h 17338041"/>
              <a:gd name="connsiteX19" fmla="*/ 10134087 w 17407838"/>
              <a:gd name="connsiteY19" fmla="*/ 17302331 h 17338041"/>
              <a:gd name="connsiteX20" fmla="*/ 10108490 w 17407838"/>
              <a:gd name="connsiteY20" fmla="*/ 17264364 h 17338041"/>
              <a:gd name="connsiteX21" fmla="*/ 10107959 w 17407838"/>
              <a:gd name="connsiteY21" fmla="*/ 17263577 h 17338041"/>
              <a:gd name="connsiteX22" fmla="*/ 10098378 w 17407838"/>
              <a:gd name="connsiteY22" fmla="*/ 17216120 h 17338041"/>
              <a:gd name="connsiteX23" fmla="*/ 10220298 w 17407838"/>
              <a:gd name="connsiteY23" fmla="*/ 17094200 h 17338041"/>
              <a:gd name="connsiteX24" fmla="*/ 9580218 w 17407838"/>
              <a:gd name="connsiteY24" fmla="*/ 17094200 h 17338041"/>
              <a:gd name="connsiteX25" fmla="*/ 9702138 w 17407838"/>
              <a:gd name="connsiteY25" fmla="*/ 17216120 h 17338041"/>
              <a:gd name="connsiteX26" fmla="*/ 9627675 w 17407838"/>
              <a:gd name="connsiteY26" fmla="*/ 17328459 h 17338041"/>
              <a:gd name="connsiteX27" fmla="*/ 9613914 w 17407838"/>
              <a:gd name="connsiteY27" fmla="*/ 17331237 h 17338041"/>
              <a:gd name="connsiteX28" fmla="*/ 9594430 w 17407838"/>
              <a:gd name="connsiteY28" fmla="*/ 17333713 h 17338041"/>
              <a:gd name="connsiteX29" fmla="*/ 9568538 w 17407838"/>
              <a:gd name="connsiteY29" fmla="*/ 17335682 h 17338041"/>
              <a:gd name="connsiteX30" fmla="*/ 9532761 w 17407838"/>
              <a:gd name="connsiteY30" fmla="*/ 17328459 h 17338041"/>
              <a:gd name="connsiteX31" fmla="*/ 9458298 w 17407838"/>
              <a:gd name="connsiteY31" fmla="*/ 17216120 h 17338041"/>
              <a:gd name="connsiteX32" fmla="*/ 9580218 w 17407838"/>
              <a:gd name="connsiteY32" fmla="*/ 17094200 h 17338041"/>
              <a:gd name="connsiteX33" fmla="*/ 9001098 w 17407838"/>
              <a:gd name="connsiteY33" fmla="*/ 17094200 h 17338041"/>
              <a:gd name="connsiteX34" fmla="*/ 9123018 w 17407838"/>
              <a:gd name="connsiteY34" fmla="*/ 17216120 h 17338041"/>
              <a:gd name="connsiteX35" fmla="*/ 9001098 w 17407838"/>
              <a:gd name="connsiteY35" fmla="*/ 17338040 h 17338041"/>
              <a:gd name="connsiteX36" fmla="*/ 8879178 w 17407838"/>
              <a:gd name="connsiteY36" fmla="*/ 17216120 h 17338041"/>
              <a:gd name="connsiteX37" fmla="*/ 9001098 w 17407838"/>
              <a:gd name="connsiteY37" fmla="*/ 17094200 h 17338041"/>
              <a:gd name="connsiteX38" fmla="*/ 8406738 w 17407838"/>
              <a:gd name="connsiteY38" fmla="*/ 17094200 h 17338041"/>
              <a:gd name="connsiteX39" fmla="*/ 8528658 w 17407838"/>
              <a:gd name="connsiteY39" fmla="*/ 17216120 h 17338041"/>
              <a:gd name="connsiteX40" fmla="*/ 8406738 w 17407838"/>
              <a:gd name="connsiteY40" fmla="*/ 17338040 h 17338041"/>
              <a:gd name="connsiteX41" fmla="*/ 8284818 w 17407838"/>
              <a:gd name="connsiteY41" fmla="*/ 17216120 h 17338041"/>
              <a:gd name="connsiteX42" fmla="*/ 8406738 w 17407838"/>
              <a:gd name="connsiteY42" fmla="*/ 17094200 h 17338041"/>
              <a:gd name="connsiteX43" fmla="*/ 7827618 w 17407838"/>
              <a:gd name="connsiteY43" fmla="*/ 17094200 h 17338041"/>
              <a:gd name="connsiteX44" fmla="*/ 7949538 w 17407838"/>
              <a:gd name="connsiteY44" fmla="*/ 17216120 h 17338041"/>
              <a:gd name="connsiteX45" fmla="*/ 7875075 w 17407838"/>
              <a:gd name="connsiteY45" fmla="*/ 17328459 h 17338041"/>
              <a:gd name="connsiteX46" fmla="*/ 7839298 w 17407838"/>
              <a:gd name="connsiteY46" fmla="*/ 17335682 h 17338041"/>
              <a:gd name="connsiteX47" fmla="*/ 7813406 w 17407838"/>
              <a:gd name="connsiteY47" fmla="*/ 17333713 h 17338041"/>
              <a:gd name="connsiteX48" fmla="*/ 7793922 w 17407838"/>
              <a:gd name="connsiteY48" fmla="*/ 17331237 h 17338041"/>
              <a:gd name="connsiteX49" fmla="*/ 7780161 w 17407838"/>
              <a:gd name="connsiteY49" fmla="*/ 17328459 h 17338041"/>
              <a:gd name="connsiteX50" fmla="*/ 7705698 w 17407838"/>
              <a:gd name="connsiteY50" fmla="*/ 17216120 h 17338041"/>
              <a:gd name="connsiteX51" fmla="*/ 7827618 w 17407838"/>
              <a:gd name="connsiteY51" fmla="*/ 17094200 h 17338041"/>
              <a:gd name="connsiteX52" fmla="*/ 7187538 w 17407838"/>
              <a:gd name="connsiteY52" fmla="*/ 17094200 h 17338041"/>
              <a:gd name="connsiteX53" fmla="*/ 7309458 w 17407838"/>
              <a:gd name="connsiteY53" fmla="*/ 17216120 h 17338041"/>
              <a:gd name="connsiteX54" fmla="*/ 7299878 w 17407838"/>
              <a:gd name="connsiteY54" fmla="*/ 17263577 h 17338041"/>
              <a:gd name="connsiteX55" fmla="*/ 7299346 w 17407838"/>
              <a:gd name="connsiteY55" fmla="*/ 17264364 h 17338041"/>
              <a:gd name="connsiteX56" fmla="*/ 7273750 w 17407838"/>
              <a:gd name="connsiteY56" fmla="*/ 17302331 h 17338041"/>
              <a:gd name="connsiteX57" fmla="*/ 7187538 w 17407838"/>
              <a:gd name="connsiteY57" fmla="*/ 17338040 h 17338041"/>
              <a:gd name="connsiteX58" fmla="*/ 7075198 w 17407838"/>
              <a:gd name="connsiteY58" fmla="*/ 17263577 h 17338041"/>
              <a:gd name="connsiteX59" fmla="*/ 7066980 w 17407838"/>
              <a:gd name="connsiteY59" fmla="*/ 17222868 h 17338041"/>
              <a:gd name="connsiteX60" fmla="*/ 7065618 w 17407838"/>
              <a:gd name="connsiteY60" fmla="*/ 17216120 h 17338041"/>
              <a:gd name="connsiteX61" fmla="*/ 7187538 w 17407838"/>
              <a:gd name="connsiteY61" fmla="*/ 17094200 h 17338041"/>
              <a:gd name="connsiteX62" fmla="*/ 6608418 w 17407838"/>
              <a:gd name="connsiteY62" fmla="*/ 17094200 h 17338041"/>
              <a:gd name="connsiteX63" fmla="*/ 6694630 w 17407838"/>
              <a:gd name="connsiteY63" fmla="*/ 17129909 h 17338041"/>
              <a:gd name="connsiteX64" fmla="*/ 6705170 w 17407838"/>
              <a:gd name="connsiteY64" fmla="*/ 17145544 h 17338041"/>
              <a:gd name="connsiteX65" fmla="*/ 6720758 w 17407838"/>
              <a:gd name="connsiteY65" fmla="*/ 17168663 h 17338041"/>
              <a:gd name="connsiteX66" fmla="*/ 6730338 w 17407838"/>
              <a:gd name="connsiteY66" fmla="*/ 17216120 h 17338041"/>
              <a:gd name="connsiteX67" fmla="*/ 6608418 w 17407838"/>
              <a:gd name="connsiteY67" fmla="*/ 17338040 h 17338041"/>
              <a:gd name="connsiteX68" fmla="*/ 6486498 w 17407838"/>
              <a:gd name="connsiteY68" fmla="*/ 17216120 h 17338041"/>
              <a:gd name="connsiteX69" fmla="*/ 6522206 w 17407838"/>
              <a:gd name="connsiteY69" fmla="*/ 17129909 h 17338041"/>
              <a:gd name="connsiteX70" fmla="*/ 6551592 w 17407838"/>
              <a:gd name="connsiteY70" fmla="*/ 17110098 h 17338041"/>
              <a:gd name="connsiteX71" fmla="*/ 6560962 w 17407838"/>
              <a:gd name="connsiteY71" fmla="*/ 17103781 h 17338041"/>
              <a:gd name="connsiteX72" fmla="*/ 6608418 w 17407838"/>
              <a:gd name="connsiteY72" fmla="*/ 17094200 h 17338041"/>
              <a:gd name="connsiteX73" fmla="*/ 12018618 w 17407838"/>
              <a:gd name="connsiteY73" fmla="*/ 16504921 h 17338041"/>
              <a:gd name="connsiteX74" fmla="*/ 12140538 w 17407838"/>
              <a:gd name="connsiteY74" fmla="*/ 16626841 h 17338041"/>
              <a:gd name="connsiteX75" fmla="*/ 12130957 w 17407838"/>
              <a:gd name="connsiteY75" fmla="*/ 16674298 h 17338041"/>
              <a:gd name="connsiteX76" fmla="*/ 12127779 w 17407838"/>
              <a:gd name="connsiteY76" fmla="*/ 16679012 h 17338041"/>
              <a:gd name="connsiteX77" fmla="*/ 12104829 w 17407838"/>
              <a:gd name="connsiteY77" fmla="*/ 16713052 h 17338041"/>
              <a:gd name="connsiteX78" fmla="*/ 12018618 w 17407838"/>
              <a:gd name="connsiteY78" fmla="*/ 16748761 h 17338041"/>
              <a:gd name="connsiteX79" fmla="*/ 11977083 w 17407838"/>
              <a:gd name="connsiteY79" fmla="*/ 16740376 h 17338041"/>
              <a:gd name="connsiteX80" fmla="*/ 11971161 w 17407838"/>
              <a:gd name="connsiteY80" fmla="*/ 16739180 h 17338041"/>
              <a:gd name="connsiteX81" fmla="*/ 11896698 w 17407838"/>
              <a:gd name="connsiteY81" fmla="*/ 16626841 h 17338041"/>
              <a:gd name="connsiteX82" fmla="*/ 12018618 w 17407838"/>
              <a:gd name="connsiteY82" fmla="*/ 16504921 h 17338041"/>
              <a:gd name="connsiteX83" fmla="*/ 5389218 w 17407838"/>
              <a:gd name="connsiteY83" fmla="*/ 16504921 h 17338041"/>
              <a:gd name="connsiteX84" fmla="*/ 5511138 w 17407838"/>
              <a:gd name="connsiteY84" fmla="*/ 16626841 h 17338041"/>
              <a:gd name="connsiteX85" fmla="*/ 5436674 w 17407838"/>
              <a:gd name="connsiteY85" fmla="*/ 16739180 h 17338041"/>
              <a:gd name="connsiteX86" fmla="*/ 5430754 w 17407838"/>
              <a:gd name="connsiteY86" fmla="*/ 16740376 h 17338041"/>
              <a:gd name="connsiteX87" fmla="*/ 5389218 w 17407838"/>
              <a:gd name="connsiteY87" fmla="*/ 16748761 h 17338041"/>
              <a:gd name="connsiteX88" fmla="*/ 5303006 w 17407838"/>
              <a:gd name="connsiteY88" fmla="*/ 16713052 h 17338041"/>
              <a:gd name="connsiteX89" fmla="*/ 5280058 w 17407838"/>
              <a:gd name="connsiteY89" fmla="*/ 16679012 h 17338041"/>
              <a:gd name="connsiteX90" fmla="*/ 5276878 w 17407838"/>
              <a:gd name="connsiteY90" fmla="*/ 16674298 h 17338041"/>
              <a:gd name="connsiteX91" fmla="*/ 5267298 w 17407838"/>
              <a:gd name="connsiteY91" fmla="*/ 16626841 h 17338041"/>
              <a:gd name="connsiteX92" fmla="*/ 5389218 w 17407838"/>
              <a:gd name="connsiteY92" fmla="*/ 16504921 h 17338041"/>
              <a:gd name="connsiteX93" fmla="*/ 11439498 w 17407838"/>
              <a:gd name="connsiteY93" fmla="*/ 16504920 h 17338041"/>
              <a:gd name="connsiteX94" fmla="*/ 11561418 w 17407838"/>
              <a:gd name="connsiteY94" fmla="*/ 16626840 h 17338041"/>
              <a:gd name="connsiteX95" fmla="*/ 11439498 w 17407838"/>
              <a:gd name="connsiteY95" fmla="*/ 16748760 h 17338041"/>
              <a:gd name="connsiteX96" fmla="*/ 11317578 w 17407838"/>
              <a:gd name="connsiteY96" fmla="*/ 16626840 h 17338041"/>
              <a:gd name="connsiteX97" fmla="*/ 11439498 w 17407838"/>
              <a:gd name="connsiteY97" fmla="*/ 16504920 h 17338041"/>
              <a:gd name="connsiteX98" fmla="*/ 10799418 w 17407838"/>
              <a:gd name="connsiteY98" fmla="*/ 16504920 h 17338041"/>
              <a:gd name="connsiteX99" fmla="*/ 10921338 w 17407838"/>
              <a:gd name="connsiteY99" fmla="*/ 16626840 h 17338041"/>
              <a:gd name="connsiteX100" fmla="*/ 10799418 w 17407838"/>
              <a:gd name="connsiteY100" fmla="*/ 16748760 h 17338041"/>
              <a:gd name="connsiteX101" fmla="*/ 10677498 w 17407838"/>
              <a:gd name="connsiteY101" fmla="*/ 16626840 h 17338041"/>
              <a:gd name="connsiteX102" fmla="*/ 10799418 w 17407838"/>
              <a:gd name="connsiteY102" fmla="*/ 16504920 h 17338041"/>
              <a:gd name="connsiteX103" fmla="*/ 10220298 w 17407838"/>
              <a:gd name="connsiteY103" fmla="*/ 16504920 h 17338041"/>
              <a:gd name="connsiteX104" fmla="*/ 10342218 w 17407838"/>
              <a:gd name="connsiteY104" fmla="*/ 16626840 h 17338041"/>
              <a:gd name="connsiteX105" fmla="*/ 10220298 w 17407838"/>
              <a:gd name="connsiteY105" fmla="*/ 16748760 h 17338041"/>
              <a:gd name="connsiteX106" fmla="*/ 10098378 w 17407838"/>
              <a:gd name="connsiteY106" fmla="*/ 16626840 h 17338041"/>
              <a:gd name="connsiteX107" fmla="*/ 10220298 w 17407838"/>
              <a:gd name="connsiteY107" fmla="*/ 16504920 h 17338041"/>
              <a:gd name="connsiteX108" fmla="*/ 9580218 w 17407838"/>
              <a:gd name="connsiteY108" fmla="*/ 16504920 h 17338041"/>
              <a:gd name="connsiteX109" fmla="*/ 9702138 w 17407838"/>
              <a:gd name="connsiteY109" fmla="*/ 16626840 h 17338041"/>
              <a:gd name="connsiteX110" fmla="*/ 9580218 w 17407838"/>
              <a:gd name="connsiteY110" fmla="*/ 16748760 h 17338041"/>
              <a:gd name="connsiteX111" fmla="*/ 9458298 w 17407838"/>
              <a:gd name="connsiteY111" fmla="*/ 16626840 h 17338041"/>
              <a:gd name="connsiteX112" fmla="*/ 9580218 w 17407838"/>
              <a:gd name="connsiteY112" fmla="*/ 16504920 h 17338041"/>
              <a:gd name="connsiteX113" fmla="*/ 9001098 w 17407838"/>
              <a:gd name="connsiteY113" fmla="*/ 16504920 h 17338041"/>
              <a:gd name="connsiteX114" fmla="*/ 9123018 w 17407838"/>
              <a:gd name="connsiteY114" fmla="*/ 16626840 h 17338041"/>
              <a:gd name="connsiteX115" fmla="*/ 9001098 w 17407838"/>
              <a:gd name="connsiteY115" fmla="*/ 16748760 h 17338041"/>
              <a:gd name="connsiteX116" fmla="*/ 8879178 w 17407838"/>
              <a:gd name="connsiteY116" fmla="*/ 16626840 h 17338041"/>
              <a:gd name="connsiteX117" fmla="*/ 9001098 w 17407838"/>
              <a:gd name="connsiteY117" fmla="*/ 16504920 h 17338041"/>
              <a:gd name="connsiteX118" fmla="*/ 8406738 w 17407838"/>
              <a:gd name="connsiteY118" fmla="*/ 16504920 h 17338041"/>
              <a:gd name="connsiteX119" fmla="*/ 8528658 w 17407838"/>
              <a:gd name="connsiteY119" fmla="*/ 16626840 h 17338041"/>
              <a:gd name="connsiteX120" fmla="*/ 8406738 w 17407838"/>
              <a:gd name="connsiteY120" fmla="*/ 16748760 h 17338041"/>
              <a:gd name="connsiteX121" fmla="*/ 8284818 w 17407838"/>
              <a:gd name="connsiteY121" fmla="*/ 16626840 h 17338041"/>
              <a:gd name="connsiteX122" fmla="*/ 8406738 w 17407838"/>
              <a:gd name="connsiteY122" fmla="*/ 16504920 h 17338041"/>
              <a:gd name="connsiteX123" fmla="*/ 7827618 w 17407838"/>
              <a:gd name="connsiteY123" fmla="*/ 16504920 h 17338041"/>
              <a:gd name="connsiteX124" fmla="*/ 7949538 w 17407838"/>
              <a:gd name="connsiteY124" fmla="*/ 16626840 h 17338041"/>
              <a:gd name="connsiteX125" fmla="*/ 7827618 w 17407838"/>
              <a:gd name="connsiteY125" fmla="*/ 16748760 h 17338041"/>
              <a:gd name="connsiteX126" fmla="*/ 7705698 w 17407838"/>
              <a:gd name="connsiteY126" fmla="*/ 16626840 h 17338041"/>
              <a:gd name="connsiteX127" fmla="*/ 7827618 w 17407838"/>
              <a:gd name="connsiteY127" fmla="*/ 16504920 h 17338041"/>
              <a:gd name="connsiteX128" fmla="*/ 7187538 w 17407838"/>
              <a:gd name="connsiteY128" fmla="*/ 16504920 h 17338041"/>
              <a:gd name="connsiteX129" fmla="*/ 7309458 w 17407838"/>
              <a:gd name="connsiteY129" fmla="*/ 16626840 h 17338041"/>
              <a:gd name="connsiteX130" fmla="*/ 7187538 w 17407838"/>
              <a:gd name="connsiteY130" fmla="*/ 16748760 h 17338041"/>
              <a:gd name="connsiteX131" fmla="*/ 7065618 w 17407838"/>
              <a:gd name="connsiteY131" fmla="*/ 16626840 h 17338041"/>
              <a:gd name="connsiteX132" fmla="*/ 7187538 w 17407838"/>
              <a:gd name="connsiteY132" fmla="*/ 16504920 h 17338041"/>
              <a:gd name="connsiteX133" fmla="*/ 6608418 w 17407838"/>
              <a:gd name="connsiteY133" fmla="*/ 16504920 h 17338041"/>
              <a:gd name="connsiteX134" fmla="*/ 6730338 w 17407838"/>
              <a:gd name="connsiteY134" fmla="*/ 16626840 h 17338041"/>
              <a:gd name="connsiteX135" fmla="*/ 6608418 w 17407838"/>
              <a:gd name="connsiteY135" fmla="*/ 16748760 h 17338041"/>
              <a:gd name="connsiteX136" fmla="*/ 6486498 w 17407838"/>
              <a:gd name="connsiteY136" fmla="*/ 16626840 h 17338041"/>
              <a:gd name="connsiteX137" fmla="*/ 6608418 w 17407838"/>
              <a:gd name="connsiteY137" fmla="*/ 16504920 h 17338041"/>
              <a:gd name="connsiteX138" fmla="*/ 5968338 w 17407838"/>
              <a:gd name="connsiteY138" fmla="*/ 16504920 h 17338041"/>
              <a:gd name="connsiteX139" fmla="*/ 6090258 w 17407838"/>
              <a:gd name="connsiteY139" fmla="*/ 16626840 h 17338041"/>
              <a:gd name="connsiteX140" fmla="*/ 5968338 w 17407838"/>
              <a:gd name="connsiteY140" fmla="*/ 16748760 h 17338041"/>
              <a:gd name="connsiteX141" fmla="*/ 5846418 w 17407838"/>
              <a:gd name="connsiteY141" fmla="*/ 16626840 h 17338041"/>
              <a:gd name="connsiteX142" fmla="*/ 5968338 w 17407838"/>
              <a:gd name="connsiteY142" fmla="*/ 16504920 h 17338041"/>
              <a:gd name="connsiteX143" fmla="*/ 13237819 w 17407838"/>
              <a:gd name="connsiteY143" fmla="*/ 15915641 h 17338041"/>
              <a:gd name="connsiteX144" fmla="*/ 13350158 w 17407838"/>
              <a:gd name="connsiteY144" fmla="*/ 15990104 h 17338041"/>
              <a:gd name="connsiteX145" fmla="*/ 13358082 w 17407838"/>
              <a:gd name="connsiteY145" fmla="*/ 16029356 h 17338041"/>
              <a:gd name="connsiteX146" fmla="*/ 13359739 w 17407838"/>
              <a:gd name="connsiteY146" fmla="*/ 16037561 h 17338041"/>
              <a:gd name="connsiteX147" fmla="*/ 13237819 w 17407838"/>
              <a:gd name="connsiteY147" fmla="*/ 16159481 h 17338041"/>
              <a:gd name="connsiteX148" fmla="*/ 13190362 w 17407838"/>
              <a:gd name="connsiteY148" fmla="*/ 16149900 h 17338041"/>
              <a:gd name="connsiteX149" fmla="*/ 13178360 w 17407838"/>
              <a:gd name="connsiteY149" fmla="*/ 16141808 h 17338041"/>
              <a:gd name="connsiteX150" fmla="*/ 13151608 w 17407838"/>
              <a:gd name="connsiteY150" fmla="*/ 16123772 h 17338041"/>
              <a:gd name="connsiteX151" fmla="*/ 13115899 w 17407838"/>
              <a:gd name="connsiteY151" fmla="*/ 16037561 h 17338041"/>
              <a:gd name="connsiteX152" fmla="*/ 13237819 w 17407838"/>
              <a:gd name="connsiteY152" fmla="*/ 15915641 h 17338041"/>
              <a:gd name="connsiteX153" fmla="*/ 4170018 w 17407838"/>
              <a:gd name="connsiteY153" fmla="*/ 15915641 h 17338041"/>
              <a:gd name="connsiteX154" fmla="*/ 4291938 w 17407838"/>
              <a:gd name="connsiteY154" fmla="*/ 16037561 h 17338041"/>
              <a:gd name="connsiteX155" fmla="*/ 4256230 w 17407838"/>
              <a:gd name="connsiteY155" fmla="*/ 16123772 h 17338041"/>
              <a:gd name="connsiteX156" fmla="*/ 4229478 w 17407838"/>
              <a:gd name="connsiteY156" fmla="*/ 16141808 h 17338041"/>
              <a:gd name="connsiteX157" fmla="*/ 4217474 w 17407838"/>
              <a:gd name="connsiteY157" fmla="*/ 16149900 h 17338041"/>
              <a:gd name="connsiteX158" fmla="*/ 4170018 w 17407838"/>
              <a:gd name="connsiteY158" fmla="*/ 16159481 h 17338041"/>
              <a:gd name="connsiteX159" fmla="*/ 4048098 w 17407838"/>
              <a:gd name="connsiteY159" fmla="*/ 16037561 h 17338041"/>
              <a:gd name="connsiteX160" fmla="*/ 4049754 w 17407838"/>
              <a:gd name="connsiteY160" fmla="*/ 16029356 h 17338041"/>
              <a:gd name="connsiteX161" fmla="*/ 4057678 w 17407838"/>
              <a:gd name="connsiteY161" fmla="*/ 15990104 h 17338041"/>
              <a:gd name="connsiteX162" fmla="*/ 4170018 w 17407838"/>
              <a:gd name="connsiteY162" fmla="*/ 15915641 h 17338041"/>
              <a:gd name="connsiteX163" fmla="*/ 12658698 w 17407838"/>
              <a:gd name="connsiteY163" fmla="*/ 15915640 h 17338041"/>
              <a:gd name="connsiteX164" fmla="*/ 12780618 w 17407838"/>
              <a:gd name="connsiteY164" fmla="*/ 16037560 h 17338041"/>
              <a:gd name="connsiteX165" fmla="*/ 12658698 w 17407838"/>
              <a:gd name="connsiteY165" fmla="*/ 16159480 h 17338041"/>
              <a:gd name="connsiteX166" fmla="*/ 12536778 w 17407838"/>
              <a:gd name="connsiteY166" fmla="*/ 16037560 h 17338041"/>
              <a:gd name="connsiteX167" fmla="*/ 12658698 w 17407838"/>
              <a:gd name="connsiteY167" fmla="*/ 15915640 h 17338041"/>
              <a:gd name="connsiteX168" fmla="*/ 12018618 w 17407838"/>
              <a:gd name="connsiteY168" fmla="*/ 15915640 h 17338041"/>
              <a:gd name="connsiteX169" fmla="*/ 12140538 w 17407838"/>
              <a:gd name="connsiteY169" fmla="*/ 16037560 h 17338041"/>
              <a:gd name="connsiteX170" fmla="*/ 12018618 w 17407838"/>
              <a:gd name="connsiteY170" fmla="*/ 16159480 h 17338041"/>
              <a:gd name="connsiteX171" fmla="*/ 11896698 w 17407838"/>
              <a:gd name="connsiteY171" fmla="*/ 16037560 h 17338041"/>
              <a:gd name="connsiteX172" fmla="*/ 12018618 w 17407838"/>
              <a:gd name="connsiteY172" fmla="*/ 15915640 h 17338041"/>
              <a:gd name="connsiteX173" fmla="*/ 11439498 w 17407838"/>
              <a:gd name="connsiteY173" fmla="*/ 15915640 h 17338041"/>
              <a:gd name="connsiteX174" fmla="*/ 11561418 w 17407838"/>
              <a:gd name="connsiteY174" fmla="*/ 16037560 h 17338041"/>
              <a:gd name="connsiteX175" fmla="*/ 11439498 w 17407838"/>
              <a:gd name="connsiteY175" fmla="*/ 16159480 h 17338041"/>
              <a:gd name="connsiteX176" fmla="*/ 11317578 w 17407838"/>
              <a:gd name="connsiteY176" fmla="*/ 16037560 h 17338041"/>
              <a:gd name="connsiteX177" fmla="*/ 11439498 w 17407838"/>
              <a:gd name="connsiteY177" fmla="*/ 15915640 h 17338041"/>
              <a:gd name="connsiteX178" fmla="*/ 10799418 w 17407838"/>
              <a:gd name="connsiteY178" fmla="*/ 15915640 h 17338041"/>
              <a:gd name="connsiteX179" fmla="*/ 10921338 w 17407838"/>
              <a:gd name="connsiteY179" fmla="*/ 16037560 h 17338041"/>
              <a:gd name="connsiteX180" fmla="*/ 10799418 w 17407838"/>
              <a:gd name="connsiteY180" fmla="*/ 16159480 h 17338041"/>
              <a:gd name="connsiteX181" fmla="*/ 10677498 w 17407838"/>
              <a:gd name="connsiteY181" fmla="*/ 16037560 h 17338041"/>
              <a:gd name="connsiteX182" fmla="*/ 10799418 w 17407838"/>
              <a:gd name="connsiteY182" fmla="*/ 15915640 h 17338041"/>
              <a:gd name="connsiteX183" fmla="*/ 10220298 w 17407838"/>
              <a:gd name="connsiteY183" fmla="*/ 15915640 h 17338041"/>
              <a:gd name="connsiteX184" fmla="*/ 10342218 w 17407838"/>
              <a:gd name="connsiteY184" fmla="*/ 16037560 h 17338041"/>
              <a:gd name="connsiteX185" fmla="*/ 10220298 w 17407838"/>
              <a:gd name="connsiteY185" fmla="*/ 16159480 h 17338041"/>
              <a:gd name="connsiteX186" fmla="*/ 10098378 w 17407838"/>
              <a:gd name="connsiteY186" fmla="*/ 16037560 h 17338041"/>
              <a:gd name="connsiteX187" fmla="*/ 10220298 w 17407838"/>
              <a:gd name="connsiteY187" fmla="*/ 15915640 h 17338041"/>
              <a:gd name="connsiteX188" fmla="*/ 9580218 w 17407838"/>
              <a:gd name="connsiteY188" fmla="*/ 15915640 h 17338041"/>
              <a:gd name="connsiteX189" fmla="*/ 9702138 w 17407838"/>
              <a:gd name="connsiteY189" fmla="*/ 16037560 h 17338041"/>
              <a:gd name="connsiteX190" fmla="*/ 9580218 w 17407838"/>
              <a:gd name="connsiteY190" fmla="*/ 16159480 h 17338041"/>
              <a:gd name="connsiteX191" fmla="*/ 9458298 w 17407838"/>
              <a:gd name="connsiteY191" fmla="*/ 16037560 h 17338041"/>
              <a:gd name="connsiteX192" fmla="*/ 9580218 w 17407838"/>
              <a:gd name="connsiteY192" fmla="*/ 15915640 h 17338041"/>
              <a:gd name="connsiteX193" fmla="*/ 9001098 w 17407838"/>
              <a:gd name="connsiteY193" fmla="*/ 15915640 h 17338041"/>
              <a:gd name="connsiteX194" fmla="*/ 9123018 w 17407838"/>
              <a:gd name="connsiteY194" fmla="*/ 16037560 h 17338041"/>
              <a:gd name="connsiteX195" fmla="*/ 9001098 w 17407838"/>
              <a:gd name="connsiteY195" fmla="*/ 16159480 h 17338041"/>
              <a:gd name="connsiteX196" fmla="*/ 8879178 w 17407838"/>
              <a:gd name="connsiteY196" fmla="*/ 16037560 h 17338041"/>
              <a:gd name="connsiteX197" fmla="*/ 9001098 w 17407838"/>
              <a:gd name="connsiteY197" fmla="*/ 15915640 h 17338041"/>
              <a:gd name="connsiteX198" fmla="*/ 8406738 w 17407838"/>
              <a:gd name="connsiteY198" fmla="*/ 15915640 h 17338041"/>
              <a:gd name="connsiteX199" fmla="*/ 8528658 w 17407838"/>
              <a:gd name="connsiteY199" fmla="*/ 16037560 h 17338041"/>
              <a:gd name="connsiteX200" fmla="*/ 8406738 w 17407838"/>
              <a:gd name="connsiteY200" fmla="*/ 16159480 h 17338041"/>
              <a:gd name="connsiteX201" fmla="*/ 8284818 w 17407838"/>
              <a:gd name="connsiteY201" fmla="*/ 16037560 h 17338041"/>
              <a:gd name="connsiteX202" fmla="*/ 8406738 w 17407838"/>
              <a:gd name="connsiteY202" fmla="*/ 15915640 h 17338041"/>
              <a:gd name="connsiteX203" fmla="*/ 7827618 w 17407838"/>
              <a:gd name="connsiteY203" fmla="*/ 15915640 h 17338041"/>
              <a:gd name="connsiteX204" fmla="*/ 7949538 w 17407838"/>
              <a:gd name="connsiteY204" fmla="*/ 16037560 h 17338041"/>
              <a:gd name="connsiteX205" fmla="*/ 7827618 w 17407838"/>
              <a:gd name="connsiteY205" fmla="*/ 16159480 h 17338041"/>
              <a:gd name="connsiteX206" fmla="*/ 7705698 w 17407838"/>
              <a:gd name="connsiteY206" fmla="*/ 16037560 h 17338041"/>
              <a:gd name="connsiteX207" fmla="*/ 7827618 w 17407838"/>
              <a:gd name="connsiteY207" fmla="*/ 15915640 h 17338041"/>
              <a:gd name="connsiteX208" fmla="*/ 7187538 w 17407838"/>
              <a:gd name="connsiteY208" fmla="*/ 15915640 h 17338041"/>
              <a:gd name="connsiteX209" fmla="*/ 7309458 w 17407838"/>
              <a:gd name="connsiteY209" fmla="*/ 16037560 h 17338041"/>
              <a:gd name="connsiteX210" fmla="*/ 7187538 w 17407838"/>
              <a:gd name="connsiteY210" fmla="*/ 16159480 h 17338041"/>
              <a:gd name="connsiteX211" fmla="*/ 7065618 w 17407838"/>
              <a:gd name="connsiteY211" fmla="*/ 16037560 h 17338041"/>
              <a:gd name="connsiteX212" fmla="*/ 7187538 w 17407838"/>
              <a:gd name="connsiteY212" fmla="*/ 15915640 h 17338041"/>
              <a:gd name="connsiteX213" fmla="*/ 6608418 w 17407838"/>
              <a:gd name="connsiteY213" fmla="*/ 15915640 h 17338041"/>
              <a:gd name="connsiteX214" fmla="*/ 6730338 w 17407838"/>
              <a:gd name="connsiteY214" fmla="*/ 16037560 h 17338041"/>
              <a:gd name="connsiteX215" fmla="*/ 6608418 w 17407838"/>
              <a:gd name="connsiteY215" fmla="*/ 16159480 h 17338041"/>
              <a:gd name="connsiteX216" fmla="*/ 6486498 w 17407838"/>
              <a:gd name="connsiteY216" fmla="*/ 16037560 h 17338041"/>
              <a:gd name="connsiteX217" fmla="*/ 6608418 w 17407838"/>
              <a:gd name="connsiteY217" fmla="*/ 15915640 h 17338041"/>
              <a:gd name="connsiteX218" fmla="*/ 5968338 w 17407838"/>
              <a:gd name="connsiteY218" fmla="*/ 15915640 h 17338041"/>
              <a:gd name="connsiteX219" fmla="*/ 6090258 w 17407838"/>
              <a:gd name="connsiteY219" fmla="*/ 16037560 h 17338041"/>
              <a:gd name="connsiteX220" fmla="*/ 5968338 w 17407838"/>
              <a:gd name="connsiteY220" fmla="*/ 16159480 h 17338041"/>
              <a:gd name="connsiteX221" fmla="*/ 5846418 w 17407838"/>
              <a:gd name="connsiteY221" fmla="*/ 16037560 h 17338041"/>
              <a:gd name="connsiteX222" fmla="*/ 5968338 w 17407838"/>
              <a:gd name="connsiteY222" fmla="*/ 15915640 h 17338041"/>
              <a:gd name="connsiteX223" fmla="*/ 5389218 w 17407838"/>
              <a:gd name="connsiteY223" fmla="*/ 15915640 h 17338041"/>
              <a:gd name="connsiteX224" fmla="*/ 5511138 w 17407838"/>
              <a:gd name="connsiteY224" fmla="*/ 16037560 h 17338041"/>
              <a:gd name="connsiteX225" fmla="*/ 5389218 w 17407838"/>
              <a:gd name="connsiteY225" fmla="*/ 16159480 h 17338041"/>
              <a:gd name="connsiteX226" fmla="*/ 5267298 w 17407838"/>
              <a:gd name="connsiteY226" fmla="*/ 16037560 h 17338041"/>
              <a:gd name="connsiteX227" fmla="*/ 5389218 w 17407838"/>
              <a:gd name="connsiteY227" fmla="*/ 15915640 h 17338041"/>
              <a:gd name="connsiteX228" fmla="*/ 4749138 w 17407838"/>
              <a:gd name="connsiteY228" fmla="*/ 15915640 h 17338041"/>
              <a:gd name="connsiteX229" fmla="*/ 4871058 w 17407838"/>
              <a:gd name="connsiteY229" fmla="*/ 16037560 h 17338041"/>
              <a:gd name="connsiteX230" fmla="*/ 4749138 w 17407838"/>
              <a:gd name="connsiteY230" fmla="*/ 16159480 h 17338041"/>
              <a:gd name="connsiteX231" fmla="*/ 4627218 w 17407838"/>
              <a:gd name="connsiteY231" fmla="*/ 16037560 h 17338041"/>
              <a:gd name="connsiteX232" fmla="*/ 4749138 w 17407838"/>
              <a:gd name="connsiteY232" fmla="*/ 15915640 h 17338041"/>
              <a:gd name="connsiteX233" fmla="*/ 13847418 w 17407838"/>
              <a:gd name="connsiteY233" fmla="*/ 15326360 h 17338041"/>
              <a:gd name="connsiteX234" fmla="*/ 13969338 w 17407838"/>
              <a:gd name="connsiteY234" fmla="*/ 15448280 h 17338041"/>
              <a:gd name="connsiteX235" fmla="*/ 13847418 w 17407838"/>
              <a:gd name="connsiteY235" fmla="*/ 15570200 h 17338041"/>
              <a:gd name="connsiteX236" fmla="*/ 13725498 w 17407838"/>
              <a:gd name="connsiteY236" fmla="*/ 15448280 h 17338041"/>
              <a:gd name="connsiteX237" fmla="*/ 13847418 w 17407838"/>
              <a:gd name="connsiteY237" fmla="*/ 15326360 h 17338041"/>
              <a:gd name="connsiteX238" fmla="*/ 13237818 w 17407838"/>
              <a:gd name="connsiteY238" fmla="*/ 15326360 h 17338041"/>
              <a:gd name="connsiteX239" fmla="*/ 13359738 w 17407838"/>
              <a:gd name="connsiteY239" fmla="*/ 15448280 h 17338041"/>
              <a:gd name="connsiteX240" fmla="*/ 13237818 w 17407838"/>
              <a:gd name="connsiteY240" fmla="*/ 15570200 h 17338041"/>
              <a:gd name="connsiteX241" fmla="*/ 13115898 w 17407838"/>
              <a:gd name="connsiteY241" fmla="*/ 15448280 h 17338041"/>
              <a:gd name="connsiteX242" fmla="*/ 13237818 w 17407838"/>
              <a:gd name="connsiteY242" fmla="*/ 15326360 h 17338041"/>
              <a:gd name="connsiteX243" fmla="*/ 12658698 w 17407838"/>
              <a:gd name="connsiteY243" fmla="*/ 15326360 h 17338041"/>
              <a:gd name="connsiteX244" fmla="*/ 12780618 w 17407838"/>
              <a:gd name="connsiteY244" fmla="*/ 15448280 h 17338041"/>
              <a:gd name="connsiteX245" fmla="*/ 12658698 w 17407838"/>
              <a:gd name="connsiteY245" fmla="*/ 15570200 h 17338041"/>
              <a:gd name="connsiteX246" fmla="*/ 12536778 w 17407838"/>
              <a:gd name="connsiteY246" fmla="*/ 15448280 h 17338041"/>
              <a:gd name="connsiteX247" fmla="*/ 12658698 w 17407838"/>
              <a:gd name="connsiteY247" fmla="*/ 15326360 h 17338041"/>
              <a:gd name="connsiteX248" fmla="*/ 12018618 w 17407838"/>
              <a:gd name="connsiteY248" fmla="*/ 15326360 h 17338041"/>
              <a:gd name="connsiteX249" fmla="*/ 12140538 w 17407838"/>
              <a:gd name="connsiteY249" fmla="*/ 15448280 h 17338041"/>
              <a:gd name="connsiteX250" fmla="*/ 12018618 w 17407838"/>
              <a:gd name="connsiteY250" fmla="*/ 15570200 h 17338041"/>
              <a:gd name="connsiteX251" fmla="*/ 11896698 w 17407838"/>
              <a:gd name="connsiteY251" fmla="*/ 15448280 h 17338041"/>
              <a:gd name="connsiteX252" fmla="*/ 12018618 w 17407838"/>
              <a:gd name="connsiteY252" fmla="*/ 15326360 h 17338041"/>
              <a:gd name="connsiteX253" fmla="*/ 11439498 w 17407838"/>
              <a:gd name="connsiteY253" fmla="*/ 15326360 h 17338041"/>
              <a:gd name="connsiteX254" fmla="*/ 11561418 w 17407838"/>
              <a:gd name="connsiteY254" fmla="*/ 15448280 h 17338041"/>
              <a:gd name="connsiteX255" fmla="*/ 11439498 w 17407838"/>
              <a:gd name="connsiteY255" fmla="*/ 15570200 h 17338041"/>
              <a:gd name="connsiteX256" fmla="*/ 11317578 w 17407838"/>
              <a:gd name="connsiteY256" fmla="*/ 15448280 h 17338041"/>
              <a:gd name="connsiteX257" fmla="*/ 11439498 w 17407838"/>
              <a:gd name="connsiteY257" fmla="*/ 15326360 h 17338041"/>
              <a:gd name="connsiteX258" fmla="*/ 10799418 w 17407838"/>
              <a:gd name="connsiteY258" fmla="*/ 15326360 h 17338041"/>
              <a:gd name="connsiteX259" fmla="*/ 10921338 w 17407838"/>
              <a:gd name="connsiteY259" fmla="*/ 15448280 h 17338041"/>
              <a:gd name="connsiteX260" fmla="*/ 10799418 w 17407838"/>
              <a:gd name="connsiteY260" fmla="*/ 15570200 h 17338041"/>
              <a:gd name="connsiteX261" fmla="*/ 10677498 w 17407838"/>
              <a:gd name="connsiteY261" fmla="*/ 15448280 h 17338041"/>
              <a:gd name="connsiteX262" fmla="*/ 10799418 w 17407838"/>
              <a:gd name="connsiteY262" fmla="*/ 15326360 h 17338041"/>
              <a:gd name="connsiteX263" fmla="*/ 10220298 w 17407838"/>
              <a:gd name="connsiteY263" fmla="*/ 15326360 h 17338041"/>
              <a:gd name="connsiteX264" fmla="*/ 10342218 w 17407838"/>
              <a:gd name="connsiteY264" fmla="*/ 15448280 h 17338041"/>
              <a:gd name="connsiteX265" fmla="*/ 10220298 w 17407838"/>
              <a:gd name="connsiteY265" fmla="*/ 15570200 h 17338041"/>
              <a:gd name="connsiteX266" fmla="*/ 10098378 w 17407838"/>
              <a:gd name="connsiteY266" fmla="*/ 15448280 h 17338041"/>
              <a:gd name="connsiteX267" fmla="*/ 10220298 w 17407838"/>
              <a:gd name="connsiteY267" fmla="*/ 15326360 h 17338041"/>
              <a:gd name="connsiteX268" fmla="*/ 9580218 w 17407838"/>
              <a:gd name="connsiteY268" fmla="*/ 15326360 h 17338041"/>
              <a:gd name="connsiteX269" fmla="*/ 9702138 w 17407838"/>
              <a:gd name="connsiteY269" fmla="*/ 15448280 h 17338041"/>
              <a:gd name="connsiteX270" fmla="*/ 9580218 w 17407838"/>
              <a:gd name="connsiteY270" fmla="*/ 15570200 h 17338041"/>
              <a:gd name="connsiteX271" fmla="*/ 9458298 w 17407838"/>
              <a:gd name="connsiteY271" fmla="*/ 15448280 h 17338041"/>
              <a:gd name="connsiteX272" fmla="*/ 9580218 w 17407838"/>
              <a:gd name="connsiteY272" fmla="*/ 15326360 h 17338041"/>
              <a:gd name="connsiteX273" fmla="*/ 9001098 w 17407838"/>
              <a:gd name="connsiteY273" fmla="*/ 15326360 h 17338041"/>
              <a:gd name="connsiteX274" fmla="*/ 9123018 w 17407838"/>
              <a:gd name="connsiteY274" fmla="*/ 15448280 h 17338041"/>
              <a:gd name="connsiteX275" fmla="*/ 9001098 w 17407838"/>
              <a:gd name="connsiteY275" fmla="*/ 15570200 h 17338041"/>
              <a:gd name="connsiteX276" fmla="*/ 8879178 w 17407838"/>
              <a:gd name="connsiteY276" fmla="*/ 15448280 h 17338041"/>
              <a:gd name="connsiteX277" fmla="*/ 9001098 w 17407838"/>
              <a:gd name="connsiteY277" fmla="*/ 15326360 h 17338041"/>
              <a:gd name="connsiteX278" fmla="*/ 8406738 w 17407838"/>
              <a:gd name="connsiteY278" fmla="*/ 15326360 h 17338041"/>
              <a:gd name="connsiteX279" fmla="*/ 8528658 w 17407838"/>
              <a:gd name="connsiteY279" fmla="*/ 15448280 h 17338041"/>
              <a:gd name="connsiteX280" fmla="*/ 8406738 w 17407838"/>
              <a:gd name="connsiteY280" fmla="*/ 15570200 h 17338041"/>
              <a:gd name="connsiteX281" fmla="*/ 8284818 w 17407838"/>
              <a:gd name="connsiteY281" fmla="*/ 15448280 h 17338041"/>
              <a:gd name="connsiteX282" fmla="*/ 8406738 w 17407838"/>
              <a:gd name="connsiteY282" fmla="*/ 15326360 h 17338041"/>
              <a:gd name="connsiteX283" fmla="*/ 7827618 w 17407838"/>
              <a:gd name="connsiteY283" fmla="*/ 15326360 h 17338041"/>
              <a:gd name="connsiteX284" fmla="*/ 7949538 w 17407838"/>
              <a:gd name="connsiteY284" fmla="*/ 15448280 h 17338041"/>
              <a:gd name="connsiteX285" fmla="*/ 7827618 w 17407838"/>
              <a:gd name="connsiteY285" fmla="*/ 15570200 h 17338041"/>
              <a:gd name="connsiteX286" fmla="*/ 7705698 w 17407838"/>
              <a:gd name="connsiteY286" fmla="*/ 15448280 h 17338041"/>
              <a:gd name="connsiteX287" fmla="*/ 7827618 w 17407838"/>
              <a:gd name="connsiteY287" fmla="*/ 15326360 h 17338041"/>
              <a:gd name="connsiteX288" fmla="*/ 7187538 w 17407838"/>
              <a:gd name="connsiteY288" fmla="*/ 15326360 h 17338041"/>
              <a:gd name="connsiteX289" fmla="*/ 7309458 w 17407838"/>
              <a:gd name="connsiteY289" fmla="*/ 15448280 h 17338041"/>
              <a:gd name="connsiteX290" fmla="*/ 7187538 w 17407838"/>
              <a:gd name="connsiteY290" fmla="*/ 15570200 h 17338041"/>
              <a:gd name="connsiteX291" fmla="*/ 7065618 w 17407838"/>
              <a:gd name="connsiteY291" fmla="*/ 15448280 h 17338041"/>
              <a:gd name="connsiteX292" fmla="*/ 7187538 w 17407838"/>
              <a:gd name="connsiteY292" fmla="*/ 15326360 h 17338041"/>
              <a:gd name="connsiteX293" fmla="*/ 6608418 w 17407838"/>
              <a:gd name="connsiteY293" fmla="*/ 15326360 h 17338041"/>
              <a:gd name="connsiteX294" fmla="*/ 6730338 w 17407838"/>
              <a:gd name="connsiteY294" fmla="*/ 15448280 h 17338041"/>
              <a:gd name="connsiteX295" fmla="*/ 6608418 w 17407838"/>
              <a:gd name="connsiteY295" fmla="*/ 15570200 h 17338041"/>
              <a:gd name="connsiteX296" fmla="*/ 6486498 w 17407838"/>
              <a:gd name="connsiteY296" fmla="*/ 15448280 h 17338041"/>
              <a:gd name="connsiteX297" fmla="*/ 6608418 w 17407838"/>
              <a:gd name="connsiteY297" fmla="*/ 15326360 h 17338041"/>
              <a:gd name="connsiteX298" fmla="*/ 5968338 w 17407838"/>
              <a:gd name="connsiteY298" fmla="*/ 15326360 h 17338041"/>
              <a:gd name="connsiteX299" fmla="*/ 6090258 w 17407838"/>
              <a:gd name="connsiteY299" fmla="*/ 15448280 h 17338041"/>
              <a:gd name="connsiteX300" fmla="*/ 5968338 w 17407838"/>
              <a:gd name="connsiteY300" fmla="*/ 15570200 h 17338041"/>
              <a:gd name="connsiteX301" fmla="*/ 5846418 w 17407838"/>
              <a:gd name="connsiteY301" fmla="*/ 15448280 h 17338041"/>
              <a:gd name="connsiteX302" fmla="*/ 5968338 w 17407838"/>
              <a:gd name="connsiteY302" fmla="*/ 15326360 h 17338041"/>
              <a:gd name="connsiteX303" fmla="*/ 5389218 w 17407838"/>
              <a:gd name="connsiteY303" fmla="*/ 15326360 h 17338041"/>
              <a:gd name="connsiteX304" fmla="*/ 5511138 w 17407838"/>
              <a:gd name="connsiteY304" fmla="*/ 15448280 h 17338041"/>
              <a:gd name="connsiteX305" fmla="*/ 5389218 w 17407838"/>
              <a:gd name="connsiteY305" fmla="*/ 15570200 h 17338041"/>
              <a:gd name="connsiteX306" fmla="*/ 5267298 w 17407838"/>
              <a:gd name="connsiteY306" fmla="*/ 15448280 h 17338041"/>
              <a:gd name="connsiteX307" fmla="*/ 5389218 w 17407838"/>
              <a:gd name="connsiteY307" fmla="*/ 15326360 h 17338041"/>
              <a:gd name="connsiteX308" fmla="*/ 4749138 w 17407838"/>
              <a:gd name="connsiteY308" fmla="*/ 15326360 h 17338041"/>
              <a:gd name="connsiteX309" fmla="*/ 4871058 w 17407838"/>
              <a:gd name="connsiteY309" fmla="*/ 15448280 h 17338041"/>
              <a:gd name="connsiteX310" fmla="*/ 4749138 w 17407838"/>
              <a:gd name="connsiteY310" fmla="*/ 15570200 h 17338041"/>
              <a:gd name="connsiteX311" fmla="*/ 4627218 w 17407838"/>
              <a:gd name="connsiteY311" fmla="*/ 15448280 h 17338041"/>
              <a:gd name="connsiteX312" fmla="*/ 4749138 w 17407838"/>
              <a:gd name="connsiteY312" fmla="*/ 15326360 h 17338041"/>
              <a:gd name="connsiteX313" fmla="*/ 4170018 w 17407838"/>
              <a:gd name="connsiteY313" fmla="*/ 15326360 h 17338041"/>
              <a:gd name="connsiteX314" fmla="*/ 4291938 w 17407838"/>
              <a:gd name="connsiteY314" fmla="*/ 15448280 h 17338041"/>
              <a:gd name="connsiteX315" fmla="*/ 4170018 w 17407838"/>
              <a:gd name="connsiteY315" fmla="*/ 15570200 h 17338041"/>
              <a:gd name="connsiteX316" fmla="*/ 4048098 w 17407838"/>
              <a:gd name="connsiteY316" fmla="*/ 15448280 h 17338041"/>
              <a:gd name="connsiteX317" fmla="*/ 4170018 w 17407838"/>
              <a:gd name="connsiteY317" fmla="*/ 15326360 h 17338041"/>
              <a:gd name="connsiteX318" fmla="*/ 3560418 w 17407838"/>
              <a:gd name="connsiteY318" fmla="*/ 15326360 h 17338041"/>
              <a:gd name="connsiteX319" fmla="*/ 3682338 w 17407838"/>
              <a:gd name="connsiteY319" fmla="*/ 15448280 h 17338041"/>
              <a:gd name="connsiteX320" fmla="*/ 3560418 w 17407838"/>
              <a:gd name="connsiteY320" fmla="*/ 15570200 h 17338041"/>
              <a:gd name="connsiteX321" fmla="*/ 3438498 w 17407838"/>
              <a:gd name="connsiteY321" fmla="*/ 15448280 h 17338041"/>
              <a:gd name="connsiteX322" fmla="*/ 3560418 w 17407838"/>
              <a:gd name="connsiteY322" fmla="*/ 15326360 h 17338041"/>
              <a:gd name="connsiteX323" fmla="*/ 14426538 w 17407838"/>
              <a:gd name="connsiteY323" fmla="*/ 14737080 h 17338041"/>
              <a:gd name="connsiteX324" fmla="*/ 14548458 w 17407838"/>
              <a:gd name="connsiteY324" fmla="*/ 14859000 h 17338041"/>
              <a:gd name="connsiteX325" fmla="*/ 14426538 w 17407838"/>
              <a:gd name="connsiteY325" fmla="*/ 14980920 h 17338041"/>
              <a:gd name="connsiteX326" fmla="*/ 14304618 w 17407838"/>
              <a:gd name="connsiteY326" fmla="*/ 14859000 h 17338041"/>
              <a:gd name="connsiteX327" fmla="*/ 14426538 w 17407838"/>
              <a:gd name="connsiteY327" fmla="*/ 14737080 h 17338041"/>
              <a:gd name="connsiteX328" fmla="*/ 13847418 w 17407838"/>
              <a:gd name="connsiteY328" fmla="*/ 14737080 h 17338041"/>
              <a:gd name="connsiteX329" fmla="*/ 13969338 w 17407838"/>
              <a:gd name="connsiteY329" fmla="*/ 14859000 h 17338041"/>
              <a:gd name="connsiteX330" fmla="*/ 13847418 w 17407838"/>
              <a:gd name="connsiteY330" fmla="*/ 14980920 h 17338041"/>
              <a:gd name="connsiteX331" fmla="*/ 13725498 w 17407838"/>
              <a:gd name="connsiteY331" fmla="*/ 14859000 h 17338041"/>
              <a:gd name="connsiteX332" fmla="*/ 13847418 w 17407838"/>
              <a:gd name="connsiteY332" fmla="*/ 14737080 h 17338041"/>
              <a:gd name="connsiteX333" fmla="*/ 13237818 w 17407838"/>
              <a:gd name="connsiteY333" fmla="*/ 14737080 h 17338041"/>
              <a:gd name="connsiteX334" fmla="*/ 13359738 w 17407838"/>
              <a:gd name="connsiteY334" fmla="*/ 14859000 h 17338041"/>
              <a:gd name="connsiteX335" fmla="*/ 13237818 w 17407838"/>
              <a:gd name="connsiteY335" fmla="*/ 14980920 h 17338041"/>
              <a:gd name="connsiteX336" fmla="*/ 13115898 w 17407838"/>
              <a:gd name="connsiteY336" fmla="*/ 14859000 h 17338041"/>
              <a:gd name="connsiteX337" fmla="*/ 13237818 w 17407838"/>
              <a:gd name="connsiteY337" fmla="*/ 14737080 h 17338041"/>
              <a:gd name="connsiteX338" fmla="*/ 12658698 w 17407838"/>
              <a:gd name="connsiteY338" fmla="*/ 14737080 h 17338041"/>
              <a:gd name="connsiteX339" fmla="*/ 12780618 w 17407838"/>
              <a:gd name="connsiteY339" fmla="*/ 14859000 h 17338041"/>
              <a:gd name="connsiteX340" fmla="*/ 12658698 w 17407838"/>
              <a:gd name="connsiteY340" fmla="*/ 14980920 h 17338041"/>
              <a:gd name="connsiteX341" fmla="*/ 12536778 w 17407838"/>
              <a:gd name="connsiteY341" fmla="*/ 14859000 h 17338041"/>
              <a:gd name="connsiteX342" fmla="*/ 12658698 w 17407838"/>
              <a:gd name="connsiteY342" fmla="*/ 14737080 h 17338041"/>
              <a:gd name="connsiteX343" fmla="*/ 12018618 w 17407838"/>
              <a:gd name="connsiteY343" fmla="*/ 14737080 h 17338041"/>
              <a:gd name="connsiteX344" fmla="*/ 12140538 w 17407838"/>
              <a:gd name="connsiteY344" fmla="*/ 14859000 h 17338041"/>
              <a:gd name="connsiteX345" fmla="*/ 12018618 w 17407838"/>
              <a:gd name="connsiteY345" fmla="*/ 14980920 h 17338041"/>
              <a:gd name="connsiteX346" fmla="*/ 11896698 w 17407838"/>
              <a:gd name="connsiteY346" fmla="*/ 14859000 h 17338041"/>
              <a:gd name="connsiteX347" fmla="*/ 12018618 w 17407838"/>
              <a:gd name="connsiteY347" fmla="*/ 14737080 h 17338041"/>
              <a:gd name="connsiteX348" fmla="*/ 11439498 w 17407838"/>
              <a:gd name="connsiteY348" fmla="*/ 14737080 h 17338041"/>
              <a:gd name="connsiteX349" fmla="*/ 11561418 w 17407838"/>
              <a:gd name="connsiteY349" fmla="*/ 14859000 h 17338041"/>
              <a:gd name="connsiteX350" fmla="*/ 11439498 w 17407838"/>
              <a:gd name="connsiteY350" fmla="*/ 14980920 h 17338041"/>
              <a:gd name="connsiteX351" fmla="*/ 11317578 w 17407838"/>
              <a:gd name="connsiteY351" fmla="*/ 14859000 h 17338041"/>
              <a:gd name="connsiteX352" fmla="*/ 11439498 w 17407838"/>
              <a:gd name="connsiteY352" fmla="*/ 14737080 h 17338041"/>
              <a:gd name="connsiteX353" fmla="*/ 10799418 w 17407838"/>
              <a:gd name="connsiteY353" fmla="*/ 14737080 h 17338041"/>
              <a:gd name="connsiteX354" fmla="*/ 10921338 w 17407838"/>
              <a:gd name="connsiteY354" fmla="*/ 14859000 h 17338041"/>
              <a:gd name="connsiteX355" fmla="*/ 10799418 w 17407838"/>
              <a:gd name="connsiteY355" fmla="*/ 14980920 h 17338041"/>
              <a:gd name="connsiteX356" fmla="*/ 10677498 w 17407838"/>
              <a:gd name="connsiteY356" fmla="*/ 14859000 h 17338041"/>
              <a:gd name="connsiteX357" fmla="*/ 10799418 w 17407838"/>
              <a:gd name="connsiteY357" fmla="*/ 14737080 h 17338041"/>
              <a:gd name="connsiteX358" fmla="*/ 10220298 w 17407838"/>
              <a:gd name="connsiteY358" fmla="*/ 14737080 h 17338041"/>
              <a:gd name="connsiteX359" fmla="*/ 10342218 w 17407838"/>
              <a:gd name="connsiteY359" fmla="*/ 14859000 h 17338041"/>
              <a:gd name="connsiteX360" fmla="*/ 10220298 w 17407838"/>
              <a:gd name="connsiteY360" fmla="*/ 14980920 h 17338041"/>
              <a:gd name="connsiteX361" fmla="*/ 10098378 w 17407838"/>
              <a:gd name="connsiteY361" fmla="*/ 14859000 h 17338041"/>
              <a:gd name="connsiteX362" fmla="*/ 10220298 w 17407838"/>
              <a:gd name="connsiteY362" fmla="*/ 14737080 h 17338041"/>
              <a:gd name="connsiteX363" fmla="*/ 9580218 w 17407838"/>
              <a:gd name="connsiteY363" fmla="*/ 14737080 h 17338041"/>
              <a:gd name="connsiteX364" fmla="*/ 9702138 w 17407838"/>
              <a:gd name="connsiteY364" fmla="*/ 14859000 h 17338041"/>
              <a:gd name="connsiteX365" fmla="*/ 9580218 w 17407838"/>
              <a:gd name="connsiteY365" fmla="*/ 14980920 h 17338041"/>
              <a:gd name="connsiteX366" fmla="*/ 9458298 w 17407838"/>
              <a:gd name="connsiteY366" fmla="*/ 14859000 h 17338041"/>
              <a:gd name="connsiteX367" fmla="*/ 9580218 w 17407838"/>
              <a:gd name="connsiteY367" fmla="*/ 14737080 h 17338041"/>
              <a:gd name="connsiteX368" fmla="*/ 9001098 w 17407838"/>
              <a:gd name="connsiteY368" fmla="*/ 14737080 h 17338041"/>
              <a:gd name="connsiteX369" fmla="*/ 9123018 w 17407838"/>
              <a:gd name="connsiteY369" fmla="*/ 14859000 h 17338041"/>
              <a:gd name="connsiteX370" fmla="*/ 9001098 w 17407838"/>
              <a:gd name="connsiteY370" fmla="*/ 14980920 h 17338041"/>
              <a:gd name="connsiteX371" fmla="*/ 8879178 w 17407838"/>
              <a:gd name="connsiteY371" fmla="*/ 14859000 h 17338041"/>
              <a:gd name="connsiteX372" fmla="*/ 9001098 w 17407838"/>
              <a:gd name="connsiteY372" fmla="*/ 14737080 h 17338041"/>
              <a:gd name="connsiteX373" fmla="*/ 8406738 w 17407838"/>
              <a:gd name="connsiteY373" fmla="*/ 14737080 h 17338041"/>
              <a:gd name="connsiteX374" fmla="*/ 8528658 w 17407838"/>
              <a:gd name="connsiteY374" fmla="*/ 14859000 h 17338041"/>
              <a:gd name="connsiteX375" fmla="*/ 8406738 w 17407838"/>
              <a:gd name="connsiteY375" fmla="*/ 14980920 h 17338041"/>
              <a:gd name="connsiteX376" fmla="*/ 8284818 w 17407838"/>
              <a:gd name="connsiteY376" fmla="*/ 14859000 h 17338041"/>
              <a:gd name="connsiteX377" fmla="*/ 8406738 w 17407838"/>
              <a:gd name="connsiteY377" fmla="*/ 14737080 h 17338041"/>
              <a:gd name="connsiteX378" fmla="*/ 7827618 w 17407838"/>
              <a:gd name="connsiteY378" fmla="*/ 14737080 h 17338041"/>
              <a:gd name="connsiteX379" fmla="*/ 7949538 w 17407838"/>
              <a:gd name="connsiteY379" fmla="*/ 14859000 h 17338041"/>
              <a:gd name="connsiteX380" fmla="*/ 7827618 w 17407838"/>
              <a:gd name="connsiteY380" fmla="*/ 14980920 h 17338041"/>
              <a:gd name="connsiteX381" fmla="*/ 7705698 w 17407838"/>
              <a:gd name="connsiteY381" fmla="*/ 14859000 h 17338041"/>
              <a:gd name="connsiteX382" fmla="*/ 7827618 w 17407838"/>
              <a:gd name="connsiteY382" fmla="*/ 14737080 h 17338041"/>
              <a:gd name="connsiteX383" fmla="*/ 7187538 w 17407838"/>
              <a:gd name="connsiteY383" fmla="*/ 14737080 h 17338041"/>
              <a:gd name="connsiteX384" fmla="*/ 7309458 w 17407838"/>
              <a:gd name="connsiteY384" fmla="*/ 14859000 h 17338041"/>
              <a:gd name="connsiteX385" fmla="*/ 7187538 w 17407838"/>
              <a:gd name="connsiteY385" fmla="*/ 14980920 h 17338041"/>
              <a:gd name="connsiteX386" fmla="*/ 7065618 w 17407838"/>
              <a:gd name="connsiteY386" fmla="*/ 14859000 h 17338041"/>
              <a:gd name="connsiteX387" fmla="*/ 7187538 w 17407838"/>
              <a:gd name="connsiteY387" fmla="*/ 14737080 h 17338041"/>
              <a:gd name="connsiteX388" fmla="*/ 6608418 w 17407838"/>
              <a:gd name="connsiteY388" fmla="*/ 14737080 h 17338041"/>
              <a:gd name="connsiteX389" fmla="*/ 6730338 w 17407838"/>
              <a:gd name="connsiteY389" fmla="*/ 14859000 h 17338041"/>
              <a:gd name="connsiteX390" fmla="*/ 6608418 w 17407838"/>
              <a:gd name="connsiteY390" fmla="*/ 14980920 h 17338041"/>
              <a:gd name="connsiteX391" fmla="*/ 6486498 w 17407838"/>
              <a:gd name="connsiteY391" fmla="*/ 14859000 h 17338041"/>
              <a:gd name="connsiteX392" fmla="*/ 6608418 w 17407838"/>
              <a:gd name="connsiteY392" fmla="*/ 14737080 h 17338041"/>
              <a:gd name="connsiteX393" fmla="*/ 5968338 w 17407838"/>
              <a:gd name="connsiteY393" fmla="*/ 14737080 h 17338041"/>
              <a:gd name="connsiteX394" fmla="*/ 6090258 w 17407838"/>
              <a:gd name="connsiteY394" fmla="*/ 14859000 h 17338041"/>
              <a:gd name="connsiteX395" fmla="*/ 5968338 w 17407838"/>
              <a:gd name="connsiteY395" fmla="*/ 14980920 h 17338041"/>
              <a:gd name="connsiteX396" fmla="*/ 5846418 w 17407838"/>
              <a:gd name="connsiteY396" fmla="*/ 14859000 h 17338041"/>
              <a:gd name="connsiteX397" fmla="*/ 5968338 w 17407838"/>
              <a:gd name="connsiteY397" fmla="*/ 14737080 h 17338041"/>
              <a:gd name="connsiteX398" fmla="*/ 5389218 w 17407838"/>
              <a:gd name="connsiteY398" fmla="*/ 14737080 h 17338041"/>
              <a:gd name="connsiteX399" fmla="*/ 5511138 w 17407838"/>
              <a:gd name="connsiteY399" fmla="*/ 14859000 h 17338041"/>
              <a:gd name="connsiteX400" fmla="*/ 5389218 w 17407838"/>
              <a:gd name="connsiteY400" fmla="*/ 14980920 h 17338041"/>
              <a:gd name="connsiteX401" fmla="*/ 5267298 w 17407838"/>
              <a:gd name="connsiteY401" fmla="*/ 14859000 h 17338041"/>
              <a:gd name="connsiteX402" fmla="*/ 5389218 w 17407838"/>
              <a:gd name="connsiteY402" fmla="*/ 14737080 h 17338041"/>
              <a:gd name="connsiteX403" fmla="*/ 4749138 w 17407838"/>
              <a:gd name="connsiteY403" fmla="*/ 14737080 h 17338041"/>
              <a:gd name="connsiteX404" fmla="*/ 4871058 w 17407838"/>
              <a:gd name="connsiteY404" fmla="*/ 14859000 h 17338041"/>
              <a:gd name="connsiteX405" fmla="*/ 4749138 w 17407838"/>
              <a:gd name="connsiteY405" fmla="*/ 14980920 h 17338041"/>
              <a:gd name="connsiteX406" fmla="*/ 4627218 w 17407838"/>
              <a:gd name="connsiteY406" fmla="*/ 14859000 h 17338041"/>
              <a:gd name="connsiteX407" fmla="*/ 4749138 w 17407838"/>
              <a:gd name="connsiteY407" fmla="*/ 14737080 h 17338041"/>
              <a:gd name="connsiteX408" fmla="*/ 4170018 w 17407838"/>
              <a:gd name="connsiteY408" fmla="*/ 14737080 h 17338041"/>
              <a:gd name="connsiteX409" fmla="*/ 4291938 w 17407838"/>
              <a:gd name="connsiteY409" fmla="*/ 14859000 h 17338041"/>
              <a:gd name="connsiteX410" fmla="*/ 4170018 w 17407838"/>
              <a:gd name="connsiteY410" fmla="*/ 14980920 h 17338041"/>
              <a:gd name="connsiteX411" fmla="*/ 4048098 w 17407838"/>
              <a:gd name="connsiteY411" fmla="*/ 14859000 h 17338041"/>
              <a:gd name="connsiteX412" fmla="*/ 4170018 w 17407838"/>
              <a:gd name="connsiteY412" fmla="*/ 14737080 h 17338041"/>
              <a:gd name="connsiteX413" fmla="*/ 3560418 w 17407838"/>
              <a:gd name="connsiteY413" fmla="*/ 14737080 h 17338041"/>
              <a:gd name="connsiteX414" fmla="*/ 3682338 w 17407838"/>
              <a:gd name="connsiteY414" fmla="*/ 14859000 h 17338041"/>
              <a:gd name="connsiteX415" fmla="*/ 3560418 w 17407838"/>
              <a:gd name="connsiteY415" fmla="*/ 14980920 h 17338041"/>
              <a:gd name="connsiteX416" fmla="*/ 3438498 w 17407838"/>
              <a:gd name="connsiteY416" fmla="*/ 14859000 h 17338041"/>
              <a:gd name="connsiteX417" fmla="*/ 3560418 w 17407838"/>
              <a:gd name="connsiteY417" fmla="*/ 14737080 h 17338041"/>
              <a:gd name="connsiteX418" fmla="*/ 2981298 w 17407838"/>
              <a:gd name="connsiteY418" fmla="*/ 14737080 h 17338041"/>
              <a:gd name="connsiteX419" fmla="*/ 3103218 w 17407838"/>
              <a:gd name="connsiteY419" fmla="*/ 14859000 h 17338041"/>
              <a:gd name="connsiteX420" fmla="*/ 2981298 w 17407838"/>
              <a:gd name="connsiteY420" fmla="*/ 14980920 h 17338041"/>
              <a:gd name="connsiteX421" fmla="*/ 2859378 w 17407838"/>
              <a:gd name="connsiteY421" fmla="*/ 14859000 h 17338041"/>
              <a:gd name="connsiteX422" fmla="*/ 2981298 w 17407838"/>
              <a:gd name="connsiteY422" fmla="*/ 14737080 h 17338041"/>
              <a:gd name="connsiteX423" fmla="*/ 15066618 w 17407838"/>
              <a:gd name="connsiteY423" fmla="*/ 14147800 h 17338041"/>
              <a:gd name="connsiteX424" fmla="*/ 15188538 w 17407838"/>
              <a:gd name="connsiteY424" fmla="*/ 14269720 h 17338041"/>
              <a:gd name="connsiteX425" fmla="*/ 15066618 w 17407838"/>
              <a:gd name="connsiteY425" fmla="*/ 14391640 h 17338041"/>
              <a:gd name="connsiteX426" fmla="*/ 14944698 w 17407838"/>
              <a:gd name="connsiteY426" fmla="*/ 14269720 h 17338041"/>
              <a:gd name="connsiteX427" fmla="*/ 15066618 w 17407838"/>
              <a:gd name="connsiteY427" fmla="*/ 14147800 h 17338041"/>
              <a:gd name="connsiteX428" fmla="*/ 14426538 w 17407838"/>
              <a:gd name="connsiteY428" fmla="*/ 14147800 h 17338041"/>
              <a:gd name="connsiteX429" fmla="*/ 14548458 w 17407838"/>
              <a:gd name="connsiteY429" fmla="*/ 14269720 h 17338041"/>
              <a:gd name="connsiteX430" fmla="*/ 14426538 w 17407838"/>
              <a:gd name="connsiteY430" fmla="*/ 14391640 h 17338041"/>
              <a:gd name="connsiteX431" fmla="*/ 14304618 w 17407838"/>
              <a:gd name="connsiteY431" fmla="*/ 14269720 h 17338041"/>
              <a:gd name="connsiteX432" fmla="*/ 14426538 w 17407838"/>
              <a:gd name="connsiteY432" fmla="*/ 14147800 h 17338041"/>
              <a:gd name="connsiteX433" fmla="*/ 13847418 w 17407838"/>
              <a:gd name="connsiteY433" fmla="*/ 14147800 h 17338041"/>
              <a:gd name="connsiteX434" fmla="*/ 13969338 w 17407838"/>
              <a:gd name="connsiteY434" fmla="*/ 14269720 h 17338041"/>
              <a:gd name="connsiteX435" fmla="*/ 13847418 w 17407838"/>
              <a:gd name="connsiteY435" fmla="*/ 14391640 h 17338041"/>
              <a:gd name="connsiteX436" fmla="*/ 13725498 w 17407838"/>
              <a:gd name="connsiteY436" fmla="*/ 14269720 h 17338041"/>
              <a:gd name="connsiteX437" fmla="*/ 13847418 w 17407838"/>
              <a:gd name="connsiteY437" fmla="*/ 14147800 h 17338041"/>
              <a:gd name="connsiteX438" fmla="*/ 13237818 w 17407838"/>
              <a:gd name="connsiteY438" fmla="*/ 14147800 h 17338041"/>
              <a:gd name="connsiteX439" fmla="*/ 13359738 w 17407838"/>
              <a:gd name="connsiteY439" fmla="*/ 14269720 h 17338041"/>
              <a:gd name="connsiteX440" fmla="*/ 13237818 w 17407838"/>
              <a:gd name="connsiteY440" fmla="*/ 14391640 h 17338041"/>
              <a:gd name="connsiteX441" fmla="*/ 13115898 w 17407838"/>
              <a:gd name="connsiteY441" fmla="*/ 14269720 h 17338041"/>
              <a:gd name="connsiteX442" fmla="*/ 13237818 w 17407838"/>
              <a:gd name="connsiteY442" fmla="*/ 14147800 h 17338041"/>
              <a:gd name="connsiteX443" fmla="*/ 12658698 w 17407838"/>
              <a:gd name="connsiteY443" fmla="*/ 14147800 h 17338041"/>
              <a:gd name="connsiteX444" fmla="*/ 12780618 w 17407838"/>
              <a:gd name="connsiteY444" fmla="*/ 14269720 h 17338041"/>
              <a:gd name="connsiteX445" fmla="*/ 12658698 w 17407838"/>
              <a:gd name="connsiteY445" fmla="*/ 14391640 h 17338041"/>
              <a:gd name="connsiteX446" fmla="*/ 12536778 w 17407838"/>
              <a:gd name="connsiteY446" fmla="*/ 14269720 h 17338041"/>
              <a:gd name="connsiteX447" fmla="*/ 12658698 w 17407838"/>
              <a:gd name="connsiteY447" fmla="*/ 14147800 h 17338041"/>
              <a:gd name="connsiteX448" fmla="*/ 12018618 w 17407838"/>
              <a:gd name="connsiteY448" fmla="*/ 14147800 h 17338041"/>
              <a:gd name="connsiteX449" fmla="*/ 12140538 w 17407838"/>
              <a:gd name="connsiteY449" fmla="*/ 14269720 h 17338041"/>
              <a:gd name="connsiteX450" fmla="*/ 12018618 w 17407838"/>
              <a:gd name="connsiteY450" fmla="*/ 14391640 h 17338041"/>
              <a:gd name="connsiteX451" fmla="*/ 11896698 w 17407838"/>
              <a:gd name="connsiteY451" fmla="*/ 14269720 h 17338041"/>
              <a:gd name="connsiteX452" fmla="*/ 12018618 w 17407838"/>
              <a:gd name="connsiteY452" fmla="*/ 14147800 h 17338041"/>
              <a:gd name="connsiteX453" fmla="*/ 11439498 w 17407838"/>
              <a:gd name="connsiteY453" fmla="*/ 14147800 h 17338041"/>
              <a:gd name="connsiteX454" fmla="*/ 11561418 w 17407838"/>
              <a:gd name="connsiteY454" fmla="*/ 14269720 h 17338041"/>
              <a:gd name="connsiteX455" fmla="*/ 11439498 w 17407838"/>
              <a:gd name="connsiteY455" fmla="*/ 14391640 h 17338041"/>
              <a:gd name="connsiteX456" fmla="*/ 11317578 w 17407838"/>
              <a:gd name="connsiteY456" fmla="*/ 14269720 h 17338041"/>
              <a:gd name="connsiteX457" fmla="*/ 11439498 w 17407838"/>
              <a:gd name="connsiteY457" fmla="*/ 14147800 h 17338041"/>
              <a:gd name="connsiteX458" fmla="*/ 10799418 w 17407838"/>
              <a:gd name="connsiteY458" fmla="*/ 14147800 h 17338041"/>
              <a:gd name="connsiteX459" fmla="*/ 10921338 w 17407838"/>
              <a:gd name="connsiteY459" fmla="*/ 14269720 h 17338041"/>
              <a:gd name="connsiteX460" fmla="*/ 10799418 w 17407838"/>
              <a:gd name="connsiteY460" fmla="*/ 14391640 h 17338041"/>
              <a:gd name="connsiteX461" fmla="*/ 10677498 w 17407838"/>
              <a:gd name="connsiteY461" fmla="*/ 14269720 h 17338041"/>
              <a:gd name="connsiteX462" fmla="*/ 10799418 w 17407838"/>
              <a:gd name="connsiteY462" fmla="*/ 14147800 h 17338041"/>
              <a:gd name="connsiteX463" fmla="*/ 10220298 w 17407838"/>
              <a:gd name="connsiteY463" fmla="*/ 14147800 h 17338041"/>
              <a:gd name="connsiteX464" fmla="*/ 10342218 w 17407838"/>
              <a:gd name="connsiteY464" fmla="*/ 14269720 h 17338041"/>
              <a:gd name="connsiteX465" fmla="*/ 10220298 w 17407838"/>
              <a:gd name="connsiteY465" fmla="*/ 14391640 h 17338041"/>
              <a:gd name="connsiteX466" fmla="*/ 10098378 w 17407838"/>
              <a:gd name="connsiteY466" fmla="*/ 14269720 h 17338041"/>
              <a:gd name="connsiteX467" fmla="*/ 10220298 w 17407838"/>
              <a:gd name="connsiteY467" fmla="*/ 14147800 h 17338041"/>
              <a:gd name="connsiteX468" fmla="*/ 9580218 w 17407838"/>
              <a:gd name="connsiteY468" fmla="*/ 14147800 h 17338041"/>
              <a:gd name="connsiteX469" fmla="*/ 9702138 w 17407838"/>
              <a:gd name="connsiteY469" fmla="*/ 14269720 h 17338041"/>
              <a:gd name="connsiteX470" fmla="*/ 9580218 w 17407838"/>
              <a:gd name="connsiteY470" fmla="*/ 14391640 h 17338041"/>
              <a:gd name="connsiteX471" fmla="*/ 9458298 w 17407838"/>
              <a:gd name="connsiteY471" fmla="*/ 14269720 h 17338041"/>
              <a:gd name="connsiteX472" fmla="*/ 9580218 w 17407838"/>
              <a:gd name="connsiteY472" fmla="*/ 14147800 h 17338041"/>
              <a:gd name="connsiteX473" fmla="*/ 9001098 w 17407838"/>
              <a:gd name="connsiteY473" fmla="*/ 14147800 h 17338041"/>
              <a:gd name="connsiteX474" fmla="*/ 9123018 w 17407838"/>
              <a:gd name="connsiteY474" fmla="*/ 14269720 h 17338041"/>
              <a:gd name="connsiteX475" fmla="*/ 9001098 w 17407838"/>
              <a:gd name="connsiteY475" fmla="*/ 14391640 h 17338041"/>
              <a:gd name="connsiteX476" fmla="*/ 8879178 w 17407838"/>
              <a:gd name="connsiteY476" fmla="*/ 14269720 h 17338041"/>
              <a:gd name="connsiteX477" fmla="*/ 9001098 w 17407838"/>
              <a:gd name="connsiteY477" fmla="*/ 14147800 h 17338041"/>
              <a:gd name="connsiteX478" fmla="*/ 8406738 w 17407838"/>
              <a:gd name="connsiteY478" fmla="*/ 14147800 h 17338041"/>
              <a:gd name="connsiteX479" fmla="*/ 8528658 w 17407838"/>
              <a:gd name="connsiteY479" fmla="*/ 14269720 h 17338041"/>
              <a:gd name="connsiteX480" fmla="*/ 8406738 w 17407838"/>
              <a:gd name="connsiteY480" fmla="*/ 14391640 h 17338041"/>
              <a:gd name="connsiteX481" fmla="*/ 8284818 w 17407838"/>
              <a:gd name="connsiteY481" fmla="*/ 14269720 h 17338041"/>
              <a:gd name="connsiteX482" fmla="*/ 8406738 w 17407838"/>
              <a:gd name="connsiteY482" fmla="*/ 14147800 h 17338041"/>
              <a:gd name="connsiteX483" fmla="*/ 7827618 w 17407838"/>
              <a:gd name="connsiteY483" fmla="*/ 14147800 h 17338041"/>
              <a:gd name="connsiteX484" fmla="*/ 7949538 w 17407838"/>
              <a:gd name="connsiteY484" fmla="*/ 14269720 h 17338041"/>
              <a:gd name="connsiteX485" fmla="*/ 7827618 w 17407838"/>
              <a:gd name="connsiteY485" fmla="*/ 14391640 h 17338041"/>
              <a:gd name="connsiteX486" fmla="*/ 7705698 w 17407838"/>
              <a:gd name="connsiteY486" fmla="*/ 14269720 h 17338041"/>
              <a:gd name="connsiteX487" fmla="*/ 7827618 w 17407838"/>
              <a:gd name="connsiteY487" fmla="*/ 14147800 h 17338041"/>
              <a:gd name="connsiteX488" fmla="*/ 7187538 w 17407838"/>
              <a:gd name="connsiteY488" fmla="*/ 14147800 h 17338041"/>
              <a:gd name="connsiteX489" fmla="*/ 7309458 w 17407838"/>
              <a:gd name="connsiteY489" fmla="*/ 14269720 h 17338041"/>
              <a:gd name="connsiteX490" fmla="*/ 7187538 w 17407838"/>
              <a:gd name="connsiteY490" fmla="*/ 14391640 h 17338041"/>
              <a:gd name="connsiteX491" fmla="*/ 7065618 w 17407838"/>
              <a:gd name="connsiteY491" fmla="*/ 14269720 h 17338041"/>
              <a:gd name="connsiteX492" fmla="*/ 7187538 w 17407838"/>
              <a:gd name="connsiteY492" fmla="*/ 14147800 h 17338041"/>
              <a:gd name="connsiteX493" fmla="*/ 6608418 w 17407838"/>
              <a:gd name="connsiteY493" fmla="*/ 14147800 h 17338041"/>
              <a:gd name="connsiteX494" fmla="*/ 6730338 w 17407838"/>
              <a:gd name="connsiteY494" fmla="*/ 14269720 h 17338041"/>
              <a:gd name="connsiteX495" fmla="*/ 6608418 w 17407838"/>
              <a:gd name="connsiteY495" fmla="*/ 14391640 h 17338041"/>
              <a:gd name="connsiteX496" fmla="*/ 6486498 w 17407838"/>
              <a:gd name="connsiteY496" fmla="*/ 14269720 h 17338041"/>
              <a:gd name="connsiteX497" fmla="*/ 6608418 w 17407838"/>
              <a:gd name="connsiteY497" fmla="*/ 14147800 h 17338041"/>
              <a:gd name="connsiteX498" fmla="*/ 5968338 w 17407838"/>
              <a:gd name="connsiteY498" fmla="*/ 14147800 h 17338041"/>
              <a:gd name="connsiteX499" fmla="*/ 6090258 w 17407838"/>
              <a:gd name="connsiteY499" fmla="*/ 14269720 h 17338041"/>
              <a:gd name="connsiteX500" fmla="*/ 5968338 w 17407838"/>
              <a:gd name="connsiteY500" fmla="*/ 14391640 h 17338041"/>
              <a:gd name="connsiteX501" fmla="*/ 5846418 w 17407838"/>
              <a:gd name="connsiteY501" fmla="*/ 14269720 h 17338041"/>
              <a:gd name="connsiteX502" fmla="*/ 5968338 w 17407838"/>
              <a:gd name="connsiteY502" fmla="*/ 14147800 h 17338041"/>
              <a:gd name="connsiteX503" fmla="*/ 5389218 w 17407838"/>
              <a:gd name="connsiteY503" fmla="*/ 14147800 h 17338041"/>
              <a:gd name="connsiteX504" fmla="*/ 5511138 w 17407838"/>
              <a:gd name="connsiteY504" fmla="*/ 14269720 h 17338041"/>
              <a:gd name="connsiteX505" fmla="*/ 5389218 w 17407838"/>
              <a:gd name="connsiteY505" fmla="*/ 14391640 h 17338041"/>
              <a:gd name="connsiteX506" fmla="*/ 5267298 w 17407838"/>
              <a:gd name="connsiteY506" fmla="*/ 14269720 h 17338041"/>
              <a:gd name="connsiteX507" fmla="*/ 5389218 w 17407838"/>
              <a:gd name="connsiteY507" fmla="*/ 14147800 h 17338041"/>
              <a:gd name="connsiteX508" fmla="*/ 4749138 w 17407838"/>
              <a:gd name="connsiteY508" fmla="*/ 14147800 h 17338041"/>
              <a:gd name="connsiteX509" fmla="*/ 4871058 w 17407838"/>
              <a:gd name="connsiteY509" fmla="*/ 14269720 h 17338041"/>
              <a:gd name="connsiteX510" fmla="*/ 4749138 w 17407838"/>
              <a:gd name="connsiteY510" fmla="*/ 14391640 h 17338041"/>
              <a:gd name="connsiteX511" fmla="*/ 4627218 w 17407838"/>
              <a:gd name="connsiteY511" fmla="*/ 14269720 h 17338041"/>
              <a:gd name="connsiteX512" fmla="*/ 4749138 w 17407838"/>
              <a:gd name="connsiteY512" fmla="*/ 14147800 h 17338041"/>
              <a:gd name="connsiteX513" fmla="*/ 4170018 w 17407838"/>
              <a:gd name="connsiteY513" fmla="*/ 14147800 h 17338041"/>
              <a:gd name="connsiteX514" fmla="*/ 4291938 w 17407838"/>
              <a:gd name="connsiteY514" fmla="*/ 14269720 h 17338041"/>
              <a:gd name="connsiteX515" fmla="*/ 4170018 w 17407838"/>
              <a:gd name="connsiteY515" fmla="*/ 14391640 h 17338041"/>
              <a:gd name="connsiteX516" fmla="*/ 4048098 w 17407838"/>
              <a:gd name="connsiteY516" fmla="*/ 14269720 h 17338041"/>
              <a:gd name="connsiteX517" fmla="*/ 4170018 w 17407838"/>
              <a:gd name="connsiteY517" fmla="*/ 14147800 h 17338041"/>
              <a:gd name="connsiteX518" fmla="*/ 3560418 w 17407838"/>
              <a:gd name="connsiteY518" fmla="*/ 14147800 h 17338041"/>
              <a:gd name="connsiteX519" fmla="*/ 3682338 w 17407838"/>
              <a:gd name="connsiteY519" fmla="*/ 14269720 h 17338041"/>
              <a:gd name="connsiteX520" fmla="*/ 3560418 w 17407838"/>
              <a:gd name="connsiteY520" fmla="*/ 14391640 h 17338041"/>
              <a:gd name="connsiteX521" fmla="*/ 3438498 w 17407838"/>
              <a:gd name="connsiteY521" fmla="*/ 14269720 h 17338041"/>
              <a:gd name="connsiteX522" fmla="*/ 3560418 w 17407838"/>
              <a:gd name="connsiteY522" fmla="*/ 14147800 h 17338041"/>
              <a:gd name="connsiteX523" fmla="*/ 2981298 w 17407838"/>
              <a:gd name="connsiteY523" fmla="*/ 14147800 h 17338041"/>
              <a:gd name="connsiteX524" fmla="*/ 3103218 w 17407838"/>
              <a:gd name="connsiteY524" fmla="*/ 14269720 h 17338041"/>
              <a:gd name="connsiteX525" fmla="*/ 2981298 w 17407838"/>
              <a:gd name="connsiteY525" fmla="*/ 14391640 h 17338041"/>
              <a:gd name="connsiteX526" fmla="*/ 2859378 w 17407838"/>
              <a:gd name="connsiteY526" fmla="*/ 14269720 h 17338041"/>
              <a:gd name="connsiteX527" fmla="*/ 2981298 w 17407838"/>
              <a:gd name="connsiteY527" fmla="*/ 14147800 h 17338041"/>
              <a:gd name="connsiteX528" fmla="*/ 2341218 w 17407838"/>
              <a:gd name="connsiteY528" fmla="*/ 14147800 h 17338041"/>
              <a:gd name="connsiteX529" fmla="*/ 2463138 w 17407838"/>
              <a:gd name="connsiteY529" fmla="*/ 14269720 h 17338041"/>
              <a:gd name="connsiteX530" fmla="*/ 2341218 w 17407838"/>
              <a:gd name="connsiteY530" fmla="*/ 14391640 h 17338041"/>
              <a:gd name="connsiteX531" fmla="*/ 2219298 w 17407838"/>
              <a:gd name="connsiteY531" fmla="*/ 14269720 h 17338041"/>
              <a:gd name="connsiteX532" fmla="*/ 2341218 w 17407838"/>
              <a:gd name="connsiteY532" fmla="*/ 14147800 h 17338041"/>
              <a:gd name="connsiteX533" fmla="*/ 15645738 w 17407838"/>
              <a:gd name="connsiteY533" fmla="*/ 13558520 h 17338041"/>
              <a:gd name="connsiteX534" fmla="*/ 15767658 w 17407838"/>
              <a:gd name="connsiteY534" fmla="*/ 13680440 h 17338041"/>
              <a:gd name="connsiteX535" fmla="*/ 15645738 w 17407838"/>
              <a:gd name="connsiteY535" fmla="*/ 13802360 h 17338041"/>
              <a:gd name="connsiteX536" fmla="*/ 15523818 w 17407838"/>
              <a:gd name="connsiteY536" fmla="*/ 13680440 h 17338041"/>
              <a:gd name="connsiteX537" fmla="*/ 15645738 w 17407838"/>
              <a:gd name="connsiteY537" fmla="*/ 13558520 h 17338041"/>
              <a:gd name="connsiteX538" fmla="*/ 15066618 w 17407838"/>
              <a:gd name="connsiteY538" fmla="*/ 13558520 h 17338041"/>
              <a:gd name="connsiteX539" fmla="*/ 15188538 w 17407838"/>
              <a:gd name="connsiteY539" fmla="*/ 13680440 h 17338041"/>
              <a:gd name="connsiteX540" fmla="*/ 15066618 w 17407838"/>
              <a:gd name="connsiteY540" fmla="*/ 13802360 h 17338041"/>
              <a:gd name="connsiteX541" fmla="*/ 14944698 w 17407838"/>
              <a:gd name="connsiteY541" fmla="*/ 13680440 h 17338041"/>
              <a:gd name="connsiteX542" fmla="*/ 15066618 w 17407838"/>
              <a:gd name="connsiteY542" fmla="*/ 13558520 h 17338041"/>
              <a:gd name="connsiteX543" fmla="*/ 14426538 w 17407838"/>
              <a:gd name="connsiteY543" fmla="*/ 13558520 h 17338041"/>
              <a:gd name="connsiteX544" fmla="*/ 14548458 w 17407838"/>
              <a:gd name="connsiteY544" fmla="*/ 13680440 h 17338041"/>
              <a:gd name="connsiteX545" fmla="*/ 14426538 w 17407838"/>
              <a:gd name="connsiteY545" fmla="*/ 13802360 h 17338041"/>
              <a:gd name="connsiteX546" fmla="*/ 14304618 w 17407838"/>
              <a:gd name="connsiteY546" fmla="*/ 13680440 h 17338041"/>
              <a:gd name="connsiteX547" fmla="*/ 14426538 w 17407838"/>
              <a:gd name="connsiteY547" fmla="*/ 13558520 h 17338041"/>
              <a:gd name="connsiteX548" fmla="*/ 13847418 w 17407838"/>
              <a:gd name="connsiteY548" fmla="*/ 13558520 h 17338041"/>
              <a:gd name="connsiteX549" fmla="*/ 13969338 w 17407838"/>
              <a:gd name="connsiteY549" fmla="*/ 13680440 h 17338041"/>
              <a:gd name="connsiteX550" fmla="*/ 13847418 w 17407838"/>
              <a:gd name="connsiteY550" fmla="*/ 13802360 h 17338041"/>
              <a:gd name="connsiteX551" fmla="*/ 13725498 w 17407838"/>
              <a:gd name="connsiteY551" fmla="*/ 13680440 h 17338041"/>
              <a:gd name="connsiteX552" fmla="*/ 13847418 w 17407838"/>
              <a:gd name="connsiteY552" fmla="*/ 13558520 h 17338041"/>
              <a:gd name="connsiteX553" fmla="*/ 13237818 w 17407838"/>
              <a:gd name="connsiteY553" fmla="*/ 13558520 h 17338041"/>
              <a:gd name="connsiteX554" fmla="*/ 13359738 w 17407838"/>
              <a:gd name="connsiteY554" fmla="*/ 13680440 h 17338041"/>
              <a:gd name="connsiteX555" fmla="*/ 13237818 w 17407838"/>
              <a:gd name="connsiteY555" fmla="*/ 13802360 h 17338041"/>
              <a:gd name="connsiteX556" fmla="*/ 13115898 w 17407838"/>
              <a:gd name="connsiteY556" fmla="*/ 13680440 h 17338041"/>
              <a:gd name="connsiteX557" fmla="*/ 13237818 w 17407838"/>
              <a:gd name="connsiteY557" fmla="*/ 13558520 h 17338041"/>
              <a:gd name="connsiteX558" fmla="*/ 12658698 w 17407838"/>
              <a:gd name="connsiteY558" fmla="*/ 13558520 h 17338041"/>
              <a:gd name="connsiteX559" fmla="*/ 12780618 w 17407838"/>
              <a:gd name="connsiteY559" fmla="*/ 13680440 h 17338041"/>
              <a:gd name="connsiteX560" fmla="*/ 12658698 w 17407838"/>
              <a:gd name="connsiteY560" fmla="*/ 13802360 h 17338041"/>
              <a:gd name="connsiteX561" fmla="*/ 12536778 w 17407838"/>
              <a:gd name="connsiteY561" fmla="*/ 13680440 h 17338041"/>
              <a:gd name="connsiteX562" fmla="*/ 12658698 w 17407838"/>
              <a:gd name="connsiteY562" fmla="*/ 13558520 h 17338041"/>
              <a:gd name="connsiteX563" fmla="*/ 12018618 w 17407838"/>
              <a:gd name="connsiteY563" fmla="*/ 13558520 h 17338041"/>
              <a:gd name="connsiteX564" fmla="*/ 12140538 w 17407838"/>
              <a:gd name="connsiteY564" fmla="*/ 13680440 h 17338041"/>
              <a:gd name="connsiteX565" fmla="*/ 12018618 w 17407838"/>
              <a:gd name="connsiteY565" fmla="*/ 13802360 h 17338041"/>
              <a:gd name="connsiteX566" fmla="*/ 11896698 w 17407838"/>
              <a:gd name="connsiteY566" fmla="*/ 13680440 h 17338041"/>
              <a:gd name="connsiteX567" fmla="*/ 12018618 w 17407838"/>
              <a:gd name="connsiteY567" fmla="*/ 13558520 h 17338041"/>
              <a:gd name="connsiteX568" fmla="*/ 11439498 w 17407838"/>
              <a:gd name="connsiteY568" fmla="*/ 13558520 h 17338041"/>
              <a:gd name="connsiteX569" fmla="*/ 11561418 w 17407838"/>
              <a:gd name="connsiteY569" fmla="*/ 13680440 h 17338041"/>
              <a:gd name="connsiteX570" fmla="*/ 11439498 w 17407838"/>
              <a:gd name="connsiteY570" fmla="*/ 13802360 h 17338041"/>
              <a:gd name="connsiteX571" fmla="*/ 11317578 w 17407838"/>
              <a:gd name="connsiteY571" fmla="*/ 13680440 h 17338041"/>
              <a:gd name="connsiteX572" fmla="*/ 11439498 w 17407838"/>
              <a:gd name="connsiteY572" fmla="*/ 13558520 h 17338041"/>
              <a:gd name="connsiteX573" fmla="*/ 10799418 w 17407838"/>
              <a:gd name="connsiteY573" fmla="*/ 13558520 h 17338041"/>
              <a:gd name="connsiteX574" fmla="*/ 10921338 w 17407838"/>
              <a:gd name="connsiteY574" fmla="*/ 13680440 h 17338041"/>
              <a:gd name="connsiteX575" fmla="*/ 10799418 w 17407838"/>
              <a:gd name="connsiteY575" fmla="*/ 13802360 h 17338041"/>
              <a:gd name="connsiteX576" fmla="*/ 10677498 w 17407838"/>
              <a:gd name="connsiteY576" fmla="*/ 13680440 h 17338041"/>
              <a:gd name="connsiteX577" fmla="*/ 10799418 w 17407838"/>
              <a:gd name="connsiteY577" fmla="*/ 13558520 h 17338041"/>
              <a:gd name="connsiteX578" fmla="*/ 10220298 w 17407838"/>
              <a:gd name="connsiteY578" fmla="*/ 13558520 h 17338041"/>
              <a:gd name="connsiteX579" fmla="*/ 10342218 w 17407838"/>
              <a:gd name="connsiteY579" fmla="*/ 13680440 h 17338041"/>
              <a:gd name="connsiteX580" fmla="*/ 10220298 w 17407838"/>
              <a:gd name="connsiteY580" fmla="*/ 13802360 h 17338041"/>
              <a:gd name="connsiteX581" fmla="*/ 10098378 w 17407838"/>
              <a:gd name="connsiteY581" fmla="*/ 13680440 h 17338041"/>
              <a:gd name="connsiteX582" fmla="*/ 10220298 w 17407838"/>
              <a:gd name="connsiteY582" fmla="*/ 13558520 h 17338041"/>
              <a:gd name="connsiteX583" fmla="*/ 9580218 w 17407838"/>
              <a:gd name="connsiteY583" fmla="*/ 13558520 h 17338041"/>
              <a:gd name="connsiteX584" fmla="*/ 9702138 w 17407838"/>
              <a:gd name="connsiteY584" fmla="*/ 13680440 h 17338041"/>
              <a:gd name="connsiteX585" fmla="*/ 9580218 w 17407838"/>
              <a:gd name="connsiteY585" fmla="*/ 13802360 h 17338041"/>
              <a:gd name="connsiteX586" fmla="*/ 9458298 w 17407838"/>
              <a:gd name="connsiteY586" fmla="*/ 13680440 h 17338041"/>
              <a:gd name="connsiteX587" fmla="*/ 9580218 w 17407838"/>
              <a:gd name="connsiteY587" fmla="*/ 13558520 h 17338041"/>
              <a:gd name="connsiteX588" fmla="*/ 9001098 w 17407838"/>
              <a:gd name="connsiteY588" fmla="*/ 13558520 h 17338041"/>
              <a:gd name="connsiteX589" fmla="*/ 9123018 w 17407838"/>
              <a:gd name="connsiteY589" fmla="*/ 13680440 h 17338041"/>
              <a:gd name="connsiteX590" fmla="*/ 9001098 w 17407838"/>
              <a:gd name="connsiteY590" fmla="*/ 13802360 h 17338041"/>
              <a:gd name="connsiteX591" fmla="*/ 8879178 w 17407838"/>
              <a:gd name="connsiteY591" fmla="*/ 13680440 h 17338041"/>
              <a:gd name="connsiteX592" fmla="*/ 9001098 w 17407838"/>
              <a:gd name="connsiteY592" fmla="*/ 13558520 h 17338041"/>
              <a:gd name="connsiteX593" fmla="*/ 8406738 w 17407838"/>
              <a:gd name="connsiteY593" fmla="*/ 13558520 h 17338041"/>
              <a:gd name="connsiteX594" fmla="*/ 8528658 w 17407838"/>
              <a:gd name="connsiteY594" fmla="*/ 13680440 h 17338041"/>
              <a:gd name="connsiteX595" fmla="*/ 8406738 w 17407838"/>
              <a:gd name="connsiteY595" fmla="*/ 13802360 h 17338041"/>
              <a:gd name="connsiteX596" fmla="*/ 8284818 w 17407838"/>
              <a:gd name="connsiteY596" fmla="*/ 13680440 h 17338041"/>
              <a:gd name="connsiteX597" fmla="*/ 8406738 w 17407838"/>
              <a:gd name="connsiteY597" fmla="*/ 13558520 h 17338041"/>
              <a:gd name="connsiteX598" fmla="*/ 7827618 w 17407838"/>
              <a:gd name="connsiteY598" fmla="*/ 13558520 h 17338041"/>
              <a:gd name="connsiteX599" fmla="*/ 7949538 w 17407838"/>
              <a:gd name="connsiteY599" fmla="*/ 13680440 h 17338041"/>
              <a:gd name="connsiteX600" fmla="*/ 7827618 w 17407838"/>
              <a:gd name="connsiteY600" fmla="*/ 13802360 h 17338041"/>
              <a:gd name="connsiteX601" fmla="*/ 7705698 w 17407838"/>
              <a:gd name="connsiteY601" fmla="*/ 13680440 h 17338041"/>
              <a:gd name="connsiteX602" fmla="*/ 7827618 w 17407838"/>
              <a:gd name="connsiteY602" fmla="*/ 13558520 h 17338041"/>
              <a:gd name="connsiteX603" fmla="*/ 7187538 w 17407838"/>
              <a:gd name="connsiteY603" fmla="*/ 13558520 h 17338041"/>
              <a:gd name="connsiteX604" fmla="*/ 7309458 w 17407838"/>
              <a:gd name="connsiteY604" fmla="*/ 13680440 h 17338041"/>
              <a:gd name="connsiteX605" fmla="*/ 7187538 w 17407838"/>
              <a:gd name="connsiteY605" fmla="*/ 13802360 h 17338041"/>
              <a:gd name="connsiteX606" fmla="*/ 7065618 w 17407838"/>
              <a:gd name="connsiteY606" fmla="*/ 13680440 h 17338041"/>
              <a:gd name="connsiteX607" fmla="*/ 7187538 w 17407838"/>
              <a:gd name="connsiteY607" fmla="*/ 13558520 h 17338041"/>
              <a:gd name="connsiteX608" fmla="*/ 6608418 w 17407838"/>
              <a:gd name="connsiteY608" fmla="*/ 13558520 h 17338041"/>
              <a:gd name="connsiteX609" fmla="*/ 6730338 w 17407838"/>
              <a:gd name="connsiteY609" fmla="*/ 13680440 h 17338041"/>
              <a:gd name="connsiteX610" fmla="*/ 6608418 w 17407838"/>
              <a:gd name="connsiteY610" fmla="*/ 13802360 h 17338041"/>
              <a:gd name="connsiteX611" fmla="*/ 6486498 w 17407838"/>
              <a:gd name="connsiteY611" fmla="*/ 13680440 h 17338041"/>
              <a:gd name="connsiteX612" fmla="*/ 6608418 w 17407838"/>
              <a:gd name="connsiteY612" fmla="*/ 13558520 h 17338041"/>
              <a:gd name="connsiteX613" fmla="*/ 5968338 w 17407838"/>
              <a:gd name="connsiteY613" fmla="*/ 13558520 h 17338041"/>
              <a:gd name="connsiteX614" fmla="*/ 6090258 w 17407838"/>
              <a:gd name="connsiteY614" fmla="*/ 13680440 h 17338041"/>
              <a:gd name="connsiteX615" fmla="*/ 5968338 w 17407838"/>
              <a:gd name="connsiteY615" fmla="*/ 13802360 h 17338041"/>
              <a:gd name="connsiteX616" fmla="*/ 5846418 w 17407838"/>
              <a:gd name="connsiteY616" fmla="*/ 13680440 h 17338041"/>
              <a:gd name="connsiteX617" fmla="*/ 5968338 w 17407838"/>
              <a:gd name="connsiteY617" fmla="*/ 13558520 h 17338041"/>
              <a:gd name="connsiteX618" fmla="*/ 5389218 w 17407838"/>
              <a:gd name="connsiteY618" fmla="*/ 13558520 h 17338041"/>
              <a:gd name="connsiteX619" fmla="*/ 5511138 w 17407838"/>
              <a:gd name="connsiteY619" fmla="*/ 13680440 h 17338041"/>
              <a:gd name="connsiteX620" fmla="*/ 5389218 w 17407838"/>
              <a:gd name="connsiteY620" fmla="*/ 13802360 h 17338041"/>
              <a:gd name="connsiteX621" fmla="*/ 5267298 w 17407838"/>
              <a:gd name="connsiteY621" fmla="*/ 13680440 h 17338041"/>
              <a:gd name="connsiteX622" fmla="*/ 5389218 w 17407838"/>
              <a:gd name="connsiteY622" fmla="*/ 13558520 h 17338041"/>
              <a:gd name="connsiteX623" fmla="*/ 4749138 w 17407838"/>
              <a:gd name="connsiteY623" fmla="*/ 13558520 h 17338041"/>
              <a:gd name="connsiteX624" fmla="*/ 4871058 w 17407838"/>
              <a:gd name="connsiteY624" fmla="*/ 13680440 h 17338041"/>
              <a:gd name="connsiteX625" fmla="*/ 4749138 w 17407838"/>
              <a:gd name="connsiteY625" fmla="*/ 13802360 h 17338041"/>
              <a:gd name="connsiteX626" fmla="*/ 4627218 w 17407838"/>
              <a:gd name="connsiteY626" fmla="*/ 13680440 h 17338041"/>
              <a:gd name="connsiteX627" fmla="*/ 4749138 w 17407838"/>
              <a:gd name="connsiteY627" fmla="*/ 13558520 h 17338041"/>
              <a:gd name="connsiteX628" fmla="*/ 4170018 w 17407838"/>
              <a:gd name="connsiteY628" fmla="*/ 13558520 h 17338041"/>
              <a:gd name="connsiteX629" fmla="*/ 4291938 w 17407838"/>
              <a:gd name="connsiteY629" fmla="*/ 13680440 h 17338041"/>
              <a:gd name="connsiteX630" fmla="*/ 4170018 w 17407838"/>
              <a:gd name="connsiteY630" fmla="*/ 13802360 h 17338041"/>
              <a:gd name="connsiteX631" fmla="*/ 4048098 w 17407838"/>
              <a:gd name="connsiteY631" fmla="*/ 13680440 h 17338041"/>
              <a:gd name="connsiteX632" fmla="*/ 4170018 w 17407838"/>
              <a:gd name="connsiteY632" fmla="*/ 13558520 h 17338041"/>
              <a:gd name="connsiteX633" fmla="*/ 3560418 w 17407838"/>
              <a:gd name="connsiteY633" fmla="*/ 13558520 h 17338041"/>
              <a:gd name="connsiteX634" fmla="*/ 3682338 w 17407838"/>
              <a:gd name="connsiteY634" fmla="*/ 13680440 h 17338041"/>
              <a:gd name="connsiteX635" fmla="*/ 3560418 w 17407838"/>
              <a:gd name="connsiteY635" fmla="*/ 13802360 h 17338041"/>
              <a:gd name="connsiteX636" fmla="*/ 3438498 w 17407838"/>
              <a:gd name="connsiteY636" fmla="*/ 13680440 h 17338041"/>
              <a:gd name="connsiteX637" fmla="*/ 3560418 w 17407838"/>
              <a:gd name="connsiteY637" fmla="*/ 13558520 h 17338041"/>
              <a:gd name="connsiteX638" fmla="*/ 2981298 w 17407838"/>
              <a:gd name="connsiteY638" fmla="*/ 13558520 h 17338041"/>
              <a:gd name="connsiteX639" fmla="*/ 3103218 w 17407838"/>
              <a:gd name="connsiteY639" fmla="*/ 13680440 h 17338041"/>
              <a:gd name="connsiteX640" fmla="*/ 2981298 w 17407838"/>
              <a:gd name="connsiteY640" fmla="*/ 13802360 h 17338041"/>
              <a:gd name="connsiteX641" fmla="*/ 2859378 w 17407838"/>
              <a:gd name="connsiteY641" fmla="*/ 13680440 h 17338041"/>
              <a:gd name="connsiteX642" fmla="*/ 2981298 w 17407838"/>
              <a:gd name="connsiteY642" fmla="*/ 13558520 h 17338041"/>
              <a:gd name="connsiteX643" fmla="*/ 2341218 w 17407838"/>
              <a:gd name="connsiteY643" fmla="*/ 13558520 h 17338041"/>
              <a:gd name="connsiteX644" fmla="*/ 2463138 w 17407838"/>
              <a:gd name="connsiteY644" fmla="*/ 13680440 h 17338041"/>
              <a:gd name="connsiteX645" fmla="*/ 2341218 w 17407838"/>
              <a:gd name="connsiteY645" fmla="*/ 13802360 h 17338041"/>
              <a:gd name="connsiteX646" fmla="*/ 2219298 w 17407838"/>
              <a:gd name="connsiteY646" fmla="*/ 13680440 h 17338041"/>
              <a:gd name="connsiteX647" fmla="*/ 2341218 w 17407838"/>
              <a:gd name="connsiteY647" fmla="*/ 13558520 h 17338041"/>
              <a:gd name="connsiteX648" fmla="*/ 1762098 w 17407838"/>
              <a:gd name="connsiteY648" fmla="*/ 13558520 h 17338041"/>
              <a:gd name="connsiteX649" fmla="*/ 1884018 w 17407838"/>
              <a:gd name="connsiteY649" fmla="*/ 13680440 h 17338041"/>
              <a:gd name="connsiteX650" fmla="*/ 1762098 w 17407838"/>
              <a:gd name="connsiteY650" fmla="*/ 13802360 h 17338041"/>
              <a:gd name="connsiteX651" fmla="*/ 1640178 w 17407838"/>
              <a:gd name="connsiteY651" fmla="*/ 13680440 h 17338041"/>
              <a:gd name="connsiteX652" fmla="*/ 1762098 w 17407838"/>
              <a:gd name="connsiteY652" fmla="*/ 13558520 h 17338041"/>
              <a:gd name="connsiteX653" fmla="*/ 16275708 w 17407838"/>
              <a:gd name="connsiteY653" fmla="*/ 12971283 h 17338041"/>
              <a:gd name="connsiteX654" fmla="*/ 16176725 w 17407838"/>
              <a:gd name="connsiteY654" fmla="*/ 13143430 h 17338041"/>
              <a:gd name="connsiteX655" fmla="*/ 16173480 w 17407838"/>
              <a:gd name="connsiteY655" fmla="*/ 13138618 h 17338041"/>
              <a:gd name="connsiteX656" fmla="*/ 16163899 w 17407838"/>
              <a:gd name="connsiteY656" fmla="*/ 13091161 h 17338041"/>
              <a:gd name="connsiteX657" fmla="*/ 16238362 w 17407838"/>
              <a:gd name="connsiteY657" fmla="*/ 12978822 h 17338041"/>
              <a:gd name="connsiteX658" fmla="*/ 15645738 w 17407838"/>
              <a:gd name="connsiteY658" fmla="*/ 12969240 h 17338041"/>
              <a:gd name="connsiteX659" fmla="*/ 15767658 w 17407838"/>
              <a:gd name="connsiteY659" fmla="*/ 13091160 h 17338041"/>
              <a:gd name="connsiteX660" fmla="*/ 15645738 w 17407838"/>
              <a:gd name="connsiteY660" fmla="*/ 13213080 h 17338041"/>
              <a:gd name="connsiteX661" fmla="*/ 15523818 w 17407838"/>
              <a:gd name="connsiteY661" fmla="*/ 13091160 h 17338041"/>
              <a:gd name="connsiteX662" fmla="*/ 15645738 w 17407838"/>
              <a:gd name="connsiteY662" fmla="*/ 12969240 h 17338041"/>
              <a:gd name="connsiteX663" fmla="*/ 15066618 w 17407838"/>
              <a:gd name="connsiteY663" fmla="*/ 12969240 h 17338041"/>
              <a:gd name="connsiteX664" fmla="*/ 15188538 w 17407838"/>
              <a:gd name="connsiteY664" fmla="*/ 13091160 h 17338041"/>
              <a:gd name="connsiteX665" fmla="*/ 15066618 w 17407838"/>
              <a:gd name="connsiteY665" fmla="*/ 13213080 h 17338041"/>
              <a:gd name="connsiteX666" fmla="*/ 14944698 w 17407838"/>
              <a:gd name="connsiteY666" fmla="*/ 13091160 h 17338041"/>
              <a:gd name="connsiteX667" fmla="*/ 15066618 w 17407838"/>
              <a:gd name="connsiteY667" fmla="*/ 12969240 h 17338041"/>
              <a:gd name="connsiteX668" fmla="*/ 14426538 w 17407838"/>
              <a:gd name="connsiteY668" fmla="*/ 12969240 h 17338041"/>
              <a:gd name="connsiteX669" fmla="*/ 14548458 w 17407838"/>
              <a:gd name="connsiteY669" fmla="*/ 13091160 h 17338041"/>
              <a:gd name="connsiteX670" fmla="*/ 14426538 w 17407838"/>
              <a:gd name="connsiteY670" fmla="*/ 13213080 h 17338041"/>
              <a:gd name="connsiteX671" fmla="*/ 14304618 w 17407838"/>
              <a:gd name="connsiteY671" fmla="*/ 13091160 h 17338041"/>
              <a:gd name="connsiteX672" fmla="*/ 14426538 w 17407838"/>
              <a:gd name="connsiteY672" fmla="*/ 12969240 h 17338041"/>
              <a:gd name="connsiteX673" fmla="*/ 13847418 w 17407838"/>
              <a:gd name="connsiteY673" fmla="*/ 12969240 h 17338041"/>
              <a:gd name="connsiteX674" fmla="*/ 13969338 w 17407838"/>
              <a:gd name="connsiteY674" fmla="*/ 13091160 h 17338041"/>
              <a:gd name="connsiteX675" fmla="*/ 13847418 w 17407838"/>
              <a:gd name="connsiteY675" fmla="*/ 13213080 h 17338041"/>
              <a:gd name="connsiteX676" fmla="*/ 13725498 w 17407838"/>
              <a:gd name="connsiteY676" fmla="*/ 13091160 h 17338041"/>
              <a:gd name="connsiteX677" fmla="*/ 13847418 w 17407838"/>
              <a:gd name="connsiteY677" fmla="*/ 12969240 h 17338041"/>
              <a:gd name="connsiteX678" fmla="*/ 13237818 w 17407838"/>
              <a:gd name="connsiteY678" fmla="*/ 12969240 h 17338041"/>
              <a:gd name="connsiteX679" fmla="*/ 13359738 w 17407838"/>
              <a:gd name="connsiteY679" fmla="*/ 13091160 h 17338041"/>
              <a:gd name="connsiteX680" fmla="*/ 13237818 w 17407838"/>
              <a:gd name="connsiteY680" fmla="*/ 13213080 h 17338041"/>
              <a:gd name="connsiteX681" fmla="*/ 13115898 w 17407838"/>
              <a:gd name="connsiteY681" fmla="*/ 13091160 h 17338041"/>
              <a:gd name="connsiteX682" fmla="*/ 13237818 w 17407838"/>
              <a:gd name="connsiteY682" fmla="*/ 12969240 h 17338041"/>
              <a:gd name="connsiteX683" fmla="*/ 12658698 w 17407838"/>
              <a:gd name="connsiteY683" fmla="*/ 12969240 h 17338041"/>
              <a:gd name="connsiteX684" fmla="*/ 12780618 w 17407838"/>
              <a:gd name="connsiteY684" fmla="*/ 13091160 h 17338041"/>
              <a:gd name="connsiteX685" fmla="*/ 12658698 w 17407838"/>
              <a:gd name="connsiteY685" fmla="*/ 13213080 h 17338041"/>
              <a:gd name="connsiteX686" fmla="*/ 12536778 w 17407838"/>
              <a:gd name="connsiteY686" fmla="*/ 13091160 h 17338041"/>
              <a:gd name="connsiteX687" fmla="*/ 12658698 w 17407838"/>
              <a:gd name="connsiteY687" fmla="*/ 12969240 h 17338041"/>
              <a:gd name="connsiteX688" fmla="*/ 12018618 w 17407838"/>
              <a:gd name="connsiteY688" fmla="*/ 12969240 h 17338041"/>
              <a:gd name="connsiteX689" fmla="*/ 12140538 w 17407838"/>
              <a:gd name="connsiteY689" fmla="*/ 13091160 h 17338041"/>
              <a:gd name="connsiteX690" fmla="*/ 12018618 w 17407838"/>
              <a:gd name="connsiteY690" fmla="*/ 13213080 h 17338041"/>
              <a:gd name="connsiteX691" fmla="*/ 11896698 w 17407838"/>
              <a:gd name="connsiteY691" fmla="*/ 13091160 h 17338041"/>
              <a:gd name="connsiteX692" fmla="*/ 12018618 w 17407838"/>
              <a:gd name="connsiteY692" fmla="*/ 12969240 h 17338041"/>
              <a:gd name="connsiteX693" fmla="*/ 11439498 w 17407838"/>
              <a:gd name="connsiteY693" fmla="*/ 12969240 h 17338041"/>
              <a:gd name="connsiteX694" fmla="*/ 11561418 w 17407838"/>
              <a:gd name="connsiteY694" fmla="*/ 13091160 h 17338041"/>
              <a:gd name="connsiteX695" fmla="*/ 11439498 w 17407838"/>
              <a:gd name="connsiteY695" fmla="*/ 13213080 h 17338041"/>
              <a:gd name="connsiteX696" fmla="*/ 11317578 w 17407838"/>
              <a:gd name="connsiteY696" fmla="*/ 13091160 h 17338041"/>
              <a:gd name="connsiteX697" fmla="*/ 11439498 w 17407838"/>
              <a:gd name="connsiteY697" fmla="*/ 12969240 h 17338041"/>
              <a:gd name="connsiteX698" fmla="*/ 10799418 w 17407838"/>
              <a:gd name="connsiteY698" fmla="*/ 12969240 h 17338041"/>
              <a:gd name="connsiteX699" fmla="*/ 10921338 w 17407838"/>
              <a:gd name="connsiteY699" fmla="*/ 13091160 h 17338041"/>
              <a:gd name="connsiteX700" fmla="*/ 10799418 w 17407838"/>
              <a:gd name="connsiteY700" fmla="*/ 13213080 h 17338041"/>
              <a:gd name="connsiteX701" fmla="*/ 10677498 w 17407838"/>
              <a:gd name="connsiteY701" fmla="*/ 13091160 h 17338041"/>
              <a:gd name="connsiteX702" fmla="*/ 10799418 w 17407838"/>
              <a:gd name="connsiteY702" fmla="*/ 12969240 h 17338041"/>
              <a:gd name="connsiteX703" fmla="*/ 10220298 w 17407838"/>
              <a:gd name="connsiteY703" fmla="*/ 12969240 h 17338041"/>
              <a:gd name="connsiteX704" fmla="*/ 10342218 w 17407838"/>
              <a:gd name="connsiteY704" fmla="*/ 13091160 h 17338041"/>
              <a:gd name="connsiteX705" fmla="*/ 10220298 w 17407838"/>
              <a:gd name="connsiteY705" fmla="*/ 13213080 h 17338041"/>
              <a:gd name="connsiteX706" fmla="*/ 10098378 w 17407838"/>
              <a:gd name="connsiteY706" fmla="*/ 13091160 h 17338041"/>
              <a:gd name="connsiteX707" fmla="*/ 10220298 w 17407838"/>
              <a:gd name="connsiteY707" fmla="*/ 12969240 h 17338041"/>
              <a:gd name="connsiteX708" fmla="*/ 9580218 w 17407838"/>
              <a:gd name="connsiteY708" fmla="*/ 12969240 h 17338041"/>
              <a:gd name="connsiteX709" fmla="*/ 9702138 w 17407838"/>
              <a:gd name="connsiteY709" fmla="*/ 13091160 h 17338041"/>
              <a:gd name="connsiteX710" fmla="*/ 9580218 w 17407838"/>
              <a:gd name="connsiteY710" fmla="*/ 13213080 h 17338041"/>
              <a:gd name="connsiteX711" fmla="*/ 9458298 w 17407838"/>
              <a:gd name="connsiteY711" fmla="*/ 13091160 h 17338041"/>
              <a:gd name="connsiteX712" fmla="*/ 9580218 w 17407838"/>
              <a:gd name="connsiteY712" fmla="*/ 12969240 h 17338041"/>
              <a:gd name="connsiteX713" fmla="*/ 9001098 w 17407838"/>
              <a:gd name="connsiteY713" fmla="*/ 12969240 h 17338041"/>
              <a:gd name="connsiteX714" fmla="*/ 9123018 w 17407838"/>
              <a:gd name="connsiteY714" fmla="*/ 13091160 h 17338041"/>
              <a:gd name="connsiteX715" fmla="*/ 9001098 w 17407838"/>
              <a:gd name="connsiteY715" fmla="*/ 13213080 h 17338041"/>
              <a:gd name="connsiteX716" fmla="*/ 8879178 w 17407838"/>
              <a:gd name="connsiteY716" fmla="*/ 13091160 h 17338041"/>
              <a:gd name="connsiteX717" fmla="*/ 9001098 w 17407838"/>
              <a:gd name="connsiteY717" fmla="*/ 12969240 h 17338041"/>
              <a:gd name="connsiteX718" fmla="*/ 8406738 w 17407838"/>
              <a:gd name="connsiteY718" fmla="*/ 12969240 h 17338041"/>
              <a:gd name="connsiteX719" fmla="*/ 8528658 w 17407838"/>
              <a:gd name="connsiteY719" fmla="*/ 13091160 h 17338041"/>
              <a:gd name="connsiteX720" fmla="*/ 8406738 w 17407838"/>
              <a:gd name="connsiteY720" fmla="*/ 13213080 h 17338041"/>
              <a:gd name="connsiteX721" fmla="*/ 8284818 w 17407838"/>
              <a:gd name="connsiteY721" fmla="*/ 13091160 h 17338041"/>
              <a:gd name="connsiteX722" fmla="*/ 8406738 w 17407838"/>
              <a:gd name="connsiteY722" fmla="*/ 12969240 h 17338041"/>
              <a:gd name="connsiteX723" fmla="*/ 7827618 w 17407838"/>
              <a:gd name="connsiteY723" fmla="*/ 12969240 h 17338041"/>
              <a:gd name="connsiteX724" fmla="*/ 7949538 w 17407838"/>
              <a:gd name="connsiteY724" fmla="*/ 13091160 h 17338041"/>
              <a:gd name="connsiteX725" fmla="*/ 7827618 w 17407838"/>
              <a:gd name="connsiteY725" fmla="*/ 13213080 h 17338041"/>
              <a:gd name="connsiteX726" fmla="*/ 7705698 w 17407838"/>
              <a:gd name="connsiteY726" fmla="*/ 13091160 h 17338041"/>
              <a:gd name="connsiteX727" fmla="*/ 7827618 w 17407838"/>
              <a:gd name="connsiteY727" fmla="*/ 12969240 h 17338041"/>
              <a:gd name="connsiteX728" fmla="*/ 7187538 w 17407838"/>
              <a:gd name="connsiteY728" fmla="*/ 12969240 h 17338041"/>
              <a:gd name="connsiteX729" fmla="*/ 7309458 w 17407838"/>
              <a:gd name="connsiteY729" fmla="*/ 13091160 h 17338041"/>
              <a:gd name="connsiteX730" fmla="*/ 7187538 w 17407838"/>
              <a:gd name="connsiteY730" fmla="*/ 13213080 h 17338041"/>
              <a:gd name="connsiteX731" fmla="*/ 7065618 w 17407838"/>
              <a:gd name="connsiteY731" fmla="*/ 13091160 h 17338041"/>
              <a:gd name="connsiteX732" fmla="*/ 7187538 w 17407838"/>
              <a:gd name="connsiteY732" fmla="*/ 12969240 h 17338041"/>
              <a:gd name="connsiteX733" fmla="*/ 6608418 w 17407838"/>
              <a:gd name="connsiteY733" fmla="*/ 12969240 h 17338041"/>
              <a:gd name="connsiteX734" fmla="*/ 6730338 w 17407838"/>
              <a:gd name="connsiteY734" fmla="*/ 13091160 h 17338041"/>
              <a:gd name="connsiteX735" fmla="*/ 6608418 w 17407838"/>
              <a:gd name="connsiteY735" fmla="*/ 13213080 h 17338041"/>
              <a:gd name="connsiteX736" fmla="*/ 6486498 w 17407838"/>
              <a:gd name="connsiteY736" fmla="*/ 13091160 h 17338041"/>
              <a:gd name="connsiteX737" fmla="*/ 6608418 w 17407838"/>
              <a:gd name="connsiteY737" fmla="*/ 12969240 h 17338041"/>
              <a:gd name="connsiteX738" fmla="*/ 5968338 w 17407838"/>
              <a:gd name="connsiteY738" fmla="*/ 12969240 h 17338041"/>
              <a:gd name="connsiteX739" fmla="*/ 6090258 w 17407838"/>
              <a:gd name="connsiteY739" fmla="*/ 13091160 h 17338041"/>
              <a:gd name="connsiteX740" fmla="*/ 5968338 w 17407838"/>
              <a:gd name="connsiteY740" fmla="*/ 13213080 h 17338041"/>
              <a:gd name="connsiteX741" fmla="*/ 5846418 w 17407838"/>
              <a:gd name="connsiteY741" fmla="*/ 13091160 h 17338041"/>
              <a:gd name="connsiteX742" fmla="*/ 5968338 w 17407838"/>
              <a:gd name="connsiteY742" fmla="*/ 12969240 h 17338041"/>
              <a:gd name="connsiteX743" fmla="*/ 5389218 w 17407838"/>
              <a:gd name="connsiteY743" fmla="*/ 12969240 h 17338041"/>
              <a:gd name="connsiteX744" fmla="*/ 5511138 w 17407838"/>
              <a:gd name="connsiteY744" fmla="*/ 13091160 h 17338041"/>
              <a:gd name="connsiteX745" fmla="*/ 5389218 w 17407838"/>
              <a:gd name="connsiteY745" fmla="*/ 13213080 h 17338041"/>
              <a:gd name="connsiteX746" fmla="*/ 5267298 w 17407838"/>
              <a:gd name="connsiteY746" fmla="*/ 13091160 h 17338041"/>
              <a:gd name="connsiteX747" fmla="*/ 5389218 w 17407838"/>
              <a:gd name="connsiteY747" fmla="*/ 12969240 h 17338041"/>
              <a:gd name="connsiteX748" fmla="*/ 4749138 w 17407838"/>
              <a:gd name="connsiteY748" fmla="*/ 12969240 h 17338041"/>
              <a:gd name="connsiteX749" fmla="*/ 4871058 w 17407838"/>
              <a:gd name="connsiteY749" fmla="*/ 13091160 h 17338041"/>
              <a:gd name="connsiteX750" fmla="*/ 4749138 w 17407838"/>
              <a:gd name="connsiteY750" fmla="*/ 13213080 h 17338041"/>
              <a:gd name="connsiteX751" fmla="*/ 4627218 w 17407838"/>
              <a:gd name="connsiteY751" fmla="*/ 13091160 h 17338041"/>
              <a:gd name="connsiteX752" fmla="*/ 4749138 w 17407838"/>
              <a:gd name="connsiteY752" fmla="*/ 12969240 h 17338041"/>
              <a:gd name="connsiteX753" fmla="*/ 4170018 w 17407838"/>
              <a:gd name="connsiteY753" fmla="*/ 12969240 h 17338041"/>
              <a:gd name="connsiteX754" fmla="*/ 4291938 w 17407838"/>
              <a:gd name="connsiteY754" fmla="*/ 13091160 h 17338041"/>
              <a:gd name="connsiteX755" fmla="*/ 4170018 w 17407838"/>
              <a:gd name="connsiteY755" fmla="*/ 13213080 h 17338041"/>
              <a:gd name="connsiteX756" fmla="*/ 4048098 w 17407838"/>
              <a:gd name="connsiteY756" fmla="*/ 13091160 h 17338041"/>
              <a:gd name="connsiteX757" fmla="*/ 4170018 w 17407838"/>
              <a:gd name="connsiteY757" fmla="*/ 12969240 h 17338041"/>
              <a:gd name="connsiteX758" fmla="*/ 3560418 w 17407838"/>
              <a:gd name="connsiteY758" fmla="*/ 12969240 h 17338041"/>
              <a:gd name="connsiteX759" fmla="*/ 3682338 w 17407838"/>
              <a:gd name="connsiteY759" fmla="*/ 13091160 h 17338041"/>
              <a:gd name="connsiteX760" fmla="*/ 3560418 w 17407838"/>
              <a:gd name="connsiteY760" fmla="*/ 13213080 h 17338041"/>
              <a:gd name="connsiteX761" fmla="*/ 3438498 w 17407838"/>
              <a:gd name="connsiteY761" fmla="*/ 13091160 h 17338041"/>
              <a:gd name="connsiteX762" fmla="*/ 3560418 w 17407838"/>
              <a:gd name="connsiteY762" fmla="*/ 12969240 h 17338041"/>
              <a:gd name="connsiteX763" fmla="*/ 2981298 w 17407838"/>
              <a:gd name="connsiteY763" fmla="*/ 12969240 h 17338041"/>
              <a:gd name="connsiteX764" fmla="*/ 3103218 w 17407838"/>
              <a:gd name="connsiteY764" fmla="*/ 13091160 h 17338041"/>
              <a:gd name="connsiteX765" fmla="*/ 2981298 w 17407838"/>
              <a:gd name="connsiteY765" fmla="*/ 13213080 h 17338041"/>
              <a:gd name="connsiteX766" fmla="*/ 2859378 w 17407838"/>
              <a:gd name="connsiteY766" fmla="*/ 13091160 h 17338041"/>
              <a:gd name="connsiteX767" fmla="*/ 2981298 w 17407838"/>
              <a:gd name="connsiteY767" fmla="*/ 12969240 h 17338041"/>
              <a:gd name="connsiteX768" fmla="*/ 2341218 w 17407838"/>
              <a:gd name="connsiteY768" fmla="*/ 12969240 h 17338041"/>
              <a:gd name="connsiteX769" fmla="*/ 2463138 w 17407838"/>
              <a:gd name="connsiteY769" fmla="*/ 13091160 h 17338041"/>
              <a:gd name="connsiteX770" fmla="*/ 2341218 w 17407838"/>
              <a:gd name="connsiteY770" fmla="*/ 13213080 h 17338041"/>
              <a:gd name="connsiteX771" fmla="*/ 2219298 w 17407838"/>
              <a:gd name="connsiteY771" fmla="*/ 13091160 h 17338041"/>
              <a:gd name="connsiteX772" fmla="*/ 2341218 w 17407838"/>
              <a:gd name="connsiteY772" fmla="*/ 12969240 h 17338041"/>
              <a:gd name="connsiteX773" fmla="*/ 1762098 w 17407838"/>
              <a:gd name="connsiteY773" fmla="*/ 12969240 h 17338041"/>
              <a:gd name="connsiteX774" fmla="*/ 1884018 w 17407838"/>
              <a:gd name="connsiteY774" fmla="*/ 13091160 h 17338041"/>
              <a:gd name="connsiteX775" fmla="*/ 1762098 w 17407838"/>
              <a:gd name="connsiteY775" fmla="*/ 13213080 h 17338041"/>
              <a:gd name="connsiteX776" fmla="*/ 1640178 w 17407838"/>
              <a:gd name="connsiteY776" fmla="*/ 13091160 h 17338041"/>
              <a:gd name="connsiteX777" fmla="*/ 1762098 w 17407838"/>
              <a:gd name="connsiteY777" fmla="*/ 12969240 h 17338041"/>
              <a:gd name="connsiteX778" fmla="*/ 1122018 w 17407838"/>
              <a:gd name="connsiteY778" fmla="*/ 12969240 h 17338041"/>
              <a:gd name="connsiteX779" fmla="*/ 1132130 w 17407838"/>
              <a:gd name="connsiteY779" fmla="*/ 12971282 h 17338041"/>
              <a:gd name="connsiteX780" fmla="*/ 1132130 w 17407838"/>
              <a:gd name="connsiteY780" fmla="*/ 12971283 h 17338041"/>
              <a:gd name="connsiteX781" fmla="*/ 1169474 w 17407838"/>
              <a:gd name="connsiteY781" fmla="*/ 12978822 h 17338041"/>
              <a:gd name="connsiteX782" fmla="*/ 1243938 w 17407838"/>
              <a:gd name="connsiteY782" fmla="*/ 13091161 h 17338041"/>
              <a:gd name="connsiteX783" fmla="*/ 1234358 w 17407838"/>
              <a:gd name="connsiteY783" fmla="*/ 13138618 h 17338041"/>
              <a:gd name="connsiteX784" fmla="*/ 1231112 w 17407838"/>
              <a:gd name="connsiteY784" fmla="*/ 13143430 h 17338041"/>
              <a:gd name="connsiteX785" fmla="*/ 1231112 w 17407838"/>
              <a:gd name="connsiteY785" fmla="*/ 13143429 h 17338041"/>
              <a:gd name="connsiteX786" fmla="*/ 1208230 w 17407838"/>
              <a:gd name="connsiteY786" fmla="*/ 13177371 h 17338041"/>
              <a:gd name="connsiteX787" fmla="*/ 1122018 w 17407838"/>
              <a:gd name="connsiteY787" fmla="*/ 13213080 h 17338041"/>
              <a:gd name="connsiteX788" fmla="*/ 1000098 w 17407838"/>
              <a:gd name="connsiteY788" fmla="*/ 13091160 h 17338041"/>
              <a:gd name="connsiteX789" fmla="*/ 1122018 w 17407838"/>
              <a:gd name="connsiteY789" fmla="*/ 12969240 h 17338041"/>
              <a:gd name="connsiteX790" fmla="*/ 16285818 w 17407838"/>
              <a:gd name="connsiteY790" fmla="*/ 12379960 h 17338041"/>
              <a:gd name="connsiteX791" fmla="*/ 16407738 w 17407838"/>
              <a:gd name="connsiteY791" fmla="*/ 12501880 h 17338041"/>
              <a:gd name="connsiteX792" fmla="*/ 16285818 w 17407838"/>
              <a:gd name="connsiteY792" fmla="*/ 12623800 h 17338041"/>
              <a:gd name="connsiteX793" fmla="*/ 16163898 w 17407838"/>
              <a:gd name="connsiteY793" fmla="*/ 12501880 h 17338041"/>
              <a:gd name="connsiteX794" fmla="*/ 16285818 w 17407838"/>
              <a:gd name="connsiteY794" fmla="*/ 12379960 h 17338041"/>
              <a:gd name="connsiteX795" fmla="*/ 15645738 w 17407838"/>
              <a:gd name="connsiteY795" fmla="*/ 12379960 h 17338041"/>
              <a:gd name="connsiteX796" fmla="*/ 15767658 w 17407838"/>
              <a:gd name="connsiteY796" fmla="*/ 12501880 h 17338041"/>
              <a:gd name="connsiteX797" fmla="*/ 15645738 w 17407838"/>
              <a:gd name="connsiteY797" fmla="*/ 12623800 h 17338041"/>
              <a:gd name="connsiteX798" fmla="*/ 15523818 w 17407838"/>
              <a:gd name="connsiteY798" fmla="*/ 12501880 h 17338041"/>
              <a:gd name="connsiteX799" fmla="*/ 15645738 w 17407838"/>
              <a:gd name="connsiteY799" fmla="*/ 12379960 h 17338041"/>
              <a:gd name="connsiteX800" fmla="*/ 15066618 w 17407838"/>
              <a:gd name="connsiteY800" fmla="*/ 12379960 h 17338041"/>
              <a:gd name="connsiteX801" fmla="*/ 15188538 w 17407838"/>
              <a:gd name="connsiteY801" fmla="*/ 12501880 h 17338041"/>
              <a:gd name="connsiteX802" fmla="*/ 15066618 w 17407838"/>
              <a:gd name="connsiteY802" fmla="*/ 12623800 h 17338041"/>
              <a:gd name="connsiteX803" fmla="*/ 14944698 w 17407838"/>
              <a:gd name="connsiteY803" fmla="*/ 12501880 h 17338041"/>
              <a:gd name="connsiteX804" fmla="*/ 15066618 w 17407838"/>
              <a:gd name="connsiteY804" fmla="*/ 12379960 h 17338041"/>
              <a:gd name="connsiteX805" fmla="*/ 14426538 w 17407838"/>
              <a:gd name="connsiteY805" fmla="*/ 12379960 h 17338041"/>
              <a:gd name="connsiteX806" fmla="*/ 14548458 w 17407838"/>
              <a:gd name="connsiteY806" fmla="*/ 12501880 h 17338041"/>
              <a:gd name="connsiteX807" fmla="*/ 14426538 w 17407838"/>
              <a:gd name="connsiteY807" fmla="*/ 12623800 h 17338041"/>
              <a:gd name="connsiteX808" fmla="*/ 14304618 w 17407838"/>
              <a:gd name="connsiteY808" fmla="*/ 12501880 h 17338041"/>
              <a:gd name="connsiteX809" fmla="*/ 14426538 w 17407838"/>
              <a:gd name="connsiteY809" fmla="*/ 12379960 h 17338041"/>
              <a:gd name="connsiteX810" fmla="*/ 13847418 w 17407838"/>
              <a:gd name="connsiteY810" fmla="*/ 12379960 h 17338041"/>
              <a:gd name="connsiteX811" fmla="*/ 13969338 w 17407838"/>
              <a:gd name="connsiteY811" fmla="*/ 12501880 h 17338041"/>
              <a:gd name="connsiteX812" fmla="*/ 13847418 w 17407838"/>
              <a:gd name="connsiteY812" fmla="*/ 12623800 h 17338041"/>
              <a:gd name="connsiteX813" fmla="*/ 13725498 w 17407838"/>
              <a:gd name="connsiteY813" fmla="*/ 12501880 h 17338041"/>
              <a:gd name="connsiteX814" fmla="*/ 13847418 w 17407838"/>
              <a:gd name="connsiteY814" fmla="*/ 12379960 h 17338041"/>
              <a:gd name="connsiteX815" fmla="*/ 13237818 w 17407838"/>
              <a:gd name="connsiteY815" fmla="*/ 12379960 h 17338041"/>
              <a:gd name="connsiteX816" fmla="*/ 13359738 w 17407838"/>
              <a:gd name="connsiteY816" fmla="*/ 12501880 h 17338041"/>
              <a:gd name="connsiteX817" fmla="*/ 13237818 w 17407838"/>
              <a:gd name="connsiteY817" fmla="*/ 12623800 h 17338041"/>
              <a:gd name="connsiteX818" fmla="*/ 13115898 w 17407838"/>
              <a:gd name="connsiteY818" fmla="*/ 12501880 h 17338041"/>
              <a:gd name="connsiteX819" fmla="*/ 13237818 w 17407838"/>
              <a:gd name="connsiteY819" fmla="*/ 12379960 h 17338041"/>
              <a:gd name="connsiteX820" fmla="*/ 12658698 w 17407838"/>
              <a:gd name="connsiteY820" fmla="*/ 12379960 h 17338041"/>
              <a:gd name="connsiteX821" fmla="*/ 12780618 w 17407838"/>
              <a:gd name="connsiteY821" fmla="*/ 12501880 h 17338041"/>
              <a:gd name="connsiteX822" fmla="*/ 12658698 w 17407838"/>
              <a:gd name="connsiteY822" fmla="*/ 12623800 h 17338041"/>
              <a:gd name="connsiteX823" fmla="*/ 12536778 w 17407838"/>
              <a:gd name="connsiteY823" fmla="*/ 12501880 h 17338041"/>
              <a:gd name="connsiteX824" fmla="*/ 12658698 w 17407838"/>
              <a:gd name="connsiteY824" fmla="*/ 12379960 h 17338041"/>
              <a:gd name="connsiteX825" fmla="*/ 12018618 w 17407838"/>
              <a:gd name="connsiteY825" fmla="*/ 12379960 h 17338041"/>
              <a:gd name="connsiteX826" fmla="*/ 12140538 w 17407838"/>
              <a:gd name="connsiteY826" fmla="*/ 12501880 h 17338041"/>
              <a:gd name="connsiteX827" fmla="*/ 12018618 w 17407838"/>
              <a:gd name="connsiteY827" fmla="*/ 12623800 h 17338041"/>
              <a:gd name="connsiteX828" fmla="*/ 11896698 w 17407838"/>
              <a:gd name="connsiteY828" fmla="*/ 12501880 h 17338041"/>
              <a:gd name="connsiteX829" fmla="*/ 12018618 w 17407838"/>
              <a:gd name="connsiteY829" fmla="*/ 12379960 h 17338041"/>
              <a:gd name="connsiteX830" fmla="*/ 11439498 w 17407838"/>
              <a:gd name="connsiteY830" fmla="*/ 12379960 h 17338041"/>
              <a:gd name="connsiteX831" fmla="*/ 11561418 w 17407838"/>
              <a:gd name="connsiteY831" fmla="*/ 12501880 h 17338041"/>
              <a:gd name="connsiteX832" fmla="*/ 11439498 w 17407838"/>
              <a:gd name="connsiteY832" fmla="*/ 12623800 h 17338041"/>
              <a:gd name="connsiteX833" fmla="*/ 11317578 w 17407838"/>
              <a:gd name="connsiteY833" fmla="*/ 12501880 h 17338041"/>
              <a:gd name="connsiteX834" fmla="*/ 11439498 w 17407838"/>
              <a:gd name="connsiteY834" fmla="*/ 12379960 h 17338041"/>
              <a:gd name="connsiteX835" fmla="*/ 10799418 w 17407838"/>
              <a:gd name="connsiteY835" fmla="*/ 12379960 h 17338041"/>
              <a:gd name="connsiteX836" fmla="*/ 10921338 w 17407838"/>
              <a:gd name="connsiteY836" fmla="*/ 12501880 h 17338041"/>
              <a:gd name="connsiteX837" fmla="*/ 10799418 w 17407838"/>
              <a:gd name="connsiteY837" fmla="*/ 12623800 h 17338041"/>
              <a:gd name="connsiteX838" fmla="*/ 10677498 w 17407838"/>
              <a:gd name="connsiteY838" fmla="*/ 12501880 h 17338041"/>
              <a:gd name="connsiteX839" fmla="*/ 10799418 w 17407838"/>
              <a:gd name="connsiteY839" fmla="*/ 12379960 h 17338041"/>
              <a:gd name="connsiteX840" fmla="*/ 10220298 w 17407838"/>
              <a:gd name="connsiteY840" fmla="*/ 12379960 h 17338041"/>
              <a:gd name="connsiteX841" fmla="*/ 10342218 w 17407838"/>
              <a:gd name="connsiteY841" fmla="*/ 12501880 h 17338041"/>
              <a:gd name="connsiteX842" fmla="*/ 10220298 w 17407838"/>
              <a:gd name="connsiteY842" fmla="*/ 12623800 h 17338041"/>
              <a:gd name="connsiteX843" fmla="*/ 10098378 w 17407838"/>
              <a:gd name="connsiteY843" fmla="*/ 12501880 h 17338041"/>
              <a:gd name="connsiteX844" fmla="*/ 10220298 w 17407838"/>
              <a:gd name="connsiteY844" fmla="*/ 12379960 h 17338041"/>
              <a:gd name="connsiteX845" fmla="*/ 9580218 w 17407838"/>
              <a:gd name="connsiteY845" fmla="*/ 12379960 h 17338041"/>
              <a:gd name="connsiteX846" fmla="*/ 9702138 w 17407838"/>
              <a:gd name="connsiteY846" fmla="*/ 12501880 h 17338041"/>
              <a:gd name="connsiteX847" fmla="*/ 9580218 w 17407838"/>
              <a:gd name="connsiteY847" fmla="*/ 12623800 h 17338041"/>
              <a:gd name="connsiteX848" fmla="*/ 9458298 w 17407838"/>
              <a:gd name="connsiteY848" fmla="*/ 12501880 h 17338041"/>
              <a:gd name="connsiteX849" fmla="*/ 9580218 w 17407838"/>
              <a:gd name="connsiteY849" fmla="*/ 12379960 h 17338041"/>
              <a:gd name="connsiteX850" fmla="*/ 9001098 w 17407838"/>
              <a:gd name="connsiteY850" fmla="*/ 12379960 h 17338041"/>
              <a:gd name="connsiteX851" fmla="*/ 9123018 w 17407838"/>
              <a:gd name="connsiteY851" fmla="*/ 12501880 h 17338041"/>
              <a:gd name="connsiteX852" fmla="*/ 9001098 w 17407838"/>
              <a:gd name="connsiteY852" fmla="*/ 12623800 h 17338041"/>
              <a:gd name="connsiteX853" fmla="*/ 8879178 w 17407838"/>
              <a:gd name="connsiteY853" fmla="*/ 12501880 h 17338041"/>
              <a:gd name="connsiteX854" fmla="*/ 9001098 w 17407838"/>
              <a:gd name="connsiteY854" fmla="*/ 12379960 h 17338041"/>
              <a:gd name="connsiteX855" fmla="*/ 8406738 w 17407838"/>
              <a:gd name="connsiteY855" fmla="*/ 12379960 h 17338041"/>
              <a:gd name="connsiteX856" fmla="*/ 8528658 w 17407838"/>
              <a:gd name="connsiteY856" fmla="*/ 12501880 h 17338041"/>
              <a:gd name="connsiteX857" fmla="*/ 8406738 w 17407838"/>
              <a:gd name="connsiteY857" fmla="*/ 12623800 h 17338041"/>
              <a:gd name="connsiteX858" fmla="*/ 8284818 w 17407838"/>
              <a:gd name="connsiteY858" fmla="*/ 12501880 h 17338041"/>
              <a:gd name="connsiteX859" fmla="*/ 8406738 w 17407838"/>
              <a:gd name="connsiteY859" fmla="*/ 12379960 h 17338041"/>
              <a:gd name="connsiteX860" fmla="*/ 7827618 w 17407838"/>
              <a:gd name="connsiteY860" fmla="*/ 12379960 h 17338041"/>
              <a:gd name="connsiteX861" fmla="*/ 7949538 w 17407838"/>
              <a:gd name="connsiteY861" fmla="*/ 12501880 h 17338041"/>
              <a:gd name="connsiteX862" fmla="*/ 7827618 w 17407838"/>
              <a:gd name="connsiteY862" fmla="*/ 12623800 h 17338041"/>
              <a:gd name="connsiteX863" fmla="*/ 7705698 w 17407838"/>
              <a:gd name="connsiteY863" fmla="*/ 12501880 h 17338041"/>
              <a:gd name="connsiteX864" fmla="*/ 7827618 w 17407838"/>
              <a:gd name="connsiteY864" fmla="*/ 12379960 h 17338041"/>
              <a:gd name="connsiteX865" fmla="*/ 7187538 w 17407838"/>
              <a:gd name="connsiteY865" fmla="*/ 12379960 h 17338041"/>
              <a:gd name="connsiteX866" fmla="*/ 7309458 w 17407838"/>
              <a:gd name="connsiteY866" fmla="*/ 12501880 h 17338041"/>
              <a:gd name="connsiteX867" fmla="*/ 7187538 w 17407838"/>
              <a:gd name="connsiteY867" fmla="*/ 12623800 h 17338041"/>
              <a:gd name="connsiteX868" fmla="*/ 7065618 w 17407838"/>
              <a:gd name="connsiteY868" fmla="*/ 12501880 h 17338041"/>
              <a:gd name="connsiteX869" fmla="*/ 7187538 w 17407838"/>
              <a:gd name="connsiteY869" fmla="*/ 12379960 h 17338041"/>
              <a:gd name="connsiteX870" fmla="*/ 6608418 w 17407838"/>
              <a:gd name="connsiteY870" fmla="*/ 12379960 h 17338041"/>
              <a:gd name="connsiteX871" fmla="*/ 6730338 w 17407838"/>
              <a:gd name="connsiteY871" fmla="*/ 12501880 h 17338041"/>
              <a:gd name="connsiteX872" fmla="*/ 6608418 w 17407838"/>
              <a:gd name="connsiteY872" fmla="*/ 12623800 h 17338041"/>
              <a:gd name="connsiteX873" fmla="*/ 6486498 w 17407838"/>
              <a:gd name="connsiteY873" fmla="*/ 12501880 h 17338041"/>
              <a:gd name="connsiteX874" fmla="*/ 6608418 w 17407838"/>
              <a:gd name="connsiteY874" fmla="*/ 12379960 h 17338041"/>
              <a:gd name="connsiteX875" fmla="*/ 5968338 w 17407838"/>
              <a:gd name="connsiteY875" fmla="*/ 12379960 h 17338041"/>
              <a:gd name="connsiteX876" fmla="*/ 6090258 w 17407838"/>
              <a:gd name="connsiteY876" fmla="*/ 12501880 h 17338041"/>
              <a:gd name="connsiteX877" fmla="*/ 5968338 w 17407838"/>
              <a:gd name="connsiteY877" fmla="*/ 12623800 h 17338041"/>
              <a:gd name="connsiteX878" fmla="*/ 5846418 w 17407838"/>
              <a:gd name="connsiteY878" fmla="*/ 12501880 h 17338041"/>
              <a:gd name="connsiteX879" fmla="*/ 5968338 w 17407838"/>
              <a:gd name="connsiteY879" fmla="*/ 12379960 h 17338041"/>
              <a:gd name="connsiteX880" fmla="*/ 5389218 w 17407838"/>
              <a:gd name="connsiteY880" fmla="*/ 12379960 h 17338041"/>
              <a:gd name="connsiteX881" fmla="*/ 5511138 w 17407838"/>
              <a:gd name="connsiteY881" fmla="*/ 12501880 h 17338041"/>
              <a:gd name="connsiteX882" fmla="*/ 5389218 w 17407838"/>
              <a:gd name="connsiteY882" fmla="*/ 12623800 h 17338041"/>
              <a:gd name="connsiteX883" fmla="*/ 5267298 w 17407838"/>
              <a:gd name="connsiteY883" fmla="*/ 12501880 h 17338041"/>
              <a:gd name="connsiteX884" fmla="*/ 5389218 w 17407838"/>
              <a:gd name="connsiteY884" fmla="*/ 12379960 h 17338041"/>
              <a:gd name="connsiteX885" fmla="*/ 4749138 w 17407838"/>
              <a:gd name="connsiteY885" fmla="*/ 12379960 h 17338041"/>
              <a:gd name="connsiteX886" fmla="*/ 4871058 w 17407838"/>
              <a:gd name="connsiteY886" fmla="*/ 12501880 h 17338041"/>
              <a:gd name="connsiteX887" fmla="*/ 4749138 w 17407838"/>
              <a:gd name="connsiteY887" fmla="*/ 12623800 h 17338041"/>
              <a:gd name="connsiteX888" fmla="*/ 4627218 w 17407838"/>
              <a:gd name="connsiteY888" fmla="*/ 12501880 h 17338041"/>
              <a:gd name="connsiteX889" fmla="*/ 4749138 w 17407838"/>
              <a:gd name="connsiteY889" fmla="*/ 12379960 h 17338041"/>
              <a:gd name="connsiteX890" fmla="*/ 4170018 w 17407838"/>
              <a:gd name="connsiteY890" fmla="*/ 12379960 h 17338041"/>
              <a:gd name="connsiteX891" fmla="*/ 4291938 w 17407838"/>
              <a:gd name="connsiteY891" fmla="*/ 12501880 h 17338041"/>
              <a:gd name="connsiteX892" fmla="*/ 4170018 w 17407838"/>
              <a:gd name="connsiteY892" fmla="*/ 12623800 h 17338041"/>
              <a:gd name="connsiteX893" fmla="*/ 4048098 w 17407838"/>
              <a:gd name="connsiteY893" fmla="*/ 12501880 h 17338041"/>
              <a:gd name="connsiteX894" fmla="*/ 4170018 w 17407838"/>
              <a:gd name="connsiteY894" fmla="*/ 12379960 h 17338041"/>
              <a:gd name="connsiteX895" fmla="*/ 3560418 w 17407838"/>
              <a:gd name="connsiteY895" fmla="*/ 12379960 h 17338041"/>
              <a:gd name="connsiteX896" fmla="*/ 3682338 w 17407838"/>
              <a:gd name="connsiteY896" fmla="*/ 12501880 h 17338041"/>
              <a:gd name="connsiteX897" fmla="*/ 3560418 w 17407838"/>
              <a:gd name="connsiteY897" fmla="*/ 12623800 h 17338041"/>
              <a:gd name="connsiteX898" fmla="*/ 3438498 w 17407838"/>
              <a:gd name="connsiteY898" fmla="*/ 12501880 h 17338041"/>
              <a:gd name="connsiteX899" fmla="*/ 3560418 w 17407838"/>
              <a:gd name="connsiteY899" fmla="*/ 12379960 h 17338041"/>
              <a:gd name="connsiteX900" fmla="*/ 2981298 w 17407838"/>
              <a:gd name="connsiteY900" fmla="*/ 12379960 h 17338041"/>
              <a:gd name="connsiteX901" fmla="*/ 3103218 w 17407838"/>
              <a:gd name="connsiteY901" fmla="*/ 12501880 h 17338041"/>
              <a:gd name="connsiteX902" fmla="*/ 2981298 w 17407838"/>
              <a:gd name="connsiteY902" fmla="*/ 12623800 h 17338041"/>
              <a:gd name="connsiteX903" fmla="*/ 2859378 w 17407838"/>
              <a:gd name="connsiteY903" fmla="*/ 12501880 h 17338041"/>
              <a:gd name="connsiteX904" fmla="*/ 2981298 w 17407838"/>
              <a:gd name="connsiteY904" fmla="*/ 12379960 h 17338041"/>
              <a:gd name="connsiteX905" fmla="*/ 2341218 w 17407838"/>
              <a:gd name="connsiteY905" fmla="*/ 12379960 h 17338041"/>
              <a:gd name="connsiteX906" fmla="*/ 2463138 w 17407838"/>
              <a:gd name="connsiteY906" fmla="*/ 12501880 h 17338041"/>
              <a:gd name="connsiteX907" fmla="*/ 2341218 w 17407838"/>
              <a:gd name="connsiteY907" fmla="*/ 12623800 h 17338041"/>
              <a:gd name="connsiteX908" fmla="*/ 2219298 w 17407838"/>
              <a:gd name="connsiteY908" fmla="*/ 12501880 h 17338041"/>
              <a:gd name="connsiteX909" fmla="*/ 2341218 w 17407838"/>
              <a:gd name="connsiteY909" fmla="*/ 12379960 h 17338041"/>
              <a:gd name="connsiteX910" fmla="*/ 1762098 w 17407838"/>
              <a:gd name="connsiteY910" fmla="*/ 12379960 h 17338041"/>
              <a:gd name="connsiteX911" fmla="*/ 1884018 w 17407838"/>
              <a:gd name="connsiteY911" fmla="*/ 12501880 h 17338041"/>
              <a:gd name="connsiteX912" fmla="*/ 1762098 w 17407838"/>
              <a:gd name="connsiteY912" fmla="*/ 12623800 h 17338041"/>
              <a:gd name="connsiteX913" fmla="*/ 1640178 w 17407838"/>
              <a:gd name="connsiteY913" fmla="*/ 12501880 h 17338041"/>
              <a:gd name="connsiteX914" fmla="*/ 1762098 w 17407838"/>
              <a:gd name="connsiteY914" fmla="*/ 12379960 h 17338041"/>
              <a:gd name="connsiteX915" fmla="*/ 1122018 w 17407838"/>
              <a:gd name="connsiteY915" fmla="*/ 12379960 h 17338041"/>
              <a:gd name="connsiteX916" fmla="*/ 1243938 w 17407838"/>
              <a:gd name="connsiteY916" fmla="*/ 12501880 h 17338041"/>
              <a:gd name="connsiteX917" fmla="*/ 1122018 w 17407838"/>
              <a:gd name="connsiteY917" fmla="*/ 12623800 h 17338041"/>
              <a:gd name="connsiteX918" fmla="*/ 1000098 w 17407838"/>
              <a:gd name="connsiteY918" fmla="*/ 12501880 h 17338041"/>
              <a:gd name="connsiteX919" fmla="*/ 1122018 w 17407838"/>
              <a:gd name="connsiteY919" fmla="*/ 12379960 h 17338041"/>
              <a:gd name="connsiteX920" fmla="*/ 16832422 w 17407838"/>
              <a:gd name="connsiteY920" fmla="*/ 11797246 h 17338041"/>
              <a:gd name="connsiteX921" fmla="*/ 16762461 w 17407838"/>
              <a:gd name="connsiteY921" fmla="*/ 11974683 h 17338041"/>
              <a:gd name="connsiteX922" fmla="*/ 16752600 w 17407838"/>
              <a:gd name="connsiteY922" fmla="*/ 11960058 h 17338041"/>
              <a:gd name="connsiteX923" fmla="*/ 16743019 w 17407838"/>
              <a:gd name="connsiteY923" fmla="*/ 11912601 h 17338041"/>
              <a:gd name="connsiteX924" fmla="*/ 16817482 w 17407838"/>
              <a:gd name="connsiteY924" fmla="*/ 11800262 h 17338041"/>
              <a:gd name="connsiteX925" fmla="*/ 575416 w 17407838"/>
              <a:gd name="connsiteY925" fmla="*/ 11797246 h 17338041"/>
              <a:gd name="connsiteX926" fmla="*/ 590354 w 17407838"/>
              <a:gd name="connsiteY926" fmla="*/ 11800262 h 17338041"/>
              <a:gd name="connsiteX927" fmla="*/ 664818 w 17407838"/>
              <a:gd name="connsiteY927" fmla="*/ 11912601 h 17338041"/>
              <a:gd name="connsiteX928" fmla="*/ 655238 w 17407838"/>
              <a:gd name="connsiteY928" fmla="*/ 11960058 h 17338041"/>
              <a:gd name="connsiteX929" fmla="*/ 645376 w 17407838"/>
              <a:gd name="connsiteY929" fmla="*/ 11974683 h 17338041"/>
              <a:gd name="connsiteX930" fmla="*/ 16285818 w 17407838"/>
              <a:gd name="connsiteY930" fmla="*/ 11790680 h 17338041"/>
              <a:gd name="connsiteX931" fmla="*/ 16407738 w 17407838"/>
              <a:gd name="connsiteY931" fmla="*/ 11912600 h 17338041"/>
              <a:gd name="connsiteX932" fmla="*/ 16285818 w 17407838"/>
              <a:gd name="connsiteY932" fmla="*/ 12034520 h 17338041"/>
              <a:gd name="connsiteX933" fmla="*/ 16163898 w 17407838"/>
              <a:gd name="connsiteY933" fmla="*/ 11912600 h 17338041"/>
              <a:gd name="connsiteX934" fmla="*/ 16285818 w 17407838"/>
              <a:gd name="connsiteY934" fmla="*/ 11790680 h 17338041"/>
              <a:gd name="connsiteX935" fmla="*/ 15645738 w 17407838"/>
              <a:gd name="connsiteY935" fmla="*/ 11790680 h 17338041"/>
              <a:gd name="connsiteX936" fmla="*/ 15767658 w 17407838"/>
              <a:gd name="connsiteY936" fmla="*/ 11912600 h 17338041"/>
              <a:gd name="connsiteX937" fmla="*/ 15645738 w 17407838"/>
              <a:gd name="connsiteY937" fmla="*/ 12034520 h 17338041"/>
              <a:gd name="connsiteX938" fmla="*/ 15523818 w 17407838"/>
              <a:gd name="connsiteY938" fmla="*/ 11912600 h 17338041"/>
              <a:gd name="connsiteX939" fmla="*/ 15645738 w 17407838"/>
              <a:gd name="connsiteY939" fmla="*/ 11790680 h 17338041"/>
              <a:gd name="connsiteX940" fmla="*/ 15066618 w 17407838"/>
              <a:gd name="connsiteY940" fmla="*/ 11790680 h 17338041"/>
              <a:gd name="connsiteX941" fmla="*/ 15188538 w 17407838"/>
              <a:gd name="connsiteY941" fmla="*/ 11912600 h 17338041"/>
              <a:gd name="connsiteX942" fmla="*/ 15066618 w 17407838"/>
              <a:gd name="connsiteY942" fmla="*/ 12034520 h 17338041"/>
              <a:gd name="connsiteX943" fmla="*/ 14944698 w 17407838"/>
              <a:gd name="connsiteY943" fmla="*/ 11912600 h 17338041"/>
              <a:gd name="connsiteX944" fmla="*/ 15066618 w 17407838"/>
              <a:gd name="connsiteY944" fmla="*/ 11790680 h 17338041"/>
              <a:gd name="connsiteX945" fmla="*/ 14426538 w 17407838"/>
              <a:gd name="connsiteY945" fmla="*/ 11790680 h 17338041"/>
              <a:gd name="connsiteX946" fmla="*/ 14548458 w 17407838"/>
              <a:gd name="connsiteY946" fmla="*/ 11912600 h 17338041"/>
              <a:gd name="connsiteX947" fmla="*/ 14426538 w 17407838"/>
              <a:gd name="connsiteY947" fmla="*/ 12034520 h 17338041"/>
              <a:gd name="connsiteX948" fmla="*/ 14304618 w 17407838"/>
              <a:gd name="connsiteY948" fmla="*/ 11912600 h 17338041"/>
              <a:gd name="connsiteX949" fmla="*/ 14426538 w 17407838"/>
              <a:gd name="connsiteY949" fmla="*/ 11790680 h 17338041"/>
              <a:gd name="connsiteX950" fmla="*/ 13847418 w 17407838"/>
              <a:gd name="connsiteY950" fmla="*/ 11790680 h 17338041"/>
              <a:gd name="connsiteX951" fmla="*/ 13969338 w 17407838"/>
              <a:gd name="connsiteY951" fmla="*/ 11912600 h 17338041"/>
              <a:gd name="connsiteX952" fmla="*/ 13847418 w 17407838"/>
              <a:gd name="connsiteY952" fmla="*/ 12034520 h 17338041"/>
              <a:gd name="connsiteX953" fmla="*/ 13725498 w 17407838"/>
              <a:gd name="connsiteY953" fmla="*/ 11912600 h 17338041"/>
              <a:gd name="connsiteX954" fmla="*/ 13847418 w 17407838"/>
              <a:gd name="connsiteY954" fmla="*/ 11790680 h 17338041"/>
              <a:gd name="connsiteX955" fmla="*/ 13237818 w 17407838"/>
              <a:gd name="connsiteY955" fmla="*/ 11790680 h 17338041"/>
              <a:gd name="connsiteX956" fmla="*/ 13359738 w 17407838"/>
              <a:gd name="connsiteY956" fmla="*/ 11912600 h 17338041"/>
              <a:gd name="connsiteX957" fmla="*/ 13237818 w 17407838"/>
              <a:gd name="connsiteY957" fmla="*/ 12034520 h 17338041"/>
              <a:gd name="connsiteX958" fmla="*/ 13115898 w 17407838"/>
              <a:gd name="connsiteY958" fmla="*/ 11912600 h 17338041"/>
              <a:gd name="connsiteX959" fmla="*/ 13237818 w 17407838"/>
              <a:gd name="connsiteY959" fmla="*/ 11790680 h 17338041"/>
              <a:gd name="connsiteX960" fmla="*/ 12658698 w 17407838"/>
              <a:gd name="connsiteY960" fmla="*/ 11790680 h 17338041"/>
              <a:gd name="connsiteX961" fmla="*/ 12780618 w 17407838"/>
              <a:gd name="connsiteY961" fmla="*/ 11912600 h 17338041"/>
              <a:gd name="connsiteX962" fmla="*/ 12658698 w 17407838"/>
              <a:gd name="connsiteY962" fmla="*/ 12034520 h 17338041"/>
              <a:gd name="connsiteX963" fmla="*/ 12536778 w 17407838"/>
              <a:gd name="connsiteY963" fmla="*/ 11912600 h 17338041"/>
              <a:gd name="connsiteX964" fmla="*/ 12658698 w 17407838"/>
              <a:gd name="connsiteY964" fmla="*/ 11790680 h 17338041"/>
              <a:gd name="connsiteX965" fmla="*/ 12018618 w 17407838"/>
              <a:gd name="connsiteY965" fmla="*/ 11790680 h 17338041"/>
              <a:gd name="connsiteX966" fmla="*/ 12140538 w 17407838"/>
              <a:gd name="connsiteY966" fmla="*/ 11912600 h 17338041"/>
              <a:gd name="connsiteX967" fmla="*/ 12018618 w 17407838"/>
              <a:gd name="connsiteY967" fmla="*/ 12034520 h 17338041"/>
              <a:gd name="connsiteX968" fmla="*/ 11896698 w 17407838"/>
              <a:gd name="connsiteY968" fmla="*/ 11912600 h 17338041"/>
              <a:gd name="connsiteX969" fmla="*/ 12018618 w 17407838"/>
              <a:gd name="connsiteY969" fmla="*/ 11790680 h 17338041"/>
              <a:gd name="connsiteX970" fmla="*/ 11439498 w 17407838"/>
              <a:gd name="connsiteY970" fmla="*/ 11790680 h 17338041"/>
              <a:gd name="connsiteX971" fmla="*/ 11561418 w 17407838"/>
              <a:gd name="connsiteY971" fmla="*/ 11912600 h 17338041"/>
              <a:gd name="connsiteX972" fmla="*/ 11439498 w 17407838"/>
              <a:gd name="connsiteY972" fmla="*/ 12034520 h 17338041"/>
              <a:gd name="connsiteX973" fmla="*/ 11317578 w 17407838"/>
              <a:gd name="connsiteY973" fmla="*/ 11912600 h 17338041"/>
              <a:gd name="connsiteX974" fmla="*/ 11439498 w 17407838"/>
              <a:gd name="connsiteY974" fmla="*/ 11790680 h 17338041"/>
              <a:gd name="connsiteX975" fmla="*/ 10799418 w 17407838"/>
              <a:gd name="connsiteY975" fmla="*/ 11790680 h 17338041"/>
              <a:gd name="connsiteX976" fmla="*/ 10921338 w 17407838"/>
              <a:gd name="connsiteY976" fmla="*/ 11912600 h 17338041"/>
              <a:gd name="connsiteX977" fmla="*/ 10799418 w 17407838"/>
              <a:gd name="connsiteY977" fmla="*/ 12034520 h 17338041"/>
              <a:gd name="connsiteX978" fmla="*/ 10677498 w 17407838"/>
              <a:gd name="connsiteY978" fmla="*/ 11912600 h 17338041"/>
              <a:gd name="connsiteX979" fmla="*/ 10799418 w 17407838"/>
              <a:gd name="connsiteY979" fmla="*/ 11790680 h 17338041"/>
              <a:gd name="connsiteX980" fmla="*/ 10220298 w 17407838"/>
              <a:gd name="connsiteY980" fmla="*/ 11790680 h 17338041"/>
              <a:gd name="connsiteX981" fmla="*/ 10342218 w 17407838"/>
              <a:gd name="connsiteY981" fmla="*/ 11912600 h 17338041"/>
              <a:gd name="connsiteX982" fmla="*/ 10220298 w 17407838"/>
              <a:gd name="connsiteY982" fmla="*/ 12034520 h 17338041"/>
              <a:gd name="connsiteX983" fmla="*/ 10098378 w 17407838"/>
              <a:gd name="connsiteY983" fmla="*/ 11912600 h 17338041"/>
              <a:gd name="connsiteX984" fmla="*/ 10220298 w 17407838"/>
              <a:gd name="connsiteY984" fmla="*/ 11790680 h 17338041"/>
              <a:gd name="connsiteX985" fmla="*/ 9580218 w 17407838"/>
              <a:gd name="connsiteY985" fmla="*/ 11790680 h 17338041"/>
              <a:gd name="connsiteX986" fmla="*/ 9702138 w 17407838"/>
              <a:gd name="connsiteY986" fmla="*/ 11912600 h 17338041"/>
              <a:gd name="connsiteX987" fmla="*/ 9580218 w 17407838"/>
              <a:gd name="connsiteY987" fmla="*/ 12034520 h 17338041"/>
              <a:gd name="connsiteX988" fmla="*/ 9458298 w 17407838"/>
              <a:gd name="connsiteY988" fmla="*/ 11912600 h 17338041"/>
              <a:gd name="connsiteX989" fmla="*/ 9580218 w 17407838"/>
              <a:gd name="connsiteY989" fmla="*/ 11790680 h 17338041"/>
              <a:gd name="connsiteX990" fmla="*/ 9001098 w 17407838"/>
              <a:gd name="connsiteY990" fmla="*/ 11790680 h 17338041"/>
              <a:gd name="connsiteX991" fmla="*/ 9123018 w 17407838"/>
              <a:gd name="connsiteY991" fmla="*/ 11912600 h 17338041"/>
              <a:gd name="connsiteX992" fmla="*/ 9001098 w 17407838"/>
              <a:gd name="connsiteY992" fmla="*/ 12034520 h 17338041"/>
              <a:gd name="connsiteX993" fmla="*/ 8879178 w 17407838"/>
              <a:gd name="connsiteY993" fmla="*/ 11912600 h 17338041"/>
              <a:gd name="connsiteX994" fmla="*/ 9001098 w 17407838"/>
              <a:gd name="connsiteY994" fmla="*/ 11790680 h 17338041"/>
              <a:gd name="connsiteX995" fmla="*/ 8406738 w 17407838"/>
              <a:gd name="connsiteY995" fmla="*/ 11790680 h 17338041"/>
              <a:gd name="connsiteX996" fmla="*/ 8528658 w 17407838"/>
              <a:gd name="connsiteY996" fmla="*/ 11912600 h 17338041"/>
              <a:gd name="connsiteX997" fmla="*/ 8406738 w 17407838"/>
              <a:gd name="connsiteY997" fmla="*/ 12034520 h 17338041"/>
              <a:gd name="connsiteX998" fmla="*/ 8284818 w 17407838"/>
              <a:gd name="connsiteY998" fmla="*/ 11912600 h 17338041"/>
              <a:gd name="connsiteX999" fmla="*/ 8406738 w 17407838"/>
              <a:gd name="connsiteY999" fmla="*/ 11790680 h 17338041"/>
              <a:gd name="connsiteX1000" fmla="*/ 7827618 w 17407838"/>
              <a:gd name="connsiteY1000" fmla="*/ 11790680 h 17338041"/>
              <a:gd name="connsiteX1001" fmla="*/ 7949538 w 17407838"/>
              <a:gd name="connsiteY1001" fmla="*/ 11912600 h 17338041"/>
              <a:gd name="connsiteX1002" fmla="*/ 7827618 w 17407838"/>
              <a:gd name="connsiteY1002" fmla="*/ 12034520 h 17338041"/>
              <a:gd name="connsiteX1003" fmla="*/ 7705698 w 17407838"/>
              <a:gd name="connsiteY1003" fmla="*/ 11912600 h 17338041"/>
              <a:gd name="connsiteX1004" fmla="*/ 7827618 w 17407838"/>
              <a:gd name="connsiteY1004" fmla="*/ 11790680 h 17338041"/>
              <a:gd name="connsiteX1005" fmla="*/ 7187538 w 17407838"/>
              <a:gd name="connsiteY1005" fmla="*/ 11790680 h 17338041"/>
              <a:gd name="connsiteX1006" fmla="*/ 7309458 w 17407838"/>
              <a:gd name="connsiteY1006" fmla="*/ 11912600 h 17338041"/>
              <a:gd name="connsiteX1007" fmla="*/ 7187538 w 17407838"/>
              <a:gd name="connsiteY1007" fmla="*/ 12034520 h 17338041"/>
              <a:gd name="connsiteX1008" fmla="*/ 7065618 w 17407838"/>
              <a:gd name="connsiteY1008" fmla="*/ 11912600 h 17338041"/>
              <a:gd name="connsiteX1009" fmla="*/ 7187538 w 17407838"/>
              <a:gd name="connsiteY1009" fmla="*/ 11790680 h 17338041"/>
              <a:gd name="connsiteX1010" fmla="*/ 6608418 w 17407838"/>
              <a:gd name="connsiteY1010" fmla="*/ 11790680 h 17338041"/>
              <a:gd name="connsiteX1011" fmla="*/ 6730338 w 17407838"/>
              <a:gd name="connsiteY1011" fmla="*/ 11912600 h 17338041"/>
              <a:gd name="connsiteX1012" fmla="*/ 6608418 w 17407838"/>
              <a:gd name="connsiteY1012" fmla="*/ 12034520 h 17338041"/>
              <a:gd name="connsiteX1013" fmla="*/ 6486498 w 17407838"/>
              <a:gd name="connsiteY1013" fmla="*/ 11912600 h 17338041"/>
              <a:gd name="connsiteX1014" fmla="*/ 6608418 w 17407838"/>
              <a:gd name="connsiteY1014" fmla="*/ 11790680 h 17338041"/>
              <a:gd name="connsiteX1015" fmla="*/ 5968338 w 17407838"/>
              <a:gd name="connsiteY1015" fmla="*/ 11790680 h 17338041"/>
              <a:gd name="connsiteX1016" fmla="*/ 6090258 w 17407838"/>
              <a:gd name="connsiteY1016" fmla="*/ 11912600 h 17338041"/>
              <a:gd name="connsiteX1017" fmla="*/ 5968338 w 17407838"/>
              <a:gd name="connsiteY1017" fmla="*/ 12034520 h 17338041"/>
              <a:gd name="connsiteX1018" fmla="*/ 5846418 w 17407838"/>
              <a:gd name="connsiteY1018" fmla="*/ 11912600 h 17338041"/>
              <a:gd name="connsiteX1019" fmla="*/ 5968338 w 17407838"/>
              <a:gd name="connsiteY1019" fmla="*/ 11790680 h 17338041"/>
              <a:gd name="connsiteX1020" fmla="*/ 5389218 w 17407838"/>
              <a:gd name="connsiteY1020" fmla="*/ 11790680 h 17338041"/>
              <a:gd name="connsiteX1021" fmla="*/ 5511138 w 17407838"/>
              <a:gd name="connsiteY1021" fmla="*/ 11912600 h 17338041"/>
              <a:gd name="connsiteX1022" fmla="*/ 5389218 w 17407838"/>
              <a:gd name="connsiteY1022" fmla="*/ 12034520 h 17338041"/>
              <a:gd name="connsiteX1023" fmla="*/ 5267298 w 17407838"/>
              <a:gd name="connsiteY1023" fmla="*/ 11912600 h 17338041"/>
              <a:gd name="connsiteX1024" fmla="*/ 5389218 w 17407838"/>
              <a:gd name="connsiteY1024" fmla="*/ 11790680 h 17338041"/>
              <a:gd name="connsiteX1025" fmla="*/ 4749138 w 17407838"/>
              <a:gd name="connsiteY1025" fmla="*/ 11790680 h 17338041"/>
              <a:gd name="connsiteX1026" fmla="*/ 4871058 w 17407838"/>
              <a:gd name="connsiteY1026" fmla="*/ 11912600 h 17338041"/>
              <a:gd name="connsiteX1027" fmla="*/ 4749138 w 17407838"/>
              <a:gd name="connsiteY1027" fmla="*/ 12034520 h 17338041"/>
              <a:gd name="connsiteX1028" fmla="*/ 4627218 w 17407838"/>
              <a:gd name="connsiteY1028" fmla="*/ 11912600 h 17338041"/>
              <a:gd name="connsiteX1029" fmla="*/ 4749138 w 17407838"/>
              <a:gd name="connsiteY1029" fmla="*/ 11790680 h 17338041"/>
              <a:gd name="connsiteX1030" fmla="*/ 4170018 w 17407838"/>
              <a:gd name="connsiteY1030" fmla="*/ 11790680 h 17338041"/>
              <a:gd name="connsiteX1031" fmla="*/ 4291938 w 17407838"/>
              <a:gd name="connsiteY1031" fmla="*/ 11912600 h 17338041"/>
              <a:gd name="connsiteX1032" fmla="*/ 4170018 w 17407838"/>
              <a:gd name="connsiteY1032" fmla="*/ 12034520 h 17338041"/>
              <a:gd name="connsiteX1033" fmla="*/ 4048098 w 17407838"/>
              <a:gd name="connsiteY1033" fmla="*/ 11912600 h 17338041"/>
              <a:gd name="connsiteX1034" fmla="*/ 4170018 w 17407838"/>
              <a:gd name="connsiteY1034" fmla="*/ 11790680 h 17338041"/>
              <a:gd name="connsiteX1035" fmla="*/ 3560418 w 17407838"/>
              <a:gd name="connsiteY1035" fmla="*/ 11790680 h 17338041"/>
              <a:gd name="connsiteX1036" fmla="*/ 3682338 w 17407838"/>
              <a:gd name="connsiteY1036" fmla="*/ 11912600 h 17338041"/>
              <a:gd name="connsiteX1037" fmla="*/ 3560418 w 17407838"/>
              <a:gd name="connsiteY1037" fmla="*/ 12034520 h 17338041"/>
              <a:gd name="connsiteX1038" fmla="*/ 3438498 w 17407838"/>
              <a:gd name="connsiteY1038" fmla="*/ 11912600 h 17338041"/>
              <a:gd name="connsiteX1039" fmla="*/ 3560418 w 17407838"/>
              <a:gd name="connsiteY1039" fmla="*/ 11790680 h 17338041"/>
              <a:gd name="connsiteX1040" fmla="*/ 2981298 w 17407838"/>
              <a:gd name="connsiteY1040" fmla="*/ 11790680 h 17338041"/>
              <a:gd name="connsiteX1041" fmla="*/ 3103218 w 17407838"/>
              <a:gd name="connsiteY1041" fmla="*/ 11912600 h 17338041"/>
              <a:gd name="connsiteX1042" fmla="*/ 2981298 w 17407838"/>
              <a:gd name="connsiteY1042" fmla="*/ 12034520 h 17338041"/>
              <a:gd name="connsiteX1043" fmla="*/ 2859378 w 17407838"/>
              <a:gd name="connsiteY1043" fmla="*/ 11912600 h 17338041"/>
              <a:gd name="connsiteX1044" fmla="*/ 2981298 w 17407838"/>
              <a:gd name="connsiteY1044" fmla="*/ 11790680 h 17338041"/>
              <a:gd name="connsiteX1045" fmla="*/ 2341218 w 17407838"/>
              <a:gd name="connsiteY1045" fmla="*/ 11790680 h 17338041"/>
              <a:gd name="connsiteX1046" fmla="*/ 2463138 w 17407838"/>
              <a:gd name="connsiteY1046" fmla="*/ 11912600 h 17338041"/>
              <a:gd name="connsiteX1047" fmla="*/ 2341218 w 17407838"/>
              <a:gd name="connsiteY1047" fmla="*/ 12034520 h 17338041"/>
              <a:gd name="connsiteX1048" fmla="*/ 2219298 w 17407838"/>
              <a:gd name="connsiteY1048" fmla="*/ 11912600 h 17338041"/>
              <a:gd name="connsiteX1049" fmla="*/ 2341218 w 17407838"/>
              <a:gd name="connsiteY1049" fmla="*/ 11790680 h 17338041"/>
              <a:gd name="connsiteX1050" fmla="*/ 1762098 w 17407838"/>
              <a:gd name="connsiteY1050" fmla="*/ 11790680 h 17338041"/>
              <a:gd name="connsiteX1051" fmla="*/ 1884018 w 17407838"/>
              <a:gd name="connsiteY1051" fmla="*/ 11912600 h 17338041"/>
              <a:gd name="connsiteX1052" fmla="*/ 1762098 w 17407838"/>
              <a:gd name="connsiteY1052" fmla="*/ 12034520 h 17338041"/>
              <a:gd name="connsiteX1053" fmla="*/ 1640178 w 17407838"/>
              <a:gd name="connsiteY1053" fmla="*/ 11912600 h 17338041"/>
              <a:gd name="connsiteX1054" fmla="*/ 1762098 w 17407838"/>
              <a:gd name="connsiteY1054" fmla="*/ 11790680 h 17338041"/>
              <a:gd name="connsiteX1055" fmla="*/ 1122018 w 17407838"/>
              <a:gd name="connsiteY1055" fmla="*/ 11790680 h 17338041"/>
              <a:gd name="connsiteX1056" fmla="*/ 1243938 w 17407838"/>
              <a:gd name="connsiteY1056" fmla="*/ 11912600 h 17338041"/>
              <a:gd name="connsiteX1057" fmla="*/ 1122018 w 17407838"/>
              <a:gd name="connsiteY1057" fmla="*/ 12034520 h 17338041"/>
              <a:gd name="connsiteX1058" fmla="*/ 1000098 w 17407838"/>
              <a:gd name="connsiteY1058" fmla="*/ 11912600 h 17338041"/>
              <a:gd name="connsiteX1059" fmla="*/ 1122018 w 17407838"/>
              <a:gd name="connsiteY1059" fmla="*/ 11790680 h 17338041"/>
              <a:gd name="connsiteX1060" fmla="*/ 16864938 w 17407838"/>
              <a:gd name="connsiteY1060" fmla="*/ 11201400 h 17338041"/>
              <a:gd name="connsiteX1061" fmla="*/ 16986858 w 17407838"/>
              <a:gd name="connsiteY1061" fmla="*/ 11323320 h 17338041"/>
              <a:gd name="connsiteX1062" fmla="*/ 16864938 w 17407838"/>
              <a:gd name="connsiteY1062" fmla="*/ 11445240 h 17338041"/>
              <a:gd name="connsiteX1063" fmla="*/ 16743018 w 17407838"/>
              <a:gd name="connsiteY1063" fmla="*/ 11323320 h 17338041"/>
              <a:gd name="connsiteX1064" fmla="*/ 16864938 w 17407838"/>
              <a:gd name="connsiteY1064" fmla="*/ 11201400 h 17338041"/>
              <a:gd name="connsiteX1065" fmla="*/ 16285818 w 17407838"/>
              <a:gd name="connsiteY1065" fmla="*/ 11201400 h 17338041"/>
              <a:gd name="connsiteX1066" fmla="*/ 16407738 w 17407838"/>
              <a:gd name="connsiteY1066" fmla="*/ 11323320 h 17338041"/>
              <a:gd name="connsiteX1067" fmla="*/ 16285818 w 17407838"/>
              <a:gd name="connsiteY1067" fmla="*/ 11445240 h 17338041"/>
              <a:gd name="connsiteX1068" fmla="*/ 16163898 w 17407838"/>
              <a:gd name="connsiteY1068" fmla="*/ 11323320 h 17338041"/>
              <a:gd name="connsiteX1069" fmla="*/ 16285818 w 17407838"/>
              <a:gd name="connsiteY1069" fmla="*/ 11201400 h 17338041"/>
              <a:gd name="connsiteX1070" fmla="*/ 15645738 w 17407838"/>
              <a:gd name="connsiteY1070" fmla="*/ 11201400 h 17338041"/>
              <a:gd name="connsiteX1071" fmla="*/ 15767658 w 17407838"/>
              <a:gd name="connsiteY1071" fmla="*/ 11323320 h 17338041"/>
              <a:gd name="connsiteX1072" fmla="*/ 15645738 w 17407838"/>
              <a:gd name="connsiteY1072" fmla="*/ 11445240 h 17338041"/>
              <a:gd name="connsiteX1073" fmla="*/ 15523818 w 17407838"/>
              <a:gd name="connsiteY1073" fmla="*/ 11323320 h 17338041"/>
              <a:gd name="connsiteX1074" fmla="*/ 15645738 w 17407838"/>
              <a:gd name="connsiteY1074" fmla="*/ 11201400 h 17338041"/>
              <a:gd name="connsiteX1075" fmla="*/ 15066618 w 17407838"/>
              <a:gd name="connsiteY1075" fmla="*/ 11201400 h 17338041"/>
              <a:gd name="connsiteX1076" fmla="*/ 15188538 w 17407838"/>
              <a:gd name="connsiteY1076" fmla="*/ 11323320 h 17338041"/>
              <a:gd name="connsiteX1077" fmla="*/ 15066618 w 17407838"/>
              <a:gd name="connsiteY1077" fmla="*/ 11445240 h 17338041"/>
              <a:gd name="connsiteX1078" fmla="*/ 14944698 w 17407838"/>
              <a:gd name="connsiteY1078" fmla="*/ 11323320 h 17338041"/>
              <a:gd name="connsiteX1079" fmla="*/ 15066618 w 17407838"/>
              <a:gd name="connsiteY1079" fmla="*/ 11201400 h 17338041"/>
              <a:gd name="connsiteX1080" fmla="*/ 14426538 w 17407838"/>
              <a:gd name="connsiteY1080" fmla="*/ 11201400 h 17338041"/>
              <a:gd name="connsiteX1081" fmla="*/ 14548458 w 17407838"/>
              <a:gd name="connsiteY1081" fmla="*/ 11323320 h 17338041"/>
              <a:gd name="connsiteX1082" fmla="*/ 14426538 w 17407838"/>
              <a:gd name="connsiteY1082" fmla="*/ 11445240 h 17338041"/>
              <a:gd name="connsiteX1083" fmla="*/ 14304618 w 17407838"/>
              <a:gd name="connsiteY1083" fmla="*/ 11323320 h 17338041"/>
              <a:gd name="connsiteX1084" fmla="*/ 14426538 w 17407838"/>
              <a:gd name="connsiteY1084" fmla="*/ 11201400 h 17338041"/>
              <a:gd name="connsiteX1085" fmla="*/ 13847418 w 17407838"/>
              <a:gd name="connsiteY1085" fmla="*/ 11201400 h 17338041"/>
              <a:gd name="connsiteX1086" fmla="*/ 13969338 w 17407838"/>
              <a:gd name="connsiteY1086" fmla="*/ 11323320 h 17338041"/>
              <a:gd name="connsiteX1087" fmla="*/ 13847418 w 17407838"/>
              <a:gd name="connsiteY1087" fmla="*/ 11445240 h 17338041"/>
              <a:gd name="connsiteX1088" fmla="*/ 13725498 w 17407838"/>
              <a:gd name="connsiteY1088" fmla="*/ 11323320 h 17338041"/>
              <a:gd name="connsiteX1089" fmla="*/ 13847418 w 17407838"/>
              <a:gd name="connsiteY1089" fmla="*/ 11201400 h 17338041"/>
              <a:gd name="connsiteX1090" fmla="*/ 13237818 w 17407838"/>
              <a:gd name="connsiteY1090" fmla="*/ 11201400 h 17338041"/>
              <a:gd name="connsiteX1091" fmla="*/ 13359738 w 17407838"/>
              <a:gd name="connsiteY1091" fmla="*/ 11323320 h 17338041"/>
              <a:gd name="connsiteX1092" fmla="*/ 13237818 w 17407838"/>
              <a:gd name="connsiteY1092" fmla="*/ 11445240 h 17338041"/>
              <a:gd name="connsiteX1093" fmla="*/ 13115898 w 17407838"/>
              <a:gd name="connsiteY1093" fmla="*/ 11323320 h 17338041"/>
              <a:gd name="connsiteX1094" fmla="*/ 13237818 w 17407838"/>
              <a:gd name="connsiteY1094" fmla="*/ 11201400 h 17338041"/>
              <a:gd name="connsiteX1095" fmla="*/ 12658698 w 17407838"/>
              <a:gd name="connsiteY1095" fmla="*/ 11201400 h 17338041"/>
              <a:gd name="connsiteX1096" fmla="*/ 12780618 w 17407838"/>
              <a:gd name="connsiteY1096" fmla="*/ 11323320 h 17338041"/>
              <a:gd name="connsiteX1097" fmla="*/ 12658698 w 17407838"/>
              <a:gd name="connsiteY1097" fmla="*/ 11445240 h 17338041"/>
              <a:gd name="connsiteX1098" fmla="*/ 12536778 w 17407838"/>
              <a:gd name="connsiteY1098" fmla="*/ 11323320 h 17338041"/>
              <a:gd name="connsiteX1099" fmla="*/ 12658698 w 17407838"/>
              <a:gd name="connsiteY1099" fmla="*/ 11201400 h 17338041"/>
              <a:gd name="connsiteX1100" fmla="*/ 12018618 w 17407838"/>
              <a:gd name="connsiteY1100" fmla="*/ 11201400 h 17338041"/>
              <a:gd name="connsiteX1101" fmla="*/ 12140538 w 17407838"/>
              <a:gd name="connsiteY1101" fmla="*/ 11323320 h 17338041"/>
              <a:gd name="connsiteX1102" fmla="*/ 12018618 w 17407838"/>
              <a:gd name="connsiteY1102" fmla="*/ 11445240 h 17338041"/>
              <a:gd name="connsiteX1103" fmla="*/ 11896698 w 17407838"/>
              <a:gd name="connsiteY1103" fmla="*/ 11323320 h 17338041"/>
              <a:gd name="connsiteX1104" fmla="*/ 12018618 w 17407838"/>
              <a:gd name="connsiteY1104" fmla="*/ 11201400 h 17338041"/>
              <a:gd name="connsiteX1105" fmla="*/ 11439498 w 17407838"/>
              <a:gd name="connsiteY1105" fmla="*/ 11201400 h 17338041"/>
              <a:gd name="connsiteX1106" fmla="*/ 11561418 w 17407838"/>
              <a:gd name="connsiteY1106" fmla="*/ 11323320 h 17338041"/>
              <a:gd name="connsiteX1107" fmla="*/ 11439498 w 17407838"/>
              <a:gd name="connsiteY1107" fmla="*/ 11445240 h 17338041"/>
              <a:gd name="connsiteX1108" fmla="*/ 11317578 w 17407838"/>
              <a:gd name="connsiteY1108" fmla="*/ 11323320 h 17338041"/>
              <a:gd name="connsiteX1109" fmla="*/ 11439498 w 17407838"/>
              <a:gd name="connsiteY1109" fmla="*/ 11201400 h 17338041"/>
              <a:gd name="connsiteX1110" fmla="*/ 10799418 w 17407838"/>
              <a:gd name="connsiteY1110" fmla="*/ 11201400 h 17338041"/>
              <a:gd name="connsiteX1111" fmla="*/ 10921338 w 17407838"/>
              <a:gd name="connsiteY1111" fmla="*/ 11323320 h 17338041"/>
              <a:gd name="connsiteX1112" fmla="*/ 10799418 w 17407838"/>
              <a:gd name="connsiteY1112" fmla="*/ 11445240 h 17338041"/>
              <a:gd name="connsiteX1113" fmla="*/ 10677498 w 17407838"/>
              <a:gd name="connsiteY1113" fmla="*/ 11323320 h 17338041"/>
              <a:gd name="connsiteX1114" fmla="*/ 10799418 w 17407838"/>
              <a:gd name="connsiteY1114" fmla="*/ 11201400 h 17338041"/>
              <a:gd name="connsiteX1115" fmla="*/ 10220298 w 17407838"/>
              <a:gd name="connsiteY1115" fmla="*/ 11201400 h 17338041"/>
              <a:gd name="connsiteX1116" fmla="*/ 10342218 w 17407838"/>
              <a:gd name="connsiteY1116" fmla="*/ 11323320 h 17338041"/>
              <a:gd name="connsiteX1117" fmla="*/ 10220298 w 17407838"/>
              <a:gd name="connsiteY1117" fmla="*/ 11445240 h 17338041"/>
              <a:gd name="connsiteX1118" fmla="*/ 10098378 w 17407838"/>
              <a:gd name="connsiteY1118" fmla="*/ 11323320 h 17338041"/>
              <a:gd name="connsiteX1119" fmla="*/ 10220298 w 17407838"/>
              <a:gd name="connsiteY1119" fmla="*/ 11201400 h 17338041"/>
              <a:gd name="connsiteX1120" fmla="*/ 9580218 w 17407838"/>
              <a:gd name="connsiteY1120" fmla="*/ 11201400 h 17338041"/>
              <a:gd name="connsiteX1121" fmla="*/ 9702138 w 17407838"/>
              <a:gd name="connsiteY1121" fmla="*/ 11323320 h 17338041"/>
              <a:gd name="connsiteX1122" fmla="*/ 9580218 w 17407838"/>
              <a:gd name="connsiteY1122" fmla="*/ 11445240 h 17338041"/>
              <a:gd name="connsiteX1123" fmla="*/ 9458298 w 17407838"/>
              <a:gd name="connsiteY1123" fmla="*/ 11323320 h 17338041"/>
              <a:gd name="connsiteX1124" fmla="*/ 9580218 w 17407838"/>
              <a:gd name="connsiteY1124" fmla="*/ 11201400 h 17338041"/>
              <a:gd name="connsiteX1125" fmla="*/ 9001098 w 17407838"/>
              <a:gd name="connsiteY1125" fmla="*/ 11201400 h 17338041"/>
              <a:gd name="connsiteX1126" fmla="*/ 9123018 w 17407838"/>
              <a:gd name="connsiteY1126" fmla="*/ 11323320 h 17338041"/>
              <a:gd name="connsiteX1127" fmla="*/ 9001098 w 17407838"/>
              <a:gd name="connsiteY1127" fmla="*/ 11445240 h 17338041"/>
              <a:gd name="connsiteX1128" fmla="*/ 8879178 w 17407838"/>
              <a:gd name="connsiteY1128" fmla="*/ 11323320 h 17338041"/>
              <a:gd name="connsiteX1129" fmla="*/ 9001098 w 17407838"/>
              <a:gd name="connsiteY1129" fmla="*/ 11201400 h 17338041"/>
              <a:gd name="connsiteX1130" fmla="*/ 8406738 w 17407838"/>
              <a:gd name="connsiteY1130" fmla="*/ 11201400 h 17338041"/>
              <a:gd name="connsiteX1131" fmla="*/ 8528658 w 17407838"/>
              <a:gd name="connsiteY1131" fmla="*/ 11323320 h 17338041"/>
              <a:gd name="connsiteX1132" fmla="*/ 8406738 w 17407838"/>
              <a:gd name="connsiteY1132" fmla="*/ 11445240 h 17338041"/>
              <a:gd name="connsiteX1133" fmla="*/ 8284818 w 17407838"/>
              <a:gd name="connsiteY1133" fmla="*/ 11323320 h 17338041"/>
              <a:gd name="connsiteX1134" fmla="*/ 8406738 w 17407838"/>
              <a:gd name="connsiteY1134" fmla="*/ 11201400 h 17338041"/>
              <a:gd name="connsiteX1135" fmla="*/ 7827618 w 17407838"/>
              <a:gd name="connsiteY1135" fmla="*/ 11201400 h 17338041"/>
              <a:gd name="connsiteX1136" fmla="*/ 7949538 w 17407838"/>
              <a:gd name="connsiteY1136" fmla="*/ 11323320 h 17338041"/>
              <a:gd name="connsiteX1137" fmla="*/ 7827618 w 17407838"/>
              <a:gd name="connsiteY1137" fmla="*/ 11445240 h 17338041"/>
              <a:gd name="connsiteX1138" fmla="*/ 7705698 w 17407838"/>
              <a:gd name="connsiteY1138" fmla="*/ 11323320 h 17338041"/>
              <a:gd name="connsiteX1139" fmla="*/ 7827618 w 17407838"/>
              <a:gd name="connsiteY1139" fmla="*/ 11201400 h 17338041"/>
              <a:gd name="connsiteX1140" fmla="*/ 7187538 w 17407838"/>
              <a:gd name="connsiteY1140" fmla="*/ 11201400 h 17338041"/>
              <a:gd name="connsiteX1141" fmla="*/ 7309458 w 17407838"/>
              <a:gd name="connsiteY1141" fmla="*/ 11323320 h 17338041"/>
              <a:gd name="connsiteX1142" fmla="*/ 7187538 w 17407838"/>
              <a:gd name="connsiteY1142" fmla="*/ 11445240 h 17338041"/>
              <a:gd name="connsiteX1143" fmla="*/ 7065618 w 17407838"/>
              <a:gd name="connsiteY1143" fmla="*/ 11323320 h 17338041"/>
              <a:gd name="connsiteX1144" fmla="*/ 7187538 w 17407838"/>
              <a:gd name="connsiteY1144" fmla="*/ 11201400 h 17338041"/>
              <a:gd name="connsiteX1145" fmla="*/ 6608418 w 17407838"/>
              <a:gd name="connsiteY1145" fmla="*/ 11201400 h 17338041"/>
              <a:gd name="connsiteX1146" fmla="*/ 6730338 w 17407838"/>
              <a:gd name="connsiteY1146" fmla="*/ 11323320 h 17338041"/>
              <a:gd name="connsiteX1147" fmla="*/ 6608418 w 17407838"/>
              <a:gd name="connsiteY1147" fmla="*/ 11445240 h 17338041"/>
              <a:gd name="connsiteX1148" fmla="*/ 6486498 w 17407838"/>
              <a:gd name="connsiteY1148" fmla="*/ 11323320 h 17338041"/>
              <a:gd name="connsiteX1149" fmla="*/ 6608418 w 17407838"/>
              <a:gd name="connsiteY1149" fmla="*/ 11201400 h 17338041"/>
              <a:gd name="connsiteX1150" fmla="*/ 5968338 w 17407838"/>
              <a:gd name="connsiteY1150" fmla="*/ 11201400 h 17338041"/>
              <a:gd name="connsiteX1151" fmla="*/ 6090258 w 17407838"/>
              <a:gd name="connsiteY1151" fmla="*/ 11323320 h 17338041"/>
              <a:gd name="connsiteX1152" fmla="*/ 5968338 w 17407838"/>
              <a:gd name="connsiteY1152" fmla="*/ 11445240 h 17338041"/>
              <a:gd name="connsiteX1153" fmla="*/ 5846418 w 17407838"/>
              <a:gd name="connsiteY1153" fmla="*/ 11323320 h 17338041"/>
              <a:gd name="connsiteX1154" fmla="*/ 5968338 w 17407838"/>
              <a:gd name="connsiteY1154" fmla="*/ 11201400 h 17338041"/>
              <a:gd name="connsiteX1155" fmla="*/ 5389218 w 17407838"/>
              <a:gd name="connsiteY1155" fmla="*/ 11201400 h 17338041"/>
              <a:gd name="connsiteX1156" fmla="*/ 5511138 w 17407838"/>
              <a:gd name="connsiteY1156" fmla="*/ 11323320 h 17338041"/>
              <a:gd name="connsiteX1157" fmla="*/ 5389218 w 17407838"/>
              <a:gd name="connsiteY1157" fmla="*/ 11445240 h 17338041"/>
              <a:gd name="connsiteX1158" fmla="*/ 5267298 w 17407838"/>
              <a:gd name="connsiteY1158" fmla="*/ 11323320 h 17338041"/>
              <a:gd name="connsiteX1159" fmla="*/ 5389218 w 17407838"/>
              <a:gd name="connsiteY1159" fmla="*/ 11201400 h 17338041"/>
              <a:gd name="connsiteX1160" fmla="*/ 4749138 w 17407838"/>
              <a:gd name="connsiteY1160" fmla="*/ 11201400 h 17338041"/>
              <a:gd name="connsiteX1161" fmla="*/ 4871058 w 17407838"/>
              <a:gd name="connsiteY1161" fmla="*/ 11323320 h 17338041"/>
              <a:gd name="connsiteX1162" fmla="*/ 4749138 w 17407838"/>
              <a:gd name="connsiteY1162" fmla="*/ 11445240 h 17338041"/>
              <a:gd name="connsiteX1163" fmla="*/ 4627218 w 17407838"/>
              <a:gd name="connsiteY1163" fmla="*/ 11323320 h 17338041"/>
              <a:gd name="connsiteX1164" fmla="*/ 4749138 w 17407838"/>
              <a:gd name="connsiteY1164" fmla="*/ 11201400 h 17338041"/>
              <a:gd name="connsiteX1165" fmla="*/ 4170018 w 17407838"/>
              <a:gd name="connsiteY1165" fmla="*/ 11201400 h 17338041"/>
              <a:gd name="connsiteX1166" fmla="*/ 4291938 w 17407838"/>
              <a:gd name="connsiteY1166" fmla="*/ 11323320 h 17338041"/>
              <a:gd name="connsiteX1167" fmla="*/ 4170018 w 17407838"/>
              <a:gd name="connsiteY1167" fmla="*/ 11445240 h 17338041"/>
              <a:gd name="connsiteX1168" fmla="*/ 4048098 w 17407838"/>
              <a:gd name="connsiteY1168" fmla="*/ 11323320 h 17338041"/>
              <a:gd name="connsiteX1169" fmla="*/ 4170018 w 17407838"/>
              <a:gd name="connsiteY1169" fmla="*/ 11201400 h 17338041"/>
              <a:gd name="connsiteX1170" fmla="*/ 3560418 w 17407838"/>
              <a:gd name="connsiteY1170" fmla="*/ 11201400 h 17338041"/>
              <a:gd name="connsiteX1171" fmla="*/ 3682338 w 17407838"/>
              <a:gd name="connsiteY1171" fmla="*/ 11323320 h 17338041"/>
              <a:gd name="connsiteX1172" fmla="*/ 3560418 w 17407838"/>
              <a:gd name="connsiteY1172" fmla="*/ 11445240 h 17338041"/>
              <a:gd name="connsiteX1173" fmla="*/ 3438498 w 17407838"/>
              <a:gd name="connsiteY1173" fmla="*/ 11323320 h 17338041"/>
              <a:gd name="connsiteX1174" fmla="*/ 3560418 w 17407838"/>
              <a:gd name="connsiteY1174" fmla="*/ 11201400 h 17338041"/>
              <a:gd name="connsiteX1175" fmla="*/ 2981298 w 17407838"/>
              <a:gd name="connsiteY1175" fmla="*/ 11201400 h 17338041"/>
              <a:gd name="connsiteX1176" fmla="*/ 3103218 w 17407838"/>
              <a:gd name="connsiteY1176" fmla="*/ 11323320 h 17338041"/>
              <a:gd name="connsiteX1177" fmla="*/ 2981298 w 17407838"/>
              <a:gd name="connsiteY1177" fmla="*/ 11445240 h 17338041"/>
              <a:gd name="connsiteX1178" fmla="*/ 2859378 w 17407838"/>
              <a:gd name="connsiteY1178" fmla="*/ 11323320 h 17338041"/>
              <a:gd name="connsiteX1179" fmla="*/ 2981298 w 17407838"/>
              <a:gd name="connsiteY1179" fmla="*/ 11201400 h 17338041"/>
              <a:gd name="connsiteX1180" fmla="*/ 2341218 w 17407838"/>
              <a:gd name="connsiteY1180" fmla="*/ 11201400 h 17338041"/>
              <a:gd name="connsiteX1181" fmla="*/ 2463138 w 17407838"/>
              <a:gd name="connsiteY1181" fmla="*/ 11323320 h 17338041"/>
              <a:gd name="connsiteX1182" fmla="*/ 2341218 w 17407838"/>
              <a:gd name="connsiteY1182" fmla="*/ 11445240 h 17338041"/>
              <a:gd name="connsiteX1183" fmla="*/ 2219298 w 17407838"/>
              <a:gd name="connsiteY1183" fmla="*/ 11323320 h 17338041"/>
              <a:gd name="connsiteX1184" fmla="*/ 2341218 w 17407838"/>
              <a:gd name="connsiteY1184" fmla="*/ 11201400 h 17338041"/>
              <a:gd name="connsiteX1185" fmla="*/ 1762098 w 17407838"/>
              <a:gd name="connsiteY1185" fmla="*/ 11201400 h 17338041"/>
              <a:gd name="connsiteX1186" fmla="*/ 1884018 w 17407838"/>
              <a:gd name="connsiteY1186" fmla="*/ 11323320 h 17338041"/>
              <a:gd name="connsiteX1187" fmla="*/ 1762098 w 17407838"/>
              <a:gd name="connsiteY1187" fmla="*/ 11445240 h 17338041"/>
              <a:gd name="connsiteX1188" fmla="*/ 1640178 w 17407838"/>
              <a:gd name="connsiteY1188" fmla="*/ 11323320 h 17338041"/>
              <a:gd name="connsiteX1189" fmla="*/ 1762098 w 17407838"/>
              <a:gd name="connsiteY1189" fmla="*/ 11201400 h 17338041"/>
              <a:gd name="connsiteX1190" fmla="*/ 1122018 w 17407838"/>
              <a:gd name="connsiteY1190" fmla="*/ 11201400 h 17338041"/>
              <a:gd name="connsiteX1191" fmla="*/ 1243938 w 17407838"/>
              <a:gd name="connsiteY1191" fmla="*/ 11323320 h 17338041"/>
              <a:gd name="connsiteX1192" fmla="*/ 1122018 w 17407838"/>
              <a:gd name="connsiteY1192" fmla="*/ 11445240 h 17338041"/>
              <a:gd name="connsiteX1193" fmla="*/ 1000098 w 17407838"/>
              <a:gd name="connsiteY1193" fmla="*/ 11323320 h 17338041"/>
              <a:gd name="connsiteX1194" fmla="*/ 1122018 w 17407838"/>
              <a:gd name="connsiteY1194" fmla="*/ 11201400 h 17338041"/>
              <a:gd name="connsiteX1195" fmla="*/ 542898 w 17407838"/>
              <a:gd name="connsiteY1195" fmla="*/ 11201400 h 17338041"/>
              <a:gd name="connsiteX1196" fmla="*/ 664818 w 17407838"/>
              <a:gd name="connsiteY1196" fmla="*/ 11323320 h 17338041"/>
              <a:gd name="connsiteX1197" fmla="*/ 542898 w 17407838"/>
              <a:gd name="connsiteY1197" fmla="*/ 11445240 h 17338041"/>
              <a:gd name="connsiteX1198" fmla="*/ 420978 w 17407838"/>
              <a:gd name="connsiteY1198" fmla="*/ 11323320 h 17338041"/>
              <a:gd name="connsiteX1199" fmla="*/ 542898 w 17407838"/>
              <a:gd name="connsiteY1199" fmla="*/ 11201400 h 17338041"/>
              <a:gd name="connsiteX1200" fmla="*/ 16864938 w 17407838"/>
              <a:gd name="connsiteY1200" fmla="*/ 10612120 h 17338041"/>
              <a:gd name="connsiteX1201" fmla="*/ 16986858 w 17407838"/>
              <a:gd name="connsiteY1201" fmla="*/ 10734040 h 17338041"/>
              <a:gd name="connsiteX1202" fmla="*/ 16864938 w 17407838"/>
              <a:gd name="connsiteY1202" fmla="*/ 10855960 h 17338041"/>
              <a:gd name="connsiteX1203" fmla="*/ 16743018 w 17407838"/>
              <a:gd name="connsiteY1203" fmla="*/ 10734040 h 17338041"/>
              <a:gd name="connsiteX1204" fmla="*/ 16864938 w 17407838"/>
              <a:gd name="connsiteY1204" fmla="*/ 10612120 h 17338041"/>
              <a:gd name="connsiteX1205" fmla="*/ 16285818 w 17407838"/>
              <a:gd name="connsiteY1205" fmla="*/ 10612120 h 17338041"/>
              <a:gd name="connsiteX1206" fmla="*/ 16407738 w 17407838"/>
              <a:gd name="connsiteY1206" fmla="*/ 10734040 h 17338041"/>
              <a:gd name="connsiteX1207" fmla="*/ 16285818 w 17407838"/>
              <a:gd name="connsiteY1207" fmla="*/ 10855960 h 17338041"/>
              <a:gd name="connsiteX1208" fmla="*/ 16163898 w 17407838"/>
              <a:gd name="connsiteY1208" fmla="*/ 10734040 h 17338041"/>
              <a:gd name="connsiteX1209" fmla="*/ 16285818 w 17407838"/>
              <a:gd name="connsiteY1209" fmla="*/ 10612120 h 17338041"/>
              <a:gd name="connsiteX1210" fmla="*/ 15645738 w 17407838"/>
              <a:gd name="connsiteY1210" fmla="*/ 10612120 h 17338041"/>
              <a:gd name="connsiteX1211" fmla="*/ 15767658 w 17407838"/>
              <a:gd name="connsiteY1211" fmla="*/ 10734040 h 17338041"/>
              <a:gd name="connsiteX1212" fmla="*/ 15645738 w 17407838"/>
              <a:gd name="connsiteY1212" fmla="*/ 10855960 h 17338041"/>
              <a:gd name="connsiteX1213" fmla="*/ 15523818 w 17407838"/>
              <a:gd name="connsiteY1213" fmla="*/ 10734040 h 17338041"/>
              <a:gd name="connsiteX1214" fmla="*/ 15645738 w 17407838"/>
              <a:gd name="connsiteY1214" fmla="*/ 10612120 h 17338041"/>
              <a:gd name="connsiteX1215" fmla="*/ 15066618 w 17407838"/>
              <a:gd name="connsiteY1215" fmla="*/ 10612120 h 17338041"/>
              <a:gd name="connsiteX1216" fmla="*/ 15188538 w 17407838"/>
              <a:gd name="connsiteY1216" fmla="*/ 10734040 h 17338041"/>
              <a:gd name="connsiteX1217" fmla="*/ 15066618 w 17407838"/>
              <a:gd name="connsiteY1217" fmla="*/ 10855960 h 17338041"/>
              <a:gd name="connsiteX1218" fmla="*/ 14944698 w 17407838"/>
              <a:gd name="connsiteY1218" fmla="*/ 10734040 h 17338041"/>
              <a:gd name="connsiteX1219" fmla="*/ 15066618 w 17407838"/>
              <a:gd name="connsiteY1219" fmla="*/ 10612120 h 17338041"/>
              <a:gd name="connsiteX1220" fmla="*/ 14426538 w 17407838"/>
              <a:gd name="connsiteY1220" fmla="*/ 10612120 h 17338041"/>
              <a:gd name="connsiteX1221" fmla="*/ 14548458 w 17407838"/>
              <a:gd name="connsiteY1221" fmla="*/ 10734040 h 17338041"/>
              <a:gd name="connsiteX1222" fmla="*/ 14426538 w 17407838"/>
              <a:gd name="connsiteY1222" fmla="*/ 10855960 h 17338041"/>
              <a:gd name="connsiteX1223" fmla="*/ 14304618 w 17407838"/>
              <a:gd name="connsiteY1223" fmla="*/ 10734040 h 17338041"/>
              <a:gd name="connsiteX1224" fmla="*/ 14426538 w 17407838"/>
              <a:gd name="connsiteY1224" fmla="*/ 10612120 h 17338041"/>
              <a:gd name="connsiteX1225" fmla="*/ 13847418 w 17407838"/>
              <a:gd name="connsiteY1225" fmla="*/ 10612120 h 17338041"/>
              <a:gd name="connsiteX1226" fmla="*/ 13969338 w 17407838"/>
              <a:gd name="connsiteY1226" fmla="*/ 10734040 h 17338041"/>
              <a:gd name="connsiteX1227" fmla="*/ 13847418 w 17407838"/>
              <a:gd name="connsiteY1227" fmla="*/ 10855960 h 17338041"/>
              <a:gd name="connsiteX1228" fmla="*/ 13725498 w 17407838"/>
              <a:gd name="connsiteY1228" fmla="*/ 10734040 h 17338041"/>
              <a:gd name="connsiteX1229" fmla="*/ 13847418 w 17407838"/>
              <a:gd name="connsiteY1229" fmla="*/ 10612120 h 17338041"/>
              <a:gd name="connsiteX1230" fmla="*/ 13237818 w 17407838"/>
              <a:gd name="connsiteY1230" fmla="*/ 10612120 h 17338041"/>
              <a:gd name="connsiteX1231" fmla="*/ 13359738 w 17407838"/>
              <a:gd name="connsiteY1231" fmla="*/ 10734040 h 17338041"/>
              <a:gd name="connsiteX1232" fmla="*/ 13237818 w 17407838"/>
              <a:gd name="connsiteY1232" fmla="*/ 10855960 h 17338041"/>
              <a:gd name="connsiteX1233" fmla="*/ 13115898 w 17407838"/>
              <a:gd name="connsiteY1233" fmla="*/ 10734040 h 17338041"/>
              <a:gd name="connsiteX1234" fmla="*/ 13237818 w 17407838"/>
              <a:gd name="connsiteY1234" fmla="*/ 10612120 h 17338041"/>
              <a:gd name="connsiteX1235" fmla="*/ 12658698 w 17407838"/>
              <a:gd name="connsiteY1235" fmla="*/ 10612120 h 17338041"/>
              <a:gd name="connsiteX1236" fmla="*/ 12780618 w 17407838"/>
              <a:gd name="connsiteY1236" fmla="*/ 10734040 h 17338041"/>
              <a:gd name="connsiteX1237" fmla="*/ 12658698 w 17407838"/>
              <a:gd name="connsiteY1237" fmla="*/ 10855960 h 17338041"/>
              <a:gd name="connsiteX1238" fmla="*/ 12536778 w 17407838"/>
              <a:gd name="connsiteY1238" fmla="*/ 10734040 h 17338041"/>
              <a:gd name="connsiteX1239" fmla="*/ 12658698 w 17407838"/>
              <a:gd name="connsiteY1239" fmla="*/ 10612120 h 17338041"/>
              <a:gd name="connsiteX1240" fmla="*/ 12018618 w 17407838"/>
              <a:gd name="connsiteY1240" fmla="*/ 10612120 h 17338041"/>
              <a:gd name="connsiteX1241" fmla="*/ 12140538 w 17407838"/>
              <a:gd name="connsiteY1241" fmla="*/ 10734040 h 17338041"/>
              <a:gd name="connsiteX1242" fmla="*/ 12018618 w 17407838"/>
              <a:gd name="connsiteY1242" fmla="*/ 10855960 h 17338041"/>
              <a:gd name="connsiteX1243" fmla="*/ 11896698 w 17407838"/>
              <a:gd name="connsiteY1243" fmla="*/ 10734040 h 17338041"/>
              <a:gd name="connsiteX1244" fmla="*/ 12018618 w 17407838"/>
              <a:gd name="connsiteY1244" fmla="*/ 10612120 h 17338041"/>
              <a:gd name="connsiteX1245" fmla="*/ 11439498 w 17407838"/>
              <a:gd name="connsiteY1245" fmla="*/ 10612120 h 17338041"/>
              <a:gd name="connsiteX1246" fmla="*/ 11561418 w 17407838"/>
              <a:gd name="connsiteY1246" fmla="*/ 10734040 h 17338041"/>
              <a:gd name="connsiteX1247" fmla="*/ 11439498 w 17407838"/>
              <a:gd name="connsiteY1247" fmla="*/ 10855960 h 17338041"/>
              <a:gd name="connsiteX1248" fmla="*/ 11317578 w 17407838"/>
              <a:gd name="connsiteY1248" fmla="*/ 10734040 h 17338041"/>
              <a:gd name="connsiteX1249" fmla="*/ 11439498 w 17407838"/>
              <a:gd name="connsiteY1249" fmla="*/ 10612120 h 17338041"/>
              <a:gd name="connsiteX1250" fmla="*/ 10799418 w 17407838"/>
              <a:gd name="connsiteY1250" fmla="*/ 10612120 h 17338041"/>
              <a:gd name="connsiteX1251" fmla="*/ 10921338 w 17407838"/>
              <a:gd name="connsiteY1251" fmla="*/ 10734040 h 17338041"/>
              <a:gd name="connsiteX1252" fmla="*/ 10799418 w 17407838"/>
              <a:gd name="connsiteY1252" fmla="*/ 10855960 h 17338041"/>
              <a:gd name="connsiteX1253" fmla="*/ 10677498 w 17407838"/>
              <a:gd name="connsiteY1253" fmla="*/ 10734040 h 17338041"/>
              <a:gd name="connsiteX1254" fmla="*/ 10799418 w 17407838"/>
              <a:gd name="connsiteY1254" fmla="*/ 10612120 h 17338041"/>
              <a:gd name="connsiteX1255" fmla="*/ 10220298 w 17407838"/>
              <a:gd name="connsiteY1255" fmla="*/ 10612120 h 17338041"/>
              <a:gd name="connsiteX1256" fmla="*/ 10342218 w 17407838"/>
              <a:gd name="connsiteY1256" fmla="*/ 10734040 h 17338041"/>
              <a:gd name="connsiteX1257" fmla="*/ 10220298 w 17407838"/>
              <a:gd name="connsiteY1257" fmla="*/ 10855960 h 17338041"/>
              <a:gd name="connsiteX1258" fmla="*/ 10098378 w 17407838"/>
              <a:gd name="connsiteY1258" fmla="*/ 10734040 h 17338041"/>
              <a:gd name="connsiteX1259" fmla="*/ 10220298 w 17407838"/>
              <a:gd name="connsiteY1259" fmla="*/ 10612120 h 17338041"/>
              <a:gd name="connsiteX1260" fmla="*/ 9580218 w 17407838"/>
              <a:gd name="connsiteY1260" fmla="*/ 10612120 h 17338041"/>
              <a:gd name="connsiteX1261" fmla="*/ 9702138 w 17407838"/>
              <a:gd name="connsiteY1261" fmla="*/ 10734040 h 17338041"/>
              <a:gd name="connsiteX1262" fmla="*/ 9580218 w 17407838"/>
              <a:gd name="connsiteY1262" fmla="*/ 10855960 h 17338041"/>
              <a:gd name="connsiteX1263" fmla="*/ 9458298 w 17407838"/>
              <a:gd name="connsiteY1263" fmla="*/ 10734040 h 17338041"/>
              <a:gd name="connsiteX1264" fmla="*/ 9580218 w 17407838"/>
              <a:gd name="connsiteY1264" fmla="*/ 10612120 h 17338041"/>
              <a:gd name="connsiteX1265" fmla="*/ 9001098 w 17407838"/>
              <a:gd name="connsiteY1265" fmla="*/ 10612120 h 17338041"/>
              <a:gd name="connsiteX1266" fmla="*/ 9123018 w 17407838"/>
              <a:gd name="connsiteY1266" fmla="*/ 10734040 h 17338041"/>
              <a:gd name="connsiteX1267" fmla="*/ 9001098 w 17407838"/>
              <a:gd name="connsiteY1267" fmla="*/ 10855960 h 17338041"/>
              <a:gd name="connsiteX1268" fmla="*/ 8879178 w 17407838"/>
              <a:gd name="connsiteY1268" fmla="*/ 10734040 h 17338041"/>
              <a:gd name="connsiteX1269" fmla="*/ 9001098 w 17407838"/>
              <a:gd name="connsiteY1269" fmla="*/ 10612120 h 17338041"/>
              <a:gd name="connsiteX1270" fmla="*/ 8406738 w 17407838"/>
              <a:gd name="connsiteY1270" fmla="*/ 10612120 h 17338041"/>
              <a:gd name="connsiteX1271" fmla="*/ 8528658 w 17407838"/>
              <a:gd name="connsiteY1271" fmla="*/ 10734040 h 17338041"/>
              <a:gd name="connsiteX1272" fmla="*/ 8406738 w 17407838"/>
              <a:gd name="connsiteY1272" fmla="*/ 10855960 h 17338041"/>
              <a:gd name="connsiteX1273" fmla="*/ 8284818 w 17407838"/>
              <a:gd name="connsiteY1273" fmla="*/ 10734040 h 17338041"/>
              <a:gd name="connsiteX1274" fmla="*/ 8406738 w 17407838"/>
              <a:gd name="connsiteY1274" fmla="*/ 10612120 h 17338041"/>
              <a:gd name="connsiteX1275" fmla="*/ 7827618 w 17407838"/>
              <a:gd name="connsiteY1275" fmla="*/ 10612120 h 17338041"/>
              <a:gd name="connsiteX1276" fmla="*/ 7949538 w 17407838"/>
              <a:gd name="connsiteY1276" fmla="*/ 10734040 h 17338041"/>
              <a:gd name="connsiteX1277" fmla="*/ 7827618 w 17407838"/>
              <a:gd name="connsiteY1277" fmla="*/ 10855960 h 17338041"/>
              <a:gd name="connsiteX1278" fmla="*/ 7705698 w 17407838"/>
              <a:gd name="connsiteY1278" fmla="*/ 10734040 h 17338041"/>
              <a:gd name="connsiteX1279" fmla="*/ 7827618 w 17407838"/>
              <a:gd name="connsiteY1279" fmla="*/ 10612120 h 17338041"/>
              <a:gd name="connsiteX1280" fmla="*/ 7187538 w 17407838"/>
              <a:gd name="connsiteY1280" fmla="*/ 10612120 h 17338041"/>
              <a:gd name="connsiteX1281" fmla="*/ 7309458 w 17407838"/>
              <a:gd name="connsiteY1281" fmla="*/ 10734040 h 17338041"/>
              <a:gd name="connsiteX1282" fmla="*/ 7187538 w 17407838"/>
              <a:gd name="connsiteY1282" fmla="*/ 10855960 h 17338041"/>
              <a:gd name="connsiteX1283" fmla="*/ 7065618 w 17407838"/>
              <a:gd name="connsiteY1283" fmla="*/ 10734040 h 17338041"/>
              <a:gd name="connsiteX1284" fmla="*/ 7187538 w 17407838"/>
              <a:gd name="connsiteY1284" fmla="*/ 10612120 h 17338041"/>
              <a:gd name="connsiteX1285" fmla="*/ 6608418 w 17407838"/>
              <a:gd name="connsiteY1285" fmla="*/ 10612120 h 17338041"/>
              <a:gd name="connsiteX1286" fmla="*/ 6730338 w 17407838"/>
              <a:gd name="connsiteY1286" fmla="*/ 10734040 h 17338041"/>
              <a:gd name="connsiteX1287" fmla="*/ 6608418 w 17407838"/>
              <a:gd name="connsiteY1287" fmla="*/ 10855960 h 17338041"/>
              <a:gd name="connsiteX1288" fmla="*/ 6486498 w 17407838"/>
              <a:gd name="connsiteY1288" fmla="*/ 10734040 h 17338041"/>
              <a:gd name="connsiteX1289" fmla="*/ 6608418 w 17407838"/>
              <a:gd name="connsiteY1289" fmla="*/ 10612120 h 17338041"/>
              <a:gd name="connsiteX1290" fmla="*/ 5968338 w 17407838"/>
              <a:gd name="connsiteY1290" fmla="*/ 10612120 h 17338041"/>
              <a:gd name="connsiteX1291" fmla="*/ 6090258 w 17407838"/>
              <a:gd name="connsiteY1291" fmla="*/ 10734040 h 17338041"/>
              <a:gd name="connsiteX1292" fmla="*/ 5968338 w 17407838"/>
              <a:gd name="connsiteY1292" fmla="*/ 10855960 h 17338041"/>
              <a:gd name="connsiteX1293" fmla="*/ 5846418 w 17407838"/>
              <a:gd name="connsiteY1293" fmla="*/ 10734040 h 17338041"/>
              <a:gd name="connsiteX1294" fmla="*/ 5968338 w 17407838"/>
              <a:gd name="connsiteY1294" fmla="*/ 10612120 h 17338041"/>
              <a:gd name="connsiteX1295" fmla="*/ 5389218 w 17407838"/>
              <a:gd name="connsiteY1295" fmla="*/ 10612120 h 17338041"/>
              <a:gd name="connsiteX1296" fmla="*/ 5511138 w 17407838"/>
              <a:gd name="connsiteY1296" fmla="*/ 10734040 h 17338041"/>
              <a:gd name="connsiteX1297" fmla="*/ 5389218 w 17407838"/>
              <a:gd name="connsiteY1297" fmla="*/ 10855960 h 17338041"/>
              <a:gd name="connsiteX1298" fmla="*/ 5267298 w 17407838"/>
              <a:gd name="connsiteY1298" fmla="*/ 10734040 h 17338041"/>
              <a:gd name="connsiteX1299" fmla="*/ 5389218 w 17407838"/>
              <a:gd name="connsiteY1299" fmla="*/ 10612120 h 17338041"/>
              <a:gd name="connsiteX1300" fmla="*/ 4749138 w 17407838"/>
              <a:gd name="connsiteY1300" fmla="*/ 10612120 h 17338041"/>
              <a:gd name="connsiteX1301" fmla="*/ 4871058 w 17407838"/>
              <a:gd name="connsiteY1301" fmla="*/ 10734040 h 17338041"/>
              <a:gd name="connsiteX1302" fmla="*/ 4749138 w 17407838"/>
              <a:gd name="connsiteY1302" fmla="*/ 10855960 h 17338041"/>
              <a:gd name="connsiteX1303" fmla="*/ 4627218 w 17407838"/>
              <a:gd name="connsiteY1303" fmla="*/ 10734040 h 17338041"/>
              <a:gd name="connsiteX1304" fmla="*/ 4749138 w 17407838"/>
              <a:gd name="connsiteY1304" fmla="*/ 10612120 h 17338041"/>
              <a:gd name="connsiteX1305" fmla="*/ 4170018 w 17407838"/>
              <a:gd name="connsiteY1305" fmla="*/ 10612120 h 17338041"/>
              <a:gd name="connsiteX1306" fmla="*/ 4291938 w 17407838"/>
              <a:gd name="connsiteY1306" fmla="*/ 10734040 h 17338041"/>
              <a:gd name="connsiteX1307" fmla="*/ 4170018 w 17407838"/>
              <a:gd name="connsiteY1307" fmla="*/ 10855960 h 17338041"/>
              <a:gd name="connsiteX1308" fmla="*/ 4048098 w 17407838"/>
              <a:gd name="connsiteY1308" fmla="*/ 10734040 h 17338041"/>
              <a:gd name="connsiteX1309" fmla="*/ 4170018 w 17407838"/>
              <a:gd name="connsiteY1309" fmla="*/ 10612120 h 17338041"/>
              <a:gd name="connsiteX1310" fmla="*/ 3560418 w 17407838"/>
              <a:gd name="connsiteY1310" fmla="*/ 10612120 h 17338041"/>
              <a:gd name="connsiteX1311" fmla="*/ 3682338 w 17407838"/>
              <a:gd name="connsiteY1311" fmla="*/ 10734040 h 17338041"/>
              <a:gd name="connsiteX1312" fmla="*/ 3560418 w 17407838"/>
              <a:gd name="connsiteY1312" fmla="*/ 10855960 h 17338041"/>
              <a:gd name="connsiteX1313" fmla="*/ 3438498 w 17407838"/>
              <a:gd name="connsiteY1313" fmla="*/ 10734040 h 17338041"/>
              <a:gd name="connsiteX1314" fmla="*/ 3560418 w 17407838"/>
              <a:gd name="connsiteY1314" fmla="*/ 10612120 h 17338041"/>
              <a:gd name="connsiteX1315" fmla="*/ 2981298 w 17407838"/>
              <a:gd name="connsiteY1315" fmla="*/ 10612120 h 17338041"/>
              <a:gd name="connsiteX1316" fmla="*/ 3103218 w 17407838"/>
              <a:gd name="connsiteY1316" fmla="*/ 10734040 h 17338041"/>
              <a:gd name="connsiteX1317" fmla="*/ 2981298 w 17407838"/>
              <a:gd name="connsiteY1317" fmla="*/ 10855960 h 17338041"/>
              <a:gd name="connsiteX1318" fmla="*/ 2859378 w 17407838"/>
              <a:gd name="connsiteY1318" fmla="*/ 10734040 h 17338041"/>
              <a:gd name="connsiteX1319" fmla="*/ 2981298 w 17407838"/>
              <a:gd name="connsiteY1319" fmla="*/ 10612120 h 17338041"/>
              <a:gd name="connsiteX1320" fmla="*/ 2341218 w 17407838"/>
              <a:gd name="connsiteY1320" fmla="*/ 10612120 h 17338041"/>
              <a:gd name="connsiteX1321" fmla="*/ 2463138 w 17407838"/>
              <a:gd name="connsiteY1321" fmla="*/ 10734040 h 17338041"/>
              <a:gd name="connsiteX1322" fmla="*/ 2341218 w 17407838"/>
              <a:gd name="connsiteY1322" fmla="*/ 10855960 h 17338041"/>
              <a:gd name="connsiteX1323" fmla="*/ 2219298 w 17407838"/>
              <a:gd name="connsiteY1323" fmla="*/ 10734040 h 17338041"/>
              <a:gd name="connsiteX1324" fmla="*/ 2341218 w 17407838"/>
              <a:gd name="connsiteY1324" fmla="*/ 10612120 h 17338041"/>
              <a:gd name="connsiteX1325" fmla="*/ 1762098 w 17407838"/>
              <a:gd name="connsiteY1325" fmla="*/ 10612120 h 17338041"/>
              <a:gd name="connsiteX1326" fmla="*/ 1884018 w 17407838"/>
              <a:gd name="connsiteY1326" fmla="*/ 10734040 h 17338041"/>
              <a:gd name="connsiteX1327" fmla="*/ 1762098 w 17407838"/>
              <a:gd name="connsiteY1327" fmla="*/ 10855960 h 17338041"/>
              <a:gd name="connsiteX1328" fmla="*/ 1640178 w 17407838"/>
              <a:gd name="connsiteY1328" fmla="*/ 10734040 h 17338041"/>
              <a:gd name="connsiteX1329" fmla="*/ 1762098 w 17407838"/>
              <a:gd name="connsiteY1329" fmla="*/ 10612120 h 17338041"/>
              <a:gd name="connsiteX1330" fmla="*/ 1122018 w 17407838"/>
              <a:gd name="connsiteY1330" fmla="*/ 10612120 h 17338041"/>
              <a:gd name="connsiteX1331" fmla="*/ 1243938 w 17407838"/>
              <a:gd name="connsiteY1331" fmla="*/ 10734040 h 17338041"/>
              <a:gd name="connsiteX1332" fmla="*/ 1122018 w 17407838"/>
              <a:gd name="connsiteY1332" fmla="*/ 10855960 h 17338041"/>
              <a:gd name="connsiteX1333" fmla="*/ 1000098 w 17407838"/>
              <a:gd name="connsiteY1333" fmla="*/ 10734040 h 17338041"/>
              <a:gd name="connsiteX1334" fmla="*/ 1122018 w 17407838"/>
              <a:gd name="connsiteY1334" fmla="*/ 10612120 h 17338041"/>
              <a:gd name="connsiteX1335" fmla="*/ 542898 w 17407838"/>
              <a:gd name="connsiteY1335" fmla="*/ 10612120 h 17338041"/>
              <a:gd name="connsiteX1336" fmla="*/ 664818 w 17407838"/>
              <a:gd name="connsiteY1336" fmla="*/ 10734040 h 17338041"/>
              <a:gd name="connsiteX1337" fmla="*/ 542898 w 17407838"/>
              <a:gd name="connsiteY1337" fmla="*/ 10855960 h 17338041"/>
              <a:gd name="connsiteX1338" fmla="*/ 420978 w 17407838"/>
              <a:gd name="connsiteY1338" fmla="*/ 10734040 h 17338041"/>
              <a:gd name="connsiteX1339" fmla="*/ 542898 w 17407838"/>
              <a:gd name="connsiteY1339" fmla="*/ 10612120 h 17338041"/>
              <a:gd name="connsiteX1340" fmla="*/ 16864938 w 17407838"/>
              <a:gd name="connsiteY1340" fmla="*/ 10022840 h 17338041"/>
              <a:gd name="connsiteX1341" fmla="*/ 16986858 w 17407838"/>
              <a:gd name="connsiteY1341" fmla="*/ 10144760 h 17338041"/>
              <a:gd name="connsiteX1342" fmla="*/ 16864938 w 17407838"/>
              <a:gd name="connsiteY1342" fmla="*/ 10266680 h 17338041"/>
              <a:gd name="connsiteX1343" fmla="*/ 16743018 w 17407838"/>
              <a:gd name="connsiteY1343" fmla="*/ 10144760 h 17338041"/>
              <a:gd name="connsiteX1344" fmla="*/ 16864938 w 17407838"/>
              <a:gd name="connsiteY1344" fmla="*/ 10022840 h 17338041"/>
              <a:gd name="connsiteX1345" fmla="*/ 16285818 w 17407838"/>
              <a:gd name="connsiteY1345" fmla="*/ 10022840 h 17338041"/>
              <a:gd name="connsiteX1346" fmla="*/ 16407738 w 17407838"/>
              <a:gd name="connsiteY1346" fmla="*/ 10144760 h 17338041"/>
              <a:gd name="connsiteX1347" fmla="*/ 16285818 w 17407838"/>
              <a:gd name="connsiteY1347" fmla="*/ 10266680 h 17338041"/>
              <a:gd name="connsiteX1348" fmla="*/ 16163898 w 17407838"/>
              <a:gd name="connsiteY1348" fmla="*/ 10144760 h 17338041"/>
              <a:gd name="connsiteX1349" fmla="*/ 16285818 w 17407838"/>
              <a:gd name="connsiteY1349" fmla="*/ 10022840 h 17338041"/>
              <a:gd name="connsiteX1350" fmla="*/ 15645738 w 17407838"/>
              <a:gd name="connsiteY1350" fmla="*/ 10022840 h 17338041"/>
              <a:gd name="connsiteX1351" fmla="*/ 15767658 w 17407838"/>
              <a:gd name="connsiteY1351" fmla="*/ 10144760 h 17338041"/>
              <a:gd name="connsiteX1352" fmla="*/ 15645738 w 17407838"/>
              <a:gd name="connsiteY1352" fmla="*/ 10266680 h 17338041"/>
              <a:gd name="connsiteX1353" fmla="*/ 15523818 w 17407838"/>
              <a:gd name="connsiteY1353" fmla="*/ 10144760 h 17338041"/>
              <a:gd name="connsiteX1354" fmla="*/ 15645738 w 17407838"/>
              <a:gd name="connsiteY1354" fmla="*/ 10022840 h 17338041"/>
              <a:gd name="connsiteX1355" fmla="*/ 15066618 w 17407838"/>
              <a:gd name="connsiteY1355" fmla="*/ 10022840 h 17338041"/>
              <a:gd name="connsiteX1356" fmla="*/ 15188538 w 17407838"/>
              <a:gd name="connsiteY1356" fmla="*/ 10144760 h 17338041"/>
              <a:gd name="connsiteX1357" fmla="*/ 15066618 w 17407838"/>
              <a:gd name="connsiteY1357" fmla="*/ 10266680 h 17338041"/>
              <a:gd name="connsiteX1358" fmla="*/ 14944698 w 17407838"/>
              <a:gd name="connsiteY1358" fmla="*/ 10144760 h 17338041"/>
              <a:gd name="connsiteX1359" fmla="*/ 15066618 w 17407838"/>
              <a:gd name="connsiteY1359" fmla="*/ 10022840 h 17338041"/>
              <a:gd name="connsiteX1360" fmla="*/ 14426538 w 17407838"/>
              <a:gd name="connsiteY1360" fmla="*/ 10022840 h 17338041"/>
              <a:gd name="connsiteX1361" fmla="*/ 14548458 w 17407838"/>
              <a:gd name="connsiteY1361" fmla="*/ 10144760 h 17338041"/>
              <a:gd name="connsiteX1362" fmla="*/ 14426538 w 17407838"/>
              <a:gd name="connsiteY1362" fmla="*/ 10266680 h 17338041"/>
              <a:gd name="connsiteX1363" fmla="*/ 14304618 w 17407838"/>
              <a:gd name="connsiteY1363" fmla="*/ 10144760 h 17338041"/>
              <a:gd name="connsiteX1364" fmla="*/ 14426538 w 17407838"/>
              <a:gd name="connsiteY1364" fmla="*/ 10022840 h 17338041"/>
              <a:gd name="connsiteX1365" fmla="*/ 13847418 w 17407838"/>
              <a:gd name="connsiteY1365" fmla="*/ 10022840 h 17338041"/>
              <a:gd name="connsiteX1366" fmla="*/ 13969338 w 17407838"/>
              <a:gd name="connsiteY1366" fmla="*/ 10144760 h 17338041"/>
              <a:gd name="connsiteX1367" fmla="*/ 13847418 w 17407838"/>
              <a:gd name="connsiteY1367" fmla="*/ 10266680 h 17338041"/>
              <a:gd name="connsiteX1368" fmla="*/ 13725498 w 17407838"/>
              <a:gd name="connsiteY1368" fmla="*/ 10144760 h 17338041"/>
              <a:gd name="connsiteX1369" fmla="*/ 13847418 w 17407838"/>
              <a:gd name="connsiteY1369" fmla="*/ 10022840 h 17338041"/>
              <a:gd name="connsiteX1370" fmla="*/ 13237818 w 17407838"/>
              <a:gd name="connsiteY1370" fmla="*/ 10022840 h 17338041"/>
              <a:gd name="connsiteX1371" fmla="*/ 13359738 w 17407838"/>
              <a:gd name="connsiteY1371" fmla="*/ 10144760 h 17338041"/>
              <a:gd name="connsiteX1372" fmla="*/ 13237818 w 17407838"/>
              <a:gd name="connsiteY1372" fmla="*/ 10266680 h 17338041"/>
              <a:gd name="connsiteX1373" fmla="*/ 13115898 w 17407838"/>
              <a:gd name="connsiteY1373" fmla="*/ 10144760 h 17338041"/>
              <a:gd name="connsiteX1374" fmla="*/ 13237818 w 17407838"/>
              <a:gd name="connsiteY1374" fmla="*/ 10022840 h 17338041"/>
              <a:gd name="connsiteX1375" fmla="*/ 12658698 w 17407838"/>
              <a:gd name="connsiteY1375" fmla="*/ 10022840 h 17338041"/>
              <a:gd name="connsiteX1376" fmla="*/ 12780618 w 17407838"/>
              <a:gd name="connsiteY1376" fmla="*/ 10144760 h 17338041"/>
              <a:gd name="connsiteX1377" fmla="*/ 12658698 w 17407838"/>
              <a:gd name="connsiteY1377" fmla="*/ 10266680 h 17338041"/>
              <a:gd name="connsiteX1378" fmla="*/ 12536778 w 17407838"/>
              <a:gd name="connsiteY1378" fmla="*/ 10144760 h 17338041"/>
              <a:gd name="connsiteX1379" fmla="*/ 12658698 w 17407838"/>
              <a:gd name="connsiteY1379" fmla="*/ 10022840 h 17338041"/>
              <a:gd name="connsiteX1380" fmla="*/ 12018618 w 17407838"/>
              <a:gd name="connsiteY1380" fmla="*/ 10022840 h 17338041"/>
              <a:gd name="connsiteX1381" fmla="*/ 12140538 w 17407838"/>
              <a:gd name="connsiteY1381" fmla="*/ 10144760 h 17338041"/>
              <a:gd name="connsiteX1382" fmla="*/ 12018618 w 17407838"/>
              <a:gd name="connsiteY1382" fmla="*/ 10266680 h 17338041"/>
              <a:gd name="connsiteX1383" fmla="*/ 11896698 w 17407838"/>
              <a:gd name="connsiteY1383" fmla="*/ 10144760 h 17338041"/>
              <a:gd name="connsiteX1384" fmla="*/ 12018618 w 17407838"/>
              <a:gd name="connsiteY1384" fmla="*/ 10022840 h 17338041"/>
              <a:gd name="connsiteX1385" fmla="*/ 11439498 w 17407838"/>
              <a:gd name="connsiteY1385" fmla="*/ 10022840 h 17338041"/>
              <a:gd name="connsiteX1386" fmla="*/ 11561418 w 17407838"/>
              <a:gd name="connsiteY1386" fmla="*/ 10144760 h 17338041"/>
              <a:gd name="connsiteX1387" fmla="*/ 11439498 w 17407838"/>
              <a:gd name="connsiteY1387" fmla="*/ 10266680 h 17338041"/>
              <a:gd name="connsiteX1388" fmla="*/ 11317578 w 17407838"/>
              <a:gd name="connsiteY1388" fmla="*/ 10144760 h 17338041"/>
              <a:gd name="connsiteX1389" fmla="*/ 11439498 w 17407838"/>
              <a:gd name="connsiteY1389" fmla="*/ 10022840 h 17338041"/>
              <a:gd name="connsiteX1390" fmla="*/ 10799418 w 17407838"/>
              <a:gd name="connsiteY1390" fmla="*/ 10022840 h 17338041"/>
              <a:gd name="connsiteX1391" fmla="*/ 10921338 w 17407838"/>
              <a:gd name="connsiteY1391" fmla="*/ 10144760 h 17338041"/>
              <a:gd name="connsiteX1392" fmla="*/ 10799418 w 17407838"/>
              <a:gd name="connsiteY1392" fmla="*/ 10266680 h 17338041"/>
              <a:gd name="connsiteX1393" fmla="*/ 10677498 w 17407838"/>
              <a:gd name="connsiteY1393" fmla="*/ 10144760 h 17338041"/>
              <a:gd name="connsiteX1394" fmla="*/ 10799418 w 17407838"/>
              <a:gd name="connsiteY1394" fmla="*/ 10022840 h 17338041"/>
              <a:gd name="connsiteX1395" fmla="*/ 10220298 w 17407838"/>
              <a:gd name="connsiteY1395" fmla="*/ 10022840 h 17338041"/>
              <a:gd name="connsiteX1396" fmla="*/ 10342218 w 17407838"/>
              <a:gd name="connsiteY1396" fmla="*/ 10144760 h 17338041"/>
              <a:gd name="connsiteX1397" fmla="*/ 10220298 w 17407838"/>
              <a:gd name="connsiteY1397" fmla="*/ 10266680 h 17338041"/>
              <a:gd name="connsiteX1398" fmla="*/ 10098378 w 17407838"/>
              <a:gd name="connsiteY1398" fmla="*/ 10144760 h 17338041"/>
              <a:gd name="connsiteX1399" fmla="*/ 10220298 w 17407838"/>
              <a:gd name="connsiteY1399" fmla="*/ 10022840 h 17338041"/>
              <a:gd name="connsiteX1400" fmla="*/ 9580218 w 17407838"/>
              <a:gd name="connsiteY1400" fmla="*/ 10022840 h 17338041"/>
              <a:gd name="connsiteX1401" fmla="*/ 9702138 w 17407838"/>
              <a:gd name="connsiteY1401" fmla="*/ 10144760 h 17338041"/>
              <a:gd name="connsiteX1402" fmla="*/ 9580218 w 17407838"/>
              <a:gd name="connsiteY1402" fmla="*/ 10266680 h 17338041"/>
              <a:gd name="connsiteX1403" fmla="*/ 9458298 w 17407838"/>
              <a:gd name="connsiteY1403" fmla="*/ 10144760 h 17338041"/>
              <a:gd name="connsiteX1404" fmla="*/ 9580218 w 17407838"/>
              <a:gd name="connsiteY1404" fmla="*/ 10022840 h 17338041"/>
              <a:gd name="connsiteX1405" fmla="*/ 9001098 w 17407838"/>
              <a:gd name="connsiteY1405" fmla="*/ 10022840 h 17338041"/>
              <a:gd name="connsiteX1406" fmla="*/ 9123018 w 17407838"/>
              <a:gd name="connsiteY1406" fmla="*/ 10144760 h 17338041"/>
              <a:gd name="connsiteX1407" fmla="*/ 9001098 w 17407838"/>
              <a:gd name="connsiteY1407" fmla="*/ 10266680 h 17338041"/>
              <a:gd name="connsiteX1408" fmla="*/ 8879178 w 17407838"/>
              <a:gd name="connsiteY1408" fmla="*/ 10144760 h 17338041"/>
              <a:gd name="connsiteX1409" fmla="*/ 9001098 w 17407838"/>
              <a:gd name="connsiteY1409" fmla="*/ 10022840 h 17338041"/>
              <a:gd name="connsiteX1410" fmla="*/ 8406738 w 17407838"/>
              <a:gd name="connsiteY1410" fmla="*/ 10022840 h 17338041"/>
              <a:gd name="connsiteX1411" fmla="*/ 8528658 w 17407838"/>
              <a:gd name="connsiteY1411" fmla="*/ 10144760 h 17338041"/>
              <a:gd name="connsiteX1412" fmla="*/ 8406738 w 17407838"/>
              <a:gd name="connsiteY1412" fmla="*/ 10266680 h 17338041"/>
              <a:gd name="connsiteX1413" fmla="*/ 8284818 w 17407838"/>
              <a:gd name="connsiteY1413" fmla="*/ 10144760 h 17338041"/>
              <a:gd name="connsiteX1414" fmla="*/ 8406738 w 17407838"/>
              <a:gd name="connsiteY1414" fmla="*/ 10022840 h 17338041"/>
              <a:gd name="connsiteX1415" fmla="*/ 7827618 w 17407838"/>
              <a:gd name="connsiteY1415" fmla="*/ 10022840 h 17338041"/>
              <a:gd name="connsiteX1416" fmla="*/ 7949538 w 17407838"/>
              <a:gd name="connsiteY1416" fmla="*/ 10144760 h 17338041"/>
              <a:gd name="connsiteX1417" fmla="*/ 7827618 w 17407838"/>
              <a:gd name="connsiteY1417" fmla="*/ 10266680 h 17338041"/>
              <a:gd name="connsiteX1418" fmla="*/ 7705698 w 17407838"/>
              <a:gd name="connsiteY1418" fmla="*/ 10144760 h 17338041"/>
              <a:gd name="connsiteX1419" fmla="*/ 7827618 w 17407838"/>
              <a:gd name="connsiteY1419" fmla="*/ 10022840 h 17338041"/>
              <a:gd name="connsiteX1420" fmla="*/ 7187538 w 17407838"/>
              <a:gd name="connsiteY1420" fmla="*/ 10022840 h 17338041"/>
              <a:gd name="connsiteX1421" fmla="*/ 7309458 w 17407838"/>
              <a:gd name="connsiteY1421" fmla="*/ 10144760 h 17338041"/>
              <a:gd name="connsiteX1422" fmla="*/ 7187538 w 17407838"/>
              <a:gd name="connsiteY1422" fmla="*/ 10266680 h 17338041"/>
              <a:gd name="connsiteX1423" fmla="*/ 7065618 w 17407838"/>
              <a:gd name="connsiteY1423" fmla="*/ 10144760 h 17338041"/>
              <a:gd name="connsiteX1424" fmla="*/ 7187538 w 17407838"/>
              <a:gd name="connsiteY1424" fmla="*/ 10022840 h 17338041"/>
              <a:gd name="connsiteX1425" fmla="*/ 6608418 w 17407838"/>
              <a:gd name="connsiteY1425" fmla="*/ 10022840 h 17338041"/>
              <a:gd name="connsiteX1426" fmla="*/ 6730338 w 17407838"/>
              <a:gd name="connsiteY1426" fmla="*/ 10144760 h 17338041"/>
              <a:gd name="connsiteX1427" fmla="*/ 6608418 w 17407838"/>
              <a:gd name="connsiteY1427" fmla="*/ 10266680 h 17338041"/>
              <a:gd name="connsiteX1428" fmla="*/ 6486498 w 17407838"/>
              <a:gd name="connsiteY1428" fmla="*/ 10144760 h 17338041"/>
              <a:gd name="connsiteX1429" fmla="*/ 6608418 w 17407838"/>
              <a:gd name="connsiteY1429" fmla="*/ 10022840 h 17338041"/>
              <a:gd name="connsiteX1430" fmla="*/ 5968338 w 17407838"/>
              <a:gd name="connsiteY1430" fmla="*/ 10022840 h 17338041"/>
              <a:gd name="connsiteX1431" fmla="*/ 6090258 w 17407838"/>
              <a:gd name="connsiteY1431" fmla="*/ 10144760 h 17338041"/>
              <a:gd name="connsiteX1432" fmla="*/ 5968338 w 17407838"/>
              <a:gd name="connsiteY1432" fmla="*/ 10266680 h 17338041"/>
              <a:gd name="connsiteX1433" fmla="*/ 5846418 w 17407838"/>
              <a:gd name="connsiteY1433" fmla="*/ 10144760 h 17338041"/>
              <a:gd name="connsiteX1434" fmla="*/ 5968338 w 17407838"/>
              <a:gd name="connsiteY1434" fmla="*/ 10022840 h 17338041"/>
              <a:gd name="connsiteX1435" fmla="*/ 5389218 w 17407838"/>
              <a:gd name="connsiteY1435" fmla="*/ 10022840 h 17338041"/>
              <a:gd name="connsiteX1436" fmla="*/ 5511138 w 17407838"/>
              <a:gd name="connsiteY1436" fmla="*/ 10144760 h 17338041"/>
              <a:gd name="connsiteX1437" fmla="*/ 5389218 w 17407838"/>
              <a:gd name="connsiteY1437" fmla="*/ 10266680 h 17338041"/>
              <a:gd name="connsiteX1438" fmla="*/ 5267298 w 17407838"/>
              <a:gd name="connsiteY1438" fmla="*/ 10144760 h 17338041"/>
              <a:gd name="connsiteX1439" fmla="*/ 5389218 w 17407838"/>
              <a:gd name="connsiteY1439" fmla="*/ 10022840 h 17338041"/>
              <a:gd name="connsiteX1440" fmla="*/ 4749138 w 17407838"/>
              <a:gd name="connsiteY1440" fmla="*/ 10022840 h 17338041"/>
              <a:gd name="connsiteX1441" fmla="*/ 4871058 w 17407838"/>
              <a:gd name="connsiteY1441" fmla="*/ 10144760 h 17338041"/>
              <a:gd name="connsiteX1442" fmla="*/ 4749138 w 17407838"/>
              <a:gd name="connsiteY1442" fmla="*/ 10266680 h 17338041"/>
              <a:gd name="connsiteX1443" fmla="*/ 4627218 w 17407838"/>
              <a:gd name="connsiteY1443" fmla="*/ 10144760 h 17338041"/>
              <a:gd name="connsiteX1444" fmla="*/ 4749138 w 17407838"/>
              <a:gd name="connsiteY1444" fmla="*/ 10022840 h 17338041"/>
              <a:gd name="connsiteX1445" fmla="*/ 4170018 w 17407838"/>
              <a:gd name="connsiteY1445" fmla="*/ 10022840 h 17338041"/>
              <a:gd name="connsiteX1446" fmla="*/ 4291938 w 17407838"/>
              <a:gd name="connsiteY1446" fmla="*/ 10144760 h 17338041"/>
              <a:gd name="connsiteX1447" fmla="*/ 4170018 w 17407838"/>
              <a:gd name="connsiteY1447" fmla="*/ 10266680 h 17338041"/>
              <a:gd name="connsiteX1448" fmla="*/ 4048098 w 17407838"/>
              <a:gd name="connsiteY1448" fmla="*/ 10144760 h 17338041"/>
              <a:gd name="connsiteX1449" fmla="*/ 4170018 w 17407838"/>
              <a:gd name="connsiteY1449" fmla="*/ 10022840 h 17338041"/>
              <a:gd name="connsiteX1450" fmla="*/ 3560418 w 17407838"/>
              <a:gd name="connsiteY1450" fmla="*/ 10022840 h 17338041"/>
              <a:gd name="connsiteX1451" fmla="*/ 3682338 w 17407838"/>
              <a:gd name="connsiteY1451" fmla="*/ 10144760 h 17338041"/>
              <a:gd name="connsiteX1452" fmla="*/ 3560418 w 17407838"/>
              <a:gd name="connsiteY1452" fmla="*/ 10266680 h 17338041"/>
              <a:gd name="connsiteX1453" fmla="*/ 3438498 w 17407838"/>
              <a:gd name="connsiteY1453" fmla="*/ 10144760 h 17338041"/>
              <a:gd name="connsiteX1454" fmla="*/ 3560418 w 17407838"/>
              <a:gd name="connsiteY1454" fmla="*/ 10022840 h 17338041"/>
              <a:gd name="connsiteX1455" fmla="*/ 2981298 w 17407838"/>
              <a:gd name="connsiteY1455" fmla="*/ 10022840 h 17338041"/>
              <a:gd name="connsiteX1456" fmla="*/ 3103218 w 17407838"/>
              <a:gd name="connsiteY1456" fmla="*/ 10144760 h 17338041"/>
              <a:gd name="connsiteX1457" fmla="*/ 2981298 w 17407838"/>
              <a:gd name="connsiteY1457" fmla="*/ 10266680 h 17338041"/>
              <a:gd name="connsiteX1458" fmla="*/ 2859378 w 17407838"/>
              <a:gd name="connsiteY1458" fmla="*/ 10144760 h 17338041"/>
              <a:gd name="connsiteX1459" fmla="*/ 2981298 w 17407838"/>
              <a:gd name="connsiteY1459" fmla="*/ 10022840 h 17338041"/>
              <a:gd name="connsiteX1460" fmla="*/ 2341218 w 17407838"/>
              <a:gd name="connsiteY1460" fmla="*/ 10022840 h 17338041"/>
              <a:gd name="connsiteX1461" fmla="*/ 2463138 w 17407838"/>
              <a:gd name="connsiteY1461" fmla="*/ 10144760 h 17338041"/>
              <a:gd name="connsiteX1462" fmla="*/ 2341218 w 17407838"/>
              <a:gd name="connsiteY1462" fmla="*/ 10266680 h 17338041"/>
              <a:gd name="connsiteX1463" fmla="*/ 2219298 w 17407838"/>
              <a:gd name="connsiteY1463" fmla="*/ 10144760 h 17338041"/>
              <a:gd name="connsiteX1464" fmla="*/ 2341218 w 17407838"/>
              <a:gd name="connsiteY1464" fmla="*/ 10022840 h 17338041"/>
              <a:gd name="connsiteX1465" fmla="*/ 1762098 w 17407838"/>
              <a:gd name="connsiteY1465" fmla="*/ 10022840 h 17338041"/>
              <a:gd name="connsiteX1466" fmla="*/ 1884018 w 17407838"/>
              <a:gd name="connsiteY1466" fmla="*/ 10144760 h 17338041"/>
              <a:gd name="connsiteX1467" fmla="*/ 1762098 w 17407838"/>
              <a:gd name="connsiteY1467" fmla="*/ 10266680 h 17338041"/>
              <a:gd name="connsiteX1468" fmla="*/ 1640178 w 17407838"/>
              <a:gd name="connsiteY1468" fmla="*/ 10144760 h 17338041"/>
              <a:gd name="connsiteX1469" fmla="*/ 1762098 w 17407838"/>
              <a:gd name="connsiteY1469" fmla="*/ 10022840 h 17338041"/>
              <a:gd name="connsiteX1470" fmla="*/ 1122018 w 17407838"/>
              <a:gd name="connsiteY1470" fmla="*/ 10022840 h 17338041"/>
              <a:gd name="connsiteX1471" fmla="*/ 1243938 w 17407838"/>
              <a:gd name="connsiteY1471" fmla="*/ 10144760 h 17338041"/>
              <a:gd name="connsiteX1472" fmla="*/ 1122018 w 17407838"/>
              <a:gd name="connsiteY1472" fmla="*/ 10266680 h 17338041"/>
              <a:gd name="connsiteX1473" fmla="*/ 1000098 w 17407838"/>
              <a:gd name="connsiteY1473" fmla="*/ 10144760 h 17338041"/>
              <a:gd name="connsiteX1474" fmla="*/ 1122018 w 17407838"/>
              <a:gd name="connsiteY1474" fmla="*/ 10022840 h 17338041"/>
              <a:gd name="connsiteX1475" fmla="*/ 542898 w 17407838"/>
              <a:gd name="connsiteY1475" fmla="*/ 10022840 h 17338041"/>
              <a:gd name="connsiteX1476" fmla="*/ 664818 w 17407838"/>
              <a:gd name="connsiteY1476" fmla="*/ 10144760 h 17338041"/>
              <a:gd name="connsiteX1477" fmla="*/ 542898 w 17407838"/>
              <a:gd name="connsiteY1477" fmla="*/ 10266680 h 17338041"/>
              <a:gd name="connsiteX1478" fmla="*/ 420978 w 17407838"/>
              <a:gd name="connsiteY1478" fmla="*/ 10144760 h 17338041"/>
              <a:gd name="connsiteX1479" fmla="*/ 542898 w 17407838"/>
              <a:gd name="connsiteY1479" fmla="*/ 10022840 h 17338041"/>
              <a:gd name="connsiteX1480" fmla="*/ 16864938 w 17407838"/>
              <a:gd name="connsiteY1480" fmla="*/ 9433560 h 17338041"/>
              <a:gd name="connsiteX1481" fmla="*/ 16986858 w 17407838"/>
              <a:gd name="connsiteY1481" fmla="*/ 9555480 h 17338041"/>
              <a:gd name="connsiteX1482" fmla="*/ 16864938 w 17407838"/>
              <a:gd name="connsiteY1482" fmla="*/ 9677400 h 17338041"/>
              <a:gd name="connsiteX1483" fmla="*/ 16743018 w 17407838"/>
              <a:gd name="connsiteY1483" fmla="*/ 9555480 h 17338041"/>
              <a:gd name="connsiteX1484" fmla="*/ 16864938 w 17407838"/>
              <a:gd name="connsiteY1484" fmla="*/ 9433560 h 17338041"/>
              <a:gd name="connsiteX1485" fmla="*/ 16285818 w 17407838"/>
              <a:gd name="connsiteY1485" fmla="*/ 9433560 h 17338041"/>
              <a:gd name="connsiteX1486" fmla="*/ 16407738 w 17407838"/>
              <a:gd name="connsiteY1486" fmla="*/ 9555480 h 17338041"/>
              <a:gd name="connsiteX1487" fmla="*/ 16285818 w 17407838"/>
              <a:gd name="connsiteY1487" fmla="*/ 9677400 h 17338041"/>
              <a:gd name="connsiteX1488" fmla="*/ 16163898 w 17407838"/>
              <a:gd name="connsiteY1488" fmla="*/ 9555480 h 17338041"/>
              <a:gd name="connsiteX1489" fmla="*/ 16285818 w 17407838"/>
              <a:gd name="connsiteY1489" fmla="*/ 9433560 h 17338041"/>
              <a:gd name="connsiteX1490" fmla="*/ 15645738 w 17407838"/>
              <a:gd name="connsiteY1490" fmla="*/ 9433560 h 17338041"/>
              <a:gd name="connsiteX1491" fmla="*/ 15767658 w 17407838"/>
              <a:gd name="connsiteY1491" fmla="*/ 9555480 h 17338041"/>
              <a:gd name="connsiteX1492" fmla="*/ 15645738 w 17407838"/>
              <a:gd name="connsiteY1492" fmla="*/ 9677400 h 17338041"/>
              <a:gd name="connsiteX1493" fmla="*/ 15523818 w 17407838"/>
              <a:gd name="connsiteY1493" fmla="*/ 9555480 h 17338041"/>
              <a:gd name="connsiteX1494" fmla="*/ 15645738 w 17407838"/>
              <a:gd name="connsiteY1494" fmla="*/ 9433560 h 17338041"/>
              <a:gd name="connsiteX1495" fmla="*/ 15066618 w 17407838"/>
              <a:gd name="connsiteY1495" fmla="*/ 9433560 h 17338041"/>
              <a:gd name="connsiteX1496" fmla="*/ 15188538 w 17407838"/>
              <a:gd name="connsiteY1496" fmla="*/ 9555480 h 17338041"/>
              <a:gd name="connsiteX1497" fmla="*/ 15066618 w 17407838"/>
              <a:gd name="connsiteY1497" fmla="*/ 9677400 h 17338041"/>
              <a:gd name="connsiteX1498" fmla="*/ 14944698 w 17407838"/>
              <a:gd name="connsiteY1498" fmla="*/ 9555480 h 17338041"/>
              <a:gd name="connsiteX1499" fmla="*/ 15066618 w 17407838"/>
              <a:gd name="connsiteY1499" fmla="*/ 9433560 h 17338041"/>
              <a:gd name="connsiteX1500" fmla="*/ 14426538 w 17407838"/>
              <a:gd name="connsiteY1500" fmla="*/ 9433560 h 17338041"/>
              <a:gd name="connsiteX1501" fmla="*/ 14548458 w 17407838"/>
              <a:gd name="connsiteY1501" fmla="*/ 9555480 h 17338041"/>
              <a:gd name="connsiteX1502" fmla="*/ 14426538 w 17407838"/>
              <a:gd name="connsiteY1502" fmla="*/ 9677400 h 17338041"/>
              <a:gd name="connsiteX1503" fmla="*/ 14304618 w 17407838"/>
              <a:gd name="connsiteY1503" fmla="*/ 9555480 h 17338041"/>
              <a:gd name="connsiteX1504" fmla="*/ 14426538 w 17407838"/>
              <a:gd name="connsiteY1504" fmla="*/ 9433560 h 17338041"/>
              <a:gd name="connsiteX1505" fmla="*/ 13847418 w 17407838"/>
              <a:gd name="connsiteY1505" fmla="*/ 9433560 h 17338041"/>
              <a:gd name="connsiteX1506" fmla="*/ 13969338 w 17407838"/>
              <a:gd name="connsiteY1506" fmla="*/ 9555480 h 17338041"/>
              <a:gd name="connsiteX1507" fmla="*/ 13847418 w 17407838"/>
              <a:gd name="connsiteY1507" fmla="*/ 9677400 h 17338041"/>
              <a:gd name="connsiteX1508" fmla="*/ 13725498 w 17407838"/>
              <a:gd name="connsiteY1508" fmla="*/ 9555480 h 17338041"/>
              <a:gd name="connsiteX1509" fmla="*/ 13847418 w 17407838"/>
              <a:gd name="connsiteY1509" fmla="*/ 9433560 h 17338041"/>
              <a:gd name="connsiteX1510" fmla="*/ 13237818 w 17407838"/>
              <a:gd name="connsiteY1510" fmla="*/ 9433560 h 17338041"/>
              <a:gd name="connsiteX1511" fmla="*/ 13359738 w 17407838"/>
              <a:gd name="connsiteY1511" fmla="*/ 9555480 h 17338041"/>
              <a:gd name="connsiteX1512" fmla="*/ 13237818 w 17407838"/>
              <a:gd name="connsiteY1512" fmla="*/ 9677400 h 17338041"/>
              <a:gd name="connsiteX1513" fmla="*/ 13115898 w 17407838"/>
              <a:gd name="connsiteY1513" fmla="*/ 9555480 h 17338041"/>
              <a:gd name="connsiteX1514" fmla="*/ 13237818 w 17407838"/>
              <a:gd name="connsiteY1514" fmla="*/ 9433560 h 17338041"/>
              <a:gd name="connsiteX1515" fmla="*/ 12658698 w 17407838"/>
              <a:gd name="connsiteY1515" fmla="*/ 9433560 h 17338041"/>
              <a:gd name="connsiteX1516" fmla="*/ 12780618 w 17407838"/>
              <a:gd name="connsiteY1516" fmla="*/ 9555480 h 17338041"/>
              <a:gd name="connsiteX1517" fmla="*/ 12658698 w 17407838"/>
              <a:gd name="connsiteY1517" fmla="*/ 9677400 h 17338041"/>
              <a:gd name="connsiteX1518" fmla="*/ 12536778 w 17407838"/>
              <a:gd name="connsiteY1518" fmla="*/ 9555480 h 17338041"/>
              <a:gd name="connsiteX1519" fmla="*/ 12658698 w 17407838"/>
              <a:gd name="connsiteY1519" fmla="*/ 9433560 h 17338041"/>
              <a:gd name="connsiteX1520" fmla="*/ 12018618 w 17407838"/>
              <a:gd name="connsiteY1520" fmla="*/ 9433560 h 17338041"/>
              <a:gd name="connsiteX1521" fmla="*/ 12140538 w 17407838"/>
              <a:gd name="connsiteY1521" fmla="*/ 9555480 h 17338041"/>
              <a:gd name="connsiteX1522" fmla="*/ 12018618 w 17407838"/>
              <a:gd name="connsiteY1522" fmla="*/ 9677400 h 17338041"/>
              <a:gd name="connsiteX1523" fmla="*/ 11896698 w 17407838"/>
              <a:gd name="connsiteY1523" fmla="*/ 9555480 h 17338041"/>
              <a:gd name="connsiteX1524" fmla="*/ 12018618 w 17407838"/>
              <a:gd name="connsiteY1524" fmla="*/ 9433560 h 17338041"/>
              <a:gd name="connsiteX1525" fmla="*/ 11439498 w 17407838"/>
              <a:gd name="connsiteY1525" fmla="*/ 9433560 h 17338041"/>
              <a:gd name="connsiteX1526" fmla="*/ 11561418 w 17407838"/>
              <a:gd name="connsiteY1526" fmla="*/ 9555480 h 17338041"/>
              <a:gd name="connsiteX1527" fmla="*/ 11439498 w 17407838"/>
              <a:gd name="connsiteY1527" fmla="*/ 9677400 h 17338041"/>
              <a:gd name="connsiteX1528" fmla="*/ 11317578 w 17407838"/>
              <a:gd name="connsiteY1528" fmla="*/ 9555480 h 17338041"/>
              <a:gd name="connsiteX1529" fmla="*/ 11439498 w 17407838"/>
              <a:gd name="connsiteY1529" fmla="*/ 9433560 h 17338041"/>
              <a:gd name="connsiteX1530" fmla="*/ 10799418 w 17407838"/>
              <a:gd name="connsiteY1530" fmla="*/ 9433560 h 17338041"/>
              <a:gd name="connsiteX1531" fmla="*/ 10921338 w 17407838"/>
              <a:gd name="connsiteY1531" fmla="*/ 9555480 h 17338041"/>
              <a:gd name="connsiteX1532" fmla="*/ 10799418 w 17407838"/>
              <a:gd name="connsiteY1532" fmla="*/ 9677400 h 17338041"/>
              <a:gd name="connsiteX1533" fmla="*/ 10677498 w 17407838"/>
              <a:gd name="connsiteY1533" fmla="*/ 9555480 h 17338041"/>
              <a:gd name="connsiteX1534" fmla="*/ 10799418 w 17407838"/>
              <a:gd name="connsiteY1534" fmla="*/ 9433560 h 17338041"/>
              <a:gd name="connsiteX1535" fmla="*/ 10220298 w 17407838"/>
              <a:gd name="connsiteY1535" fmla="*/ 9433560 h 17338041"/>
              <a:gd name="connsiteX1536" fmla="*/ 10342218 w 17407838"/>
              <a:gd name="connsiteY1536" fmla="*/ 9555480 h 17338041"/>
              <a:gd name="connsiteX1537" fmla="*/ 10220298 w 17407838"/>
              <a:gd name="connsiteY1537" fmla="*/ 9677400 h 17338041"/>
              <a:gd name="connsiteX1538" fmla="*/ 10098378 w 17407838"/>
              <a:gd name="connsiteY1538" fmla="*/ 9555480 h 17338041"/>
              <a:gd name="connsiteX1539" fmla="*/ 10220298 w 17407838"/>
              <a:gd name="connsiteY1539" fmla="*/ 9433560 h 17338041"/>
              <a:gd name="connsiteX1540" fmla="*/ 9580218 w 17407838"/>
              <a:gd name="connsiteY1540" fmla="*/ 9433560 h 17338041"/>
              <a:gd name="connsiteX1541" fmla="*/ 9702138 w 17407838"/>
              <a:gd name="connsiteY1541" fmla="*/ 9555480 h 17338041"/>
              <a:gd name="connsiteX1542" fmla="*/ 9580218 w 17407838"/>
              <a:gd name="connsiteY1542" fmla="*/ 9677400 h 17338041"/>
              <a:gd name="connsiteX1543" fmla="*/ 9458298 w 17407838"/>
              <a:gd name="connsiteY1543" fmla="*/ 9555480 h 17338041"/>
              <a:gd name="connsiteX1544" fmla="*/ 9580218 w 17407838"/>
              <a:gd name="connsiteY1544" fmla="*/ 9433560 h 17338041"/>
              <a:gd name="connsiteX1545" fmla="*/ 9001098 w 17407838"/>
              <a:gd name="connsiteY1545" fmla="*/ 9433560 h 17338041"/>
              <a:gd name="connsiteX1546" fmla="*/ 9123018 w 17407838"/>
              <a:gd name="connsiteY1546" fmla="*/ 9555480 h 17338041"/>
              <a:gd name="connsiteX1547" fmla="*/ 9001098 w 17407838"/>
              <a:gd name="connsiteY1547" fmla="*/ 9677400 h 17338041"/>
              <a:gd name="connsiteX1548" fmla="*/ 8879178 w 17407838"/>
              <a:gd name="connsiteY1548" fmla="*/ 9555480 h 17338041"/>
              <a:gd name="connsiteX1549" fmla="*/ 9001098 w 17407838"/>
              <a:gd name="connsiteY1549" fmla="*/ 9433560 h 17338041"/>
              <a:gd name="connsiteX1550" fmla="*/ 8406738 w 17407838"/>
              <a:gd name="connsiteY1550" fmla="*/ 9433560 h 17338041"/>
              <a:gd name="connsiteX1551" fmla="*/ 8528658 w 17407838"/>
              <a:gd name="connsiteY1551" fmla="*/ 9555480 h 17338041"/>
              <a:gd name="connsiteX1552" fmla="*/ 8406738 w 17407838"/>
              <a:gd name="connsiteY1552" fmla="*/ 9677400 h 17338041"/>
              <a:gd name="connsiteX1553" fmla="*/ 8284818 w 17407838"/>
              <a:gd name="connsiteY1553" fmla="*/ 9555480 h 17338041"/>
              <a:gd name="connsiteX1554" fmla="*/ 8406738 w 17407838"/>
              <a:gd name="connsiteY1554" fmla="*/ 9433560 h 17338041"/>
              <a:gd name="connsiteX1555" fmla="*/ 7827618 w 17407838"/>
              <a:gd name="connsiteY1555" fmla="*/ 9433560 h 17338041"/>
              <a:gd name="connsiteX1556" fmla="*/ 7949538 w 17407838"/>
              <a:gd name="connsiteY1556" fmla="*/ 9555480 h 17338041"/>
              <a:gd name="connsiteX1557" fmla="*/ 7827618 w 17407838"/>
              <a:gd name="connsiteY1557" fmla="*/ 9677400 h 17338041"/>
              <a:gd name="connsiteX1558" fmla="*/ 7705698 w 17407838"/>
              <a:gd name="connsiteY1558" fmla="*/ 9555480 h 17338041"/>
              <a:gd name="connsiteX1559" fmla="*/ 7827618 w 17407838"/>
              <a:gd name="connsiteY1559" fmla="*/ 9433560 h 17338041"/>
              <a:gd name="connsiteX1560" fmla="*/ 7187538 w 17407838"/>
              <a:gd name="connsiteY1560" fmla="*/ 9433560 h 17338041"/>
              <a:gd name="connsiteX1561" fmla="*/ 7309458 w 17407838"/>
              <a:gd name="connsiteY1561" fmla="*/ 9555480 h 17338041"/>
              <a:gd name="connsiteX1562" fmla="*/ 7187538 w 17407838"/>
              <a:gd name="connsiteY1562" fmla="*/ 9677400 h 17338041"/>
              <a:gd name="connsiteX1563" fmla="*/ 7065618 w 17407838"/>
              <a:gd name="connsiteY1563" fmla="*/ 9555480 h 17338041"/>
              <a:gd name="connsiteX1564" fmla="*/ 7187538 w 17407838"/>
              <a:gd name="connsiteY1564" fmla="*/ 9433560 h 17338041"/>
              <a:gd name="connsiteX1565" fmla="*/ 6608418 w 17407838"/>
              <a:gd name="connsiteY1565" fmla="*/ 9433560 h 17338041"/>
              <a:gd name="connsiteX1566" fmla="*/ 6730338 w 17407838"/>
              <a:gd name="connsiteY1566" fmla="*/ 9555480 h 17338041"/>
              <a:gd name="connsiteX1567" fmla="*/ 6608418 w 17407838"/>
              <a:gd name="connsiteY1567" fmla="*/ 9677400 h 17338041"/>
              <a:gd name="connsiteX1568" fmla="*/ 6486498 w 17407838"/>
              <a:gd name="connsiteY1568" fmla="*/ 9555480 h 17338041"/>
              <a:gd name="connsiteX1569" fmla="*/ 6608418 w 17407838"/>
              <a:gd name="connsiteY1569" fmla="*/ 9433560 h 17338041"/>
              <a:gd name="connsiteX1570" fmla="*/ 5968338 w 17407838"/>
              <a:gd name="connsiteY1570" fmla="*/ 9433560 h 17338041"/>
              <a:gd name="connsiteX1571" fmla="*/ 6090258 w 17407838"/>
              <a:gd name="connsiteY1571" fmla="*/ 9555480 h 17338041"/>
              <a:gd name="connsiteX1572" fmla="*/ 5968338 w 17407838"/>
              <a:gd name="connsiteY1572" fmla="*/ 9677400 h 17338041"/>
              <a:gd name="connsiteX1573" fmla="*/ 5846418 w 17407838"/>
              <a:gd name="connsiteY1573" fmla="*/ 9555480 h 17338041"/>
              <a:gd name="connsiteX1574" fmla="*/ 5968338 w 17407838"/>
              <a:gd name="connsiteY1574" fmla="*/ 9433560 h 17338041"/>
              <a:gd name="connsiteX1575" fmla="*/ 5389218 w 17407838"/>
              <a:gd name="connsiteY1575" fmla="*/ 9433560 h 17338041"/>
              <a:gd name="connsiteX1576" fmla="*/ 5511138 w 17407838"/>
              <a:gd name="connsiteY1576" fmla="*/ 9555480 h 17338041"/>
              <a:gd name="connsiteX1577" fmla="*/ 5389218 w 17407838"/>
              <a:gd name="connsiteY1577" fmla="*/ 9677400 h 17338041"/>
              <a:gd name="connsiteX1578" fmla="*/ 5267298 w 17407838"/>
              <a:gd name="connsiteY1578" fmla="*/ 9555480 h 17338041"/>
              <a:gd name="connsiteX1579" fmla="*/ 5389218 w 17407838"/>
              <a:gd name="connsiteY1579" fmla="*/ 9433560 h 17338041"/>
              <a:gd name="connsiteX1580" fmla="*/ 4749138 w 17407838"/>
              <a:gd name="connsiteY1580" fmla="*/ 9433560 h 17338041"/>
              <a:gd name="connsiteX1581" fmla="*/ 4871058 w 17407838"/>
              <a:gd name="connsiteY1581" fmla="*/ 9555480 h 17338041"/>
              <a:gd name="connsiteX1582" fmla="*/ 4749138 w 17407838"/>
              <a:gd name="connsiteY1582" fmla="*/ 9677400 h 17338041"/>
              <a:gd name="connsiteX1583" fmla="*/ 4627218 w 17407838"/>
              <a:gd name="connsiteY1583" fmla="*/ 9555480 h 17338041"/>
              <a:gd name="connsiteX1584" fmla="*/ 4749138 w 17407838"/>
              <a:gd name="connsiteY1584" fmla="*/ 9433560 h 17338041"/>
              <a:gd name="connsiteX1585" fmla="*/ 4170018 w 17407838"/>
              <a:gd name="connsiteY1585" fmla="*/ 9433560 h 17338041"/>
              <a:gd name="connsiteX1586" fmla="*/ 4291938 w 17407838"/>
              <a:gd name="connsiteY1586" fmla="*/ 9555480 h 17338041"/>
              <a:gd name="connsiteX1587" fmla="*/ 4170018 w 17407838"/>
              <a:gd name="connsiteY1587" fmla="*/ 9677400 h 17338041"/>
              <a:gd name="connsiteX1588" fmla="*/ 4048098 w 17407838"/>
              <a:gd name="connsiteY1588" fmla="*/ 9555480 h 17338041"/>
              <a:gd name="connsiteX1589" fmla="*/ 4170018 w 17407838"/>
              <a:gd name="connsiteY1589" fmla="*/ 9433560 h 17338041"/>
              <a:gd name="connsiteX1590" fmla="*/ 3560418 w 17407838"/>
              <a:gd name="connsiteY1590" fmla="*/ 9433560 h 17338041"/>
              <a:gd name="connsiteX1591" fmla="*/ 3682338 w 17407838"/>
              <a:gd name="connsiteY1591" fmla="*/ 9555480 h 17338041"/>
              <a:gd name="connsiteX1592" fmla="*/ 3560418 w 17407838"/>
              <a:gd name="connsiteY1592" fmla="*/ 9677400 h 17338041"/>
              <a:gd name="connsiteX1593" fmla="*/ 3438498 w 17407838"/>
              <a:gd name="connsiteY1593" fmla="*/ 9555480 h 17338041"/>
              <a:gd name="connsiteX1594" fmla="*/ 3560418 w 17407838"/>
              <a:gd name="connsiteY1594" fmla="*/ 9433560 h 17338041"/>
              <a:gd name="connsiteX1595" fmla="*/ 2981298 w 17407838"/>
              <a:gd name="connsiteY1595" fmla="*/ 9433560 h 17338041"/>
              <a:gd name="connsiteX1596" fmla="*/ 3103218 w 17407838"/>
              <a:gd name="connsiteY1596" fmla="*/ 9555480 h 17338041"/>
              <a:gd name="connsiteX1597" fmla="*/ 2981298 w 17407838"/>
              <a:gd name="connsiteY1597" fmla="*/ 9677400 h 17338041"/>
              <a:gd name="connsiteX1598" fmla="*/ 2859378 w 17407838"/>
              <a:gd name="connsiteY1598" fmla="*/ 9555480 h 17338041"/>
              <a:gd name="connsiteX1599" fmla="*/ 2981298 w 17407838"/>
              <a:gd name="connsiteY1599" fmla="*/ 9433560 h 17338041"/>
              <a:gd name="connsiteX1600" fmla="*/ 2341218 w 17407838"/>
              <a:gd name="connsiteY1600" fmla="*/ 9433560 h 17338041"/>
              <a:gd name="connsiteX1601" fmla="*/ 2463138 w 17407838"/>
              <a:gd name="connsiteY1601" fmla="*/ 9555480 h 17338041"/>
              <a:gd name="connsiteX1602" fmla="*/ 2341218 w 17407838"/>
              <a:gd name="connsiteY1602" fmla="*/ 9677400 h 17338041"/>
              <a:gd name="connsiteX1603" fmla="*/ 2219298 w 17407838"/>
              <a:gd name="connsiteY1603" fmla="*/ 9555480 h 17338041"/>
              <a:gd name="connsiteX1604" fmla="*/ 2341218 w 17407838"/>
              <a:gd name="connsiteY1604" fmla="*/ 9433560 h 17338041"/>
              <a:gd name="connsiteX1605" fmla="*/ 1762098 w 17407838"/>
              <a:gd name="connsiteY1605" fmla="*/ 9433560 h 17338041"/>
              <a:gd name="connsiteX1606" fmla="*/ 1884018 w 17407838"/>
              <a:gd name="connsiteY1606" fmla="*/ 9555480 h 17338041"/>
              <a:gd name="connsiteX1607" fmla="*/ 1762098 w 17407838"/>
              <a:gd name="connsiteY1607" fmla="*/ 9677400 h 17338041"/>
              <a:gd name="connsiteX1608" fmla="*/ 1640178 w 17407838"/>
              <a:gd name="connsiteY1608" fmla="*/ 9555480 h 17338041"/>
              <a:gd name="connsiteX1609" fmla="*/ 1762098 w 17407838"/>
              <a:gd name="connsiteY1609" fmla="*/ 9433560 h 17338041"/>
              <a:gd name="connsiteX1610" fmla="*/ 1122018 w 17407838"/>
              <a:gd name="connsiteY1610" fmla="*/ 9433560 h 17338041"/>
              <a:gd name="connsiteX1611" fmla="*/ 1243938 w 17407838"/>
              <a:gd name="connsiteY1611" fmla="*/ 9555480 h 17338041"/>
              <a:gd name="connsiteX1612" fmla="*/ 1122018 w 17407838"/>
              <a:gd name="connsiteY1612" fmla="*/ 9677400 h 17338041"/>
              <a:gd name="connsiteX1613" fmla="*/ 1000098 w 17407838"/>
              <a:gd name="connsiteY1613" fmla="*/ 9555480 h 17338041"/>
              <a:gd name="connsiteX1614" fmla="*/ 1122018 w 17407838"/>
              <a:gd name="connsiteY1614" fmla="*/ 9433560 h 17338041"/>
              <a:gd name="connsiteX1615" fmla="*/ 542898 w 17407838"/>
              <a:gd name="connsiteY1615" fmla="*/ 9433560 h 17338041"/>
              <a:gd name="connsiteX1616" fmla="*/ 664818 w 17407838"/>
              <a:gd name="connsiteY1616" fmla="*/ 9555480 h 17338041"/>
              <a:gd name="connsiteX1617" fmla="*/ 542898 w 17407838"/>
              <a:gd name="connsiteY1617" fmla="*/ 9677400 h 17338041"/>
              <a:gd name="connsiteX1618" fmla="*/ 420978 w 17407838"/>
              <a:gd name="connsiteY1618" fmla="*/ 9555480 h 17338041"/>
              <a:gd name="connsiteX1619" fmla="*/ 542898 w 17407838"/>
              <a:gd name="connsiteY1619" fmla="*/ 9433560 h 17338041"/>
              <a:gd name="connsiteX1620" fmla="*/ 17407832 w 17407838"/>
              <a:gd name="connsiteY1620" fmla="*/ 8896268 h 17338041"/>
              <a:gd name="connsiteX1621" fmla="*/ 17404423 w 17407838"/>
              <a:gd name="connsiteY1621" fmla="*/ 9031076 h 17338041"/>
              <a:gd name="connsiteX1622" fmla="*/ 17392679 w 17407838"/>
              <a:gd name="connsiteY1622" fmla="*/ 9013657 h 17338041"/>
              <a:gd name="connsiteX1623" fmla="*/ 17383098 w 17407838"/>
              <a:gd name="connsiteY1623" fmla="*/ 8966200 h 17338041"/>
              <a:gd name="connsiteX1624" fmla="*/ 17392679 w 17407838"/>
              <a:gd name="connsiteY1624" fmla="*/ 8918743 h 17338041"/>
              <a:gd name="connsiteX1625" fmla="*/ 4 w 17407838"/>
              <a:gd name="connsiteY1625" fmla="*/ 8896268 h 17338041"/>
              <a:gd name="connsiteX1626" fmla="*/ 15158 w 17407838"/>
              <a:gd name="connsiteY1626" fmla="*/ 8918743 h 17338041"/>
              <a:gd name="connsiteX1627" fmla="*/ 24738 w 17407838"/>
              <a:gd name="connsiteY1627" fmla="*/ 8966200 h 17338041"/>
              <a:gd name="connsiteX1628" fmla="*/ 15158 w 17407838"/>
              <a:gd name="connsiteY1628" fmla="*/ 9013657 h 17338041"/>
              <a:gd name="connsiteX1629" fmla="*/ 3412 w 17407838"/>
              <a:gd name="connsiteY1629" fmla="*/ 9031076 h 17338041"/>
              <a:gd name="connsiteX1630" fmla="*/ 16864938 w 17407838"/>
              <a:gd name="connsiteY1630" fmla="*/ 8844280 h 17338041"/>
              <a:gd name="connsiteX1631" fmla="*/ 16986858 w 17407838"/>
              <a:gd name="connsiteY1631" fmla="*/ 8966200 h 17338041"/>
              <a:gd name="connsiteX1632" fmla="*/ 16864938 w 17407838"/>
              <a:gd name="connsiteY1632" fmla="*/ 9088120 h 17338041"/>
              <a:gd name="connsiteX1633" fmla="*/ 16743018 w 17407838"/>
              <a:gd name="connsiteY1633" fmla="*/ 8966200 h 17338041"/>
              <a:gd name="connsiteX1634" fmla="*/ 16864938 w 17407838"/>
              <a:gd name="connsiteY1634" fmla="*/ 8844280 h 17338041"/>
              <a:gd name="connsiteX1635" fmla="*/ 16285818 w 17407838"/>
              <a:gd name="connsiteY1635" fmla="*/ 8844280 h 17338041"/>
              <a:gd name="connsiteX1636" fmla="*/ 16407738 w 17407838"/>
              <a:gd name="connsiteY1636" fmla="*/ 8966200 h 17338041"/>
              <a:gd name="connsiteX1637" fmla="*/ 16285818 w 17407838"/>
              <a:gd name="connsiteY1637" fmla="*/ 9088120 h 17338041"/>
              <a:gd name="connsiteX1638" fmla="*/ 16163898 w 17407838"/>
              <a:gd name="connsiteY1638" fmla="*/ 8966200 h 17338041"/>
              <a:gd name="connsiteX1639" fmla="*/ 16285818 w 17407838"/>
              <a:gd name="connsiteY1639" fmla="*/ 8844280 h 17338041"/>
              <a:gd name="connsiteX1640" fmla="*/ 15645738 w 17407838"/>
              <a:gd name="connsiteY1640" fmla="*/ 8844280 h 17338041"/>
              <a:gd name="connsiteX1641" fmla="*/ 15767658 w 17407838"/>
              <a:gd name="connsiteY1641" fmla="*/ 8966200 h 17338041"/>
              <a:gd name="connsiteX1642" fmla="*/ 15645738 w 17407838"/>
              <a:gd name="connsiteY1642" fmla="*/ 9088120 h 17338041"/>
              <a:gd name="connsiteX1643" fmla="*/ 15523818 w 17407838"/>
              <a:gd name="connsiteY1643" fmla="*/ 8966200 h 17338041"/>
              <a:gd name="connsiteX1644" fmla="*/ 15645738 w 17407838"/>
              <a:gd name="connsiteY1644" fmla="*/ 8844280 h 17338041"/>
              <a:gd name="connsiteX1645" fmla="*/ 15066618 w 17407838"/>
              <a:gd name="connsiteY1645" fmla="*/ 8844280 h 17338041"/>
              <a:gd name="connsiteX1646" fmla="*/ 15188538 w 17407838"/>
              <a:gd name="connsiteY1646" fmla="*/ 8966200 h 17338041"/>
              <a:gd name="connsiteX1647" fmla="*/ 15066618 w 17407838"/>
              <a:gd name="connsiteY1647" fmla="*/ 9088120 h 17338041"/>
              <a:gd name="connsiteX1648" fmla="*/ 14944698 w 17407838"/>
              <a:gd name="connsiteY1648" fmla="*/ 8966200 h 17338041"/>
              <a:gd name="connsiteX1649" fmla="*/ 15066618 w 17407838"/>
              <a:gd name="connsiteY1649" fmla="*/ 8844280 h 17338041"/>
              <a:gd name="connsiteX1650" fmla="*/ 14426538 w 17407838"/>
              <a:gd name="connsiteY1650" fmla="*/ 8844280 h 17338041"/>
              <a:gd name="connsiteX1651" fmla="*/ 14548458 w 17407838"/>
              <a:gd name="connsiteY1651" fmla="*/ 8966200 h 17338041"/>
              <a:gd name="connsiteX1652" fmla="*/ 14426538 w 17407838"/>
              <a:gd name="connsiteY1652" fmla="*/ 9088120 h 17338041"/>
              <a:gd name="connsiteX1653" fmla="*/ 14304618 w 17407838"/>
              <a:gd name="connsiteY1653" fmla="*/ 8966200 h 17338041"/>
              <a:gd name="connsiteX1654" fmla="*/ 14426538 w 17407838"/>
              <a:gd name="connsiteY1654" fmla="*/ 8844280 h 17338041"/>
              <a:gd name="connsiteX1655" fmla="*/ 13847418 w 17407838"/>
              <a:gd name="connsiteY1655" fmla="*/ 8844280 h 17338041"/>
              <a:gd name="connsiteX1656" fmla="*/ 13969338 w 17407838"/>
              <a:gd name="connsiteY1656" fmla="*/ 8966200 h 17338041"/>
              <a:gd name="connsiteX1657" fmla="*/ 13847418 w 17407838"/>
              <a:gd name="connsiteY1657" fmla="*/ 9088120 h 17338041"/>
              <a:gd name="connsiteX1658" fmla="*/ 13725498 w 17407838"/>
              <a:gd name="connsiteY1658" fmla="*/ 8966200 h 17338041"/>
              <a:gd name="connsiteX1659" fmla="*/ 13847418 w 17407838"/>
              <a:gd name="connsiteY1659" fmla="*/ 8844280 h 17338041"/>
              <a:gd name="connsiteX1660" fmla="*/ 13237818 w 17407838"/>
              <a:gd name="connsiteY1660" fmla="*/ 8844280 h 17338041"/>
              <a:gd name="connsiteX1661" fmla="*/ 13359738 w 17407838"/>
              <a:gd name="connsiteY1661" fmla="*/ 8966200 h 17338041"/>
              <a:gd name="connsiteX1662" fmla="*/ 13237818 w 17407838"/>
              <a:gd name="connsiteY1662" fmla="*/ 9088120 h 17338041"/>
              <a:gd name="connsiteX1663" fmla="*/ 13115898 w 17407838"/>
              <a:gd name="connsiteY1663" fmla="*/ 8966200 h 17338041"/>
              <a:gd name="connsiteX1664" fmla="*/ 13237818 w 17407838"/>
              <a:gd name="connsiteY1664" fmla="*/ 8844280 h 17338041"/>
              <a:gd name="connsiteX1665" fmla="*/ 12658698 w 17407838"/>
              <a:gd name="connsiteY1665" fmla="*/ 8844280 h 17338041"/>
              <a:gd name="connsiteX1666" fmla="*/ 12780618 w 17407838"/>
              <a:gd name="connsiteY1666" fmla="*/ 8966200 h 17338041"/>
              <a:gd name="connsiteX1667" fmla="*/ 12658698 w 17407838"/>
              <a:gd name="connsiteY1667" fmla="*/ 9088120 h 17338041"/>
              <a:gd name="connsiteX1668" fmla="*/ 12536778 w 17407838"/>
              <a:gd name="connsiteY1668" fmla="*/ 8966200 h 17338041"/>
              <a:gd name="connsiteX1669" fmla="*/ 12658698 w 17407838"/>
              <a:gd name="connsiteY1669" fmla="*/ 8844280 h 17338041"/>
              <a:gd name="connsiteX1670" fmla="*/ 12018618 w 17407838"/>
              <a:gd name="connsiteY1670" fmla="*/ 8844280 h 17338041"/>
              <a:gd name="connsiteX1671" fmla="*/ 12140538 w 17407838"/>
              <a:gd name="connsiteY1671" fmla="*/ 8966200 h 17338041"/>
              <a:gd name="connsiteX1672" fmla="*/ 12018618 w 17407838"/>
              <a:gd name="connsiteY1672" fmla="*/ 9088120 h 17338041"/>
              <a:gd name="connsiteX1673" fmla="*/ 11896698 w 17407838"/>
              <a:gd name="connsiteY1673" fmla="*/ 8966200 h 17338041"/>
              <a:gd name="connsiteX1674" fmla="*/ 12018618 w 17407838"/>
              <a:gd name="connsiteY1674" fmla="*/ 8844280 h 17338041"/>
              <a:gd name="connsiteX1675" fmla="*/ 11439498 w 17407838"/>
              <a:gd name="connsiteY1675" fmla="*/ 8844280 h 17338041"/>
              <a:gd name="connsiteX1676" fmla="*/ 11561418 w 17407838"/>
              <a:gd name="connsiteY1676" fmla="*/ 8966200 h 17338041"/>
              <a:gd name="connsiteX1677" fmla="*/ 11439498 w 17407838"/>
              <a:gd name="connsiteY1677" fmla="*/ 9088120 h 17338041"/>
              <a:gd name="connsiteX1678" fmla="*/ 11317578 w 17407838"/>
              <a:gd name="connsiteY1678" fmla="*/ 8966200 h 17338041"/>
              <a:gd name="connsiteX1679" fmla="*/ 11439498 w 17407838"/>
              <a:gd name="connsiteY1679" fmla="*/ 8844280 h 17338041"/>
              <a:gd name="connsiteX1680" fmla="*/ 10799418 w 17407838"/>
              <a:gd name="connsiteY1680" fmla="*/ 8844280 h 17338041"/>
              <a:gd name="connsiteX1681" fmla="*/ 10921338 w 17407838"/>
              <a:gd name="connsiteY1681" fmla="*/ 8966200 h 17338041"/>
              <a:gd name="connsiteX1682" fmla="*/ 10799418 w 17407838"/>
              <a:gd name="connsiteY1682" fmla="*/ 9088120 h 17338041"/>
              <a:gd name="connsiteX1683" fmla="*/ 10677498 w 17407838"/>
              <a:gd name="connsiteY1683" fmla="*/ 8966200 h 17338041"/>
              <a:gd name="connsiteX1684" fmla="*/ 10799418 w 17407838"/>
              <a:gd name="connsiteY1684" fmla="*/ 8844280 h 17338041"/>
              <a:gd name="connsiteX1685" fmla="*/ 10220298 w 17407838"/>
              <a:gd name="connsiteY1685" fmla="*/ 8844280 h 17338041"/>
              <a:gd name="connsiteX1686" fmla="*/ 10342218 w 17407838"/>
              <a:gd name="connsiteY1686" fmla="*/ 8966200 h 17338041"/>
              <a:gd name="connsiteX1687" fmla="*/ 10220298 w 17407838"/>
              <a:gd name="connsiteY1687" fmla="*/ 9088120 h 17338041"/>
              <a:gd name="connsiteX1688" fmla="*/ 10098378 w 17407838"/>
              <a:gd name="connsiteY1688" fmla="*/ 8966200 h 17338041"/>
              <a:gd name="connsiteX1689" fmla="*/ 10220298 w 17407838"/>
              <a:gd name="connsiteY1689" fmla="*/ 8844280 h 17338041"/>
              <a:gd name="connsiteX1690" fmla="*/ 9580218 w 17407838"/>
              <a:gd name="connsiteY1690" fmla="*/ 8844280 h 17338041"/>
              <a:gd name="connsiteX1691" fmla="*/ 9702138 w 17407838"/>
              <a:gd name="connsiteY1691" fmla="*/ 8966200 h 17338041"/>
              <a:gd name="connsiteX1692" fmla="*/ 9580218 w 17407838"/>
              <a:gd name="connsiteY1692" fmla="*/ 9088120 h 17338041"/>
              <a:gd name="connsiteX1693" fmla="*/ 9458298 w 17407838"/>
              <a:gd name="connsiteY1693" fmla="*/ 8966200 h 17338041"/>
              <a:gd name="connsiteX1694" fmla="*/ 9580218 w 17407838"/>
              <a:gd name="connsiteY1694" fmla="*/ 8844280 h 17338041"/>
              <a:gd name="connsiteX1695" fmla="*/ 9001098 w 17407838"/>
              <a:gd name="connsiteY1695" fmla="*/ 8844280 h 17338041"/>
              <a:gd name="connsiteX1696" fmla="*/ 9123018 w 17407838"/>
              <a:gd name="connsiteY1696" fmla="*/ 8966200 h 17338041"/>
              <a:gd name="connsiteX1697" fmla="*/ 9001098 w 17407838"/>
              <a:gd name="connsiteY1697" fmla="*/ 9088120 h 17338041"/>
              <a:gd name="connsiteX1698" fmla="*/ 8879178 w 17407838"/>
              <a:gd name="connsiteY1698" fmla="*/ 8966200 h 17338041"/>
              <a:gd name="connsiteX1699" fmla="*/ 9001098 w 17407838"/>
              <a:gd name="connsiteY1699" fmla="*/ 8844280 h 17338041"/>
              <a:gd name="connsiteX1700" fmla="*/ 8406738 w 17407838"/>
              <a:gd name="connsiteY1700" fmla="*/ 8844280 h 17338041"/>
              <a:gd name="connsiteX1701" fmla="*/ 8528658 w 17407838"/>
              <a:gd name="connsiteY1701" fmla="*/ 8966200 h 17338041"/>
              <a:gd name="connsiteX1702" fmla="*/ 8406738 w 17407838"/>
              <a:gd name="connsiteY1702" fmla="*/ 9088120 h 17338041"/>
              <a:gd name="connsiteX1703" fmla="*/ 8284818 w 17407838"/>
              <a:gd name="connsiteY1703" fmla="*/ 8966200 h 17338041"/>
              <a:gd name="connsiteX1704" fmla="*/ 8406738 w 17407838"/>
              <a:gd name="connsiteY1704" fmla="*/ 8844280 h 17338041"/>
              <a:gd name="connsiteX1705" fmla="*/ 7827618 w 17407838"/>
              <a:gd name="connsiteY1705" fmla="*/ 8844280 h 17338041"/>
              <a:gd name="connsiteX1706" fmla="*/ 7949538 w 17407838"/>
              <a:gd name="connsiteY1706" fmla="*/ 8966200 h 17338041"/>
              <a:gd name="connsiteX1707" fmla="*/ 7827618 w 17407838"/>
              <a:gd name="connsiteY1707" fmla="*/ 9088120 h 17338041"/>
              <a:gd name="connsiteX1708" fmla="*/ 7705698 w 17407838"/>
              <a:gd name="connsiteY1708" fmla="*/ 8966200 h 17338041"/>
              <a:gd name="connsiteX1709" fmla="*/ 7827618 w 17407838"/>
              <a:gd name="connsiteY1709" fmla="*/ 8844280 h 17338041"/>
              <a:gd name="connsiteX1710" fmla="*/ 7187538 w 17407838"/>
              <a:gd name="connsiteY1710" fmla="*/ 8844280 h 17338041"/>
              <a:gd name="connsiteX1711" fmla="*/ 7309458 w 17407838"/>
              <a:gd name="connsiteY1711" fmla="*/ 8966200 h 17338041"/>
              <a:gd name="connsiteX1712" fmla="*/ 7187538 w 17407838"/>
              <a:gd name="connsiteY1712" fmla="*/ 9088120 h 17338041"/>
              <a:gd name="connsiteX1713" fmla="*/ 7065618 w 17407838"/>
              <a:gd name="connsiteY1713" fmla="*/ 8966200 h 17338041"/>
              <a:gd name="connsiteX1714" fmla="*/ 7187538 w 17407838"/>
              <a:gd name="connsiteY1714" fmla="*/ 8844280 h 17338041"/>
              <a:gd name="connsiteX1715" fmla="*/ 6608418 w 17407838"/>
              <a:gd name="connsiteY1715" fmla="*/ 8844280 h 17338041"/>
              <a:gd name="connsiteX1716" fmla="*/ 6730338 w 17407838"/>
              <a:gd name="connsiteY1716" fmla="*/ 8966200 h 17338041"/>
              <a:gd name="connsiteX1717" fmla="*/ 6608418 w 17407838"/>
              <a:gd name="connsiteY1717" fmla="*/ 9088120 h 17338041"/>
              <a:gd name="connsiteX1718" fmla="*/ 6486498 w 17407838"/>
              <a:gd name="connsiteY1718" fmla="*/ 8966200 h 17338041"/>
              <a:gd name="connsiteX1719" fmla="*/ 6608418 w 17407838"/>
              <a:gd name="connsiteY1719" fmla="*/ 8844280 h 17338041"/>
              <a:gd name="connsiteX1720" fmla="*/ 5968338 w 17407838"/>
              <a:gd name="connsiteY1720" fmla="*/ 8844280 h 17338041"/>
              <a:gd name="connsiteX1721" fmla="*/ 6090258 w 17407838"/>
              <a:gd name="connsiteY1721" fmla="*/ 8966200 h 17338041"/>
              <a:gd name="connsiteX1722" fmla="*/ 5968338 w 17407838"/>
              <a:gd name="connsiteY1722" fmla="*/ 9088120 h 17338041"/>
              <a:gd name="connsiteX1723" fmla="*/ 5846418 w 17407838"/>
              <a:gd name="connsiteY1723" fmla="*/ 8966200 h 17338041"/>
              <a:gd name="connsiteX1724" fmla="*/ 5968338 w 17407838"/>
              <a:gd name="connsiteY1724" fmla="*/ 8844280 h 17338041"/>
              <a:gd name="connsiteX1725" fmla="*/ 5389218 w 17407838"/>
              <a:gd name="connsiteY1725" fmla="*/ 8844280 h 17338041"/>
              <a:gd name="connsiteX1726" fmla="*/ 5511138 w 17407838"/>
              <a:gd name="connsiteY1726" fmla="*/ 8966200 h 17338041"/>
              <a:gd name="connsiteX1727" fmla="*/ 5389218 w 17407838"/>
              <a:gd name="connsiteY1727" fmla="*/ 9088120 h 17338041"/>
              <a:gd name="connsiteX1728" fmla="*/ 5267298 w 17407838"/>
              <a:gd name="connsiteY1728" fmla="*/ 8966200 h 17338041"/>
              <a:gd name="connsiteX1729" fmla="*/ 5389218 w 17407838"/>
              <a:gd name="connsiteY1729" fmla="*/ 8844280 h 17338041"/>
              <a:gd name="connsiteX1730" fmla="*/ 4749138 w 17407838"/>
              <a:gd name="connsiteY1730" fmla="*/ 8844280 h 17338041"/>
              <a:gd name="connsiteX1731" fmla="*/ 4871058 w 17407838"/>
              <a:gd name="connsiteY1731" fmla="*/ 8966200 h 17338041"/>
              <a:gd name="connsiteX1732" fmla="*/ 4749138 w 17407838"/>
              <a:gd name="connsiteY1732" fmla="*/ 9088120 h 17338041"/>
              <a:gd name="connsiteX1733" fmla="*/ 4627218 w 17407838"/>
              <a:gd name="connsiteY1733" fmla="*/ 8966200 h 17338041"/>
              <a:gd name="connsiteX1734" fmla="*/ 4749138 w 17407838"/>
              <a:gd name="connsiteY1734" fmla="*/ 8844280 h 17338041"/>
              <a:gd name="connsiteX1735" fmla="*/ 4170018 w 17407838"/>
              <a:gd name="connsiteY1735" fmla="*/ 8844280 h 17338041"/>
              <a:gd name="connsiteX1736" fmla="*/ 4291938 w 17407838"/>
              <a:gd name="connsiteY1736" fmla="*/ 8966200 h 17338041"/>
              <a:gd name="connsiteX1737" fmla="*/ 4170018 w 17407838"/>
              <a:gd name="connsiteY1737" fmla="*/ 9088120 h 17338041"/>
              <a:gd name="connsiteX1738" fmla="*/ 4048098 w 17407838"/>
              <a:gd name="connsiteY1738" fmla="*/ 8966200 h 17338041"/>
              <a:gd name="connsiteX1739" fmla="*/ 4170018 w 17407838"/>
              <a:gd name="connsiteY1739" fmla="*/ 8844280 h 17338041"/>
              <a:gd name="connsiteX1740" fmla="*/ 3560418 w 17407838"/>
              <a:gd name="connsiteY1740" fmla="*/ 8844280 h 17338041"/>
              <a:gd name="connsiteX1741" fmla="*/ 3682338 w 17407838"/>
              <a:gd name="connsiteY1741" fmla="*/ 8966200 h 17338041"/>
              <a:gd name="connsiteX1742" fmla="*/ 3560418 w 17407838"/>
              <a:gd name="connsiteY1742" fmla="*/ 9088120 h 17338041"/>
              <a:gd name="connsiteX1743" fmla="*/ 3438498 w 17407838"/>
              <a:gd name="connsiteY1743" fmla="*/ 8966200 h 17338041"/>
              <a:gd name="connsiteX1744" fmla="*/ 3560418 w 17407838"/>
              <a:gd name="connsiteY1744" fmla="*/ 8844280 h 17338041"/>
              <a:gd name="connsiteX1745" fmla="*/ 2981298 w 17407838"/>
              <a:gd name="connsiteY1745" fmla="*/ 8844280 h 17338041"/>
              <a:gd name="connsiteX1746" fmla="*/ 3103218 w 17407838"/>
              <a:gd name="connsiteY1746" fmla="*/ 8966200 h 17338041"/>
              <a:gd name="connsiteX1747" fmla="*/ 2981298 w 17407838"/>
              <a:gd name="connsiteY1747" fmla="*/ 9088120 h 17338041"/>
              <a:gd name="connsiteX1748" fmla="*/ 2859378 w 17407838"/>
              <a:gd name="connsiteY1748" fmla="*/ 8966200 h 17338041"/>
              <a:gd name="connsiteX1749" fmla="*/ 2981298 w 17407838"/>
              <a:gd name="connsiteY1749" fmla="*/ 8844280 h 17338041"/>
              <a:gd name="connsiteX1750" fmla="*/ 2341218 w 17407838"/>
              <a:gd name="connsiteY1750" fmla="*/ 8844280 h 17338041"/>
              <a:gd name="connsiteX1751" fmla="*/ 2463138 w 17407838"/>
              <a:gd name="connsiteY1751" fmla="*/ 8966200 h 17338041"/>
              <a:gd name="connsiteX1752" fmla="*/ 2341218 w 17407838"/>
              <a:gd name="connsiteY1752" fmla="*/ 9088120 h 17338041"/>
              <a:gd name="connsiteX1753" fmla="*/ 2219298 w 17407838"/>
              <a:gd name="connsiteY1753" fmla="*/ 8966200 h 17338041"/>
              <a:gd name="connsiteX1754" fmla="*/ 2341218 w 17407838"/>
              <a:gd name="connsiteY1754" fmla="*/ 8844280 h 17338041"/>
              <a:gd name="connsiteX1755" fmla="*/ 1762098 w 17407838"/>
              <a:gd name="connsiteY1755" fmla="*/ 8844280 h 17338041"/>
              <a:gd name="connsiteX1756" fmla="*/ 1884018 w 17407838"/>
              <a:gd name="connsiteY1756" fmla="*/ 8966200 h 17338041"/>
              <a:gd name="connsiteX1757" fmla="*/ 1762098 w 17407838"/>
              <a:gd name="connsiteY1757" fmla="*/ 9088120 h 17338041"/>
              <a:gd name="connsiteX1758" fmla="*/ 1640178 w 17407838"/>
              <a:gd name="connsiteY1758" fmla="*/ 8966200 h 17338041"/>
              <a:gd name="connsiteX1759" fmla="*/ 1762098 w 17407838"/>
              <a:gd name="connsiteY1759" fmla="*/ 8844280 h 17338041"/>
              <a:gd name="connsiteX1760" fmla="*/ 1122018 w 17407838"/>
              <a:gd name="connsiteY1760" fmla="*/ 8844280 h 17338041"/>
              <a:gd name="connsiteX1761" fmla="*/ 1243938 w 17407838"/>
              <a:gd name="connsiteY1761" fmla="*/ 8966200 h 17338041"/>
              <a:gd name="connsiteX1762" fmla="*/ 1122018 w 17407838"/>
              <a:gd name="connsiteY1762" fmla="*/ 9088120 h 17338041"/>
              <a:gd name="connsiteX1763" fmla="*/ 1000098 w 17407838"/>
              <a:gd name="connsiteY1763" fmla="*/ 8966200 h 17338041"/>
              <a:gd name="connsiteX1764" fmla="*/ 1122018 w 17407838"/>
              <a:gd name="connsiteY1764" fmla="*/ 8844280 h 17338041"/>
              <a:gd name="connsiteX1765" fmla="*/ 542898 w 17407838"/>
              <a:gd name="connsiteY1765" fmla="*/ 8844280 h 17338041"/>
              <a:gd name="connsiteX1766" fmla="*/ 664818 w 17407838"/>
              <a:gd name="connsiteY1766" fmla="*/ 8966200 h 17338041"/>
              <a:gd name="connsiteX1767" fmla="*/ 542898 w 17407838"/>
              <a:gd name="connsiteY1767" fmla="*/ 9088120 h 17338041"/>
              <a:gd name="connsiteX1768" fmla="*/ 420978 w 17407838"/>
              <a:gd name="connsiteY1768" fmla="*/ 8966200 h 17338041"/>
              <a:gd name="connsiteX1769" fmla="*/ 542898 w 17407838"/>
              <a:gd name="connsiteY1769" fmla="*/ 8844280 h 17338041"/>
              <a:gd name="connsiteX1770" fmla="*/ 17404429 w 17407838"/>
              <a:gd name="connsiteY1770" fmla="*/ 8307275 h 17338041"/>
              <a:gd name="connsiteX1771" fmla="*/ 17407838 w 17407838"/>
              <a:gd name="connsiteY1771" fmla="*/ 8442100 h 17338041"/>
              <a:gd name="connsiteX1772" fmla="*/ 17392679 w 17407838"/>
              <a:gd name="connsiteY1772" fmla="*/ 8419616 h 17338041"/>
              <a:gd name="connsiteX1773" fmla="*/ 17383098 w 17407838"/>
              <a:gd name="connsiteY1773" fmla="*/ 8372159 h 17338041"/>
              <a:gd name="connsiteX1774" fmla="*/ 17392679 w 17407838"/>
              <a:gd name="connsiteY1774" fmla="*/ 8324702 h 17338041"/>
              <a:gd name="connsiteX1775" fmla="*/ 3408 w 17407838"/>
              <a:gd name="connsiteY1775" fmla="*/ 8307245 h 17338041"/>
              <a:gd name="connsiteX1776" fmla="*/ 15158 w 17407838"/>
              <a:gd name="connsiteY1776" fmla="*/ 8324671 h 17338041"/>
              <a:gd name="connsiteX1777" fmla="*/ 24738 w 17407838"/>
              <a:gd name="connsiteY1777" fmla="*/ 8372128 h 17338041"/>
              <a:gd name="connsiteX1778" fmla="*/ 15158 w 17407838"/>
              <a:gd name="connsiteY1778" fmla="*/ 8419585 h 17338041"/>
              <a:gd name="connsiteX1779" fmla="*/ 0 w 17407838"/>
              <a:gd name="connsiteY1779" fmla="*/ 8442068 h 17338041"/>
              <a:gd name="connsiteX1780" fmla="*/ 10220298 w 17407838"/>
              <a:gd name="connsiteY1780" fmla="*/ 8250291 h 17338041"/>
              <a:gd name="connsiteX1781" fmla="*/ 10342218 w 17407838"/>
              <a:gd name="connsiteY1781" fmla="*/ 8372211 h 17338041"/>
              <a:gd name="connsiteX1782" fmla="*/ 10220298 w 17407838"/>
              <a:gd name="connsiteY1782" fmla="*/ 8494131 h 17338041"/>
              <a:gd name="connsiteX1783" fmla="*/ 10098378 w 17407838"/>
              <a:gd name="connsiteY1783" fmla="*/ 8372211 h 17338041"/>
              <a:gd name="connsiteX1784" fmla="*/ 10220298 w 17407838"/>
              <a:gd name="connsiteY1784" fmla="*/ 8250291 h 17338041"/>
              <a:gd name="connsiteX1785" fmla="*/ 10799418 w 17407838"/>
              <a:gd name="connsiteY1785" fmla="*/ 8250287 h 17338041"/>
              <a:gd name="connsiteX1786" fmla="*/ 10921338 w 17407838"/>
              <a:gd name="connsiteY1786" fmla="*/ 8372208 h 17338041"/>
              <a:gd name="connsiteX1787" fmla="*/ 10799418 w 17407838"/>
              <a:gd name="connsiteY1787" fmla="*/ 8494127 h 17338041"/>
              <a:gd name="connsiteX1788" fmla="*/ 10677498 w 17407838"/>
              <a:gd name="connsiteY1788" fmla="*/ 8372208 h 17338041"/>
              <a:gd name="connsiteX1789" fmla="*/ 10799418 w 17407838"/>
              <a:gd name="connsiteY1789" fmla="*/ 8250287 h 17338041"/>
              <a:gd name="connsiteX1790" fmla="*/ 9001098 w 17407838"/>
              <a:gd name="connsiteY1790" fmla="*/ 8250283 h 17338041"/>
              <a:gd name="connsiteX1791" fmla="*/ 9123018 w 17407838"/>
              <a:gd name="connsiteY1791" fmla="*/ 8372203 h 17338041"/>
              <a:gd name="connsiteX1792" fmla="*/ 9001098 w 17407838"/>
              <a:gd name="connsiteY1792" fmla="*/ 8494123 h 17338041"/>
              <a:gd name="connsiteX1793" fmla="*/ 8879178 w 17407838"/>
              <a:gd name="connsiteY1793" fmla="*/ 8372203 h 17338041"/>
              <a:gd name="connsiteX1794" fmla="*/ 9001098 w 17407838"/>
              <a:gd name="connsiteY1794" fmla="*/ 8250283 h 17338041"/>
              <a:gd name="connsiteX1795" fmla="*/ 9580218 w 17407838"/>
              <a:gd name="connsiteY1795" fmla="*/ 8250279 h 17338041"/>
              <a:gd name="connsiteX1796" fmla="*/ 9702138 w 17407838"/>
              <a:gd name="connsiteY1796" fmla="*/ 8372199 h 17338041"/>
              <a:gd name="connsiteX1797" fmla="*/ 9580218 w 17407838"/>
              <a:gd name="connsiteY1797" fmla="*/ 8494119 h 17338041"/>
              <a:gd name="connsiteX1798" fmla="*/ 9458298 w 17407838"/>
              <a:gd name="connsiteY1798" fmla="*/ 8372199 h 17338041"/>
              <a:gd name="connsiteX1799" fmla="*/ 9580218 w 17407838"/>
              <a:gd name="connsiteY1799" fmla="*/ 8250279 h 17338041"/>
              <a:gd name="connsiteX1800" fmla="*/ 12658698 w 17407838"/>
              <a:gd name="connsiteY1800" fmla="*/ 8250274 h 17338041"/>
              <a:gd name="connsiteX1801" fmla="*/ 12780618 w 17407838"/>
              <a:gd name="connsiteY1801" fmla="*/ 8372194 h 17338041"/>
              <a:gd name="connsiteX1802" fmla="*/ 12658698 w 17407838"/>
              <a:gd name="connsiteY1802" fmla="*/ 8494114 h 17338041"/>
              <a:gd name="connsiteX1803" fmla="*/ 12536778 w 17407838"/>
              <a:gd name="connsiteY1803" fmla="*/ 8372194 h 17338041"/>
              <a:gd name="connsiteX1804" fmla="*/ 12658698 w 17407838"/>
              <a:gd name="connsiteY1804" fmla="*/ 8250274 h 17338041"/>
              <a:gd name="connsiteX1805" fmla="*/ 13237818 w 17407838"/>
              <a:gd name="connsiteY1805" fmla="*/ 8250271 h 17338041"/>
              <a:gd name="connsiteX1806" fmla="*/ 13359738 w 17407838"/>
              <a:gd name="connsiteY1806" fmla="*/ 8372190 h 17338041"/>
              <a:gd name="connsiteX1807" fmla="*/ 13237818 w 17407838"/>
              <a:gd name="connsiteY1807" fmla="*/ 8494110 h 17338041"/>
              <a:gd name="connsiteX1808" fmla="*/ 13115898 w 17407838"/>
              <a:gd name="connsiteY1808" fmla="*/ 8372190 h 17338041"/>
              <a:gd name="connsiteX1809" fmla="*/ 13237818 w 17407838"/>
              <a:gd name="connsiteY1809" fmla="*/ 8250271 h 17338041"/>
              <a:gd name="connsiteX1810" fmla="*/ 11439498 w 17407838"/>
              <a:gd name="connsiteY1810" fmla="*/ 8250268 h 17338041"/>
              <a:gd name="connsiteX1811" fmla="*/ 11561418 w 17407838"/>
              <a:gd name="connsiteY1811" fmla="*/ 8372187 h 17338041"/>
              <a:gd name="connsiteX1812" fmla="*/ 11439498 w 17407838"/>
              <a:gd name="connsiteY1812" fmla="*/ 8494107 h 17338041"/>
              <a:gd name="connsiteX1813" fmla="*/ 11317578 w 17407838"/>
              <a:gd name="connsiteY1813" fmla="*/ 8372187 h 17338041"/>
              <a:gd name="connsiteX1814" fmla="*/ 11439498 w 17407838"/>
              <a:gd name="connsiteY1814" fmla="*/ 8250268 h 17338041"/>
              <a:gd name="connsiteX1815" fmla="*/ 12018618 w 17407838"/>
              <a:gd name="connsiteY1815" fmla="*/ 8250262 h 17338041"/>
              <a:gd name="connsiteX1816" fmla="*/ 12140538 w 17407838"/>
              <a:gd name="connsiteY1816" fmla="*/ 8372182 h 17338041"/>
              <a:gd name="connsiteX1817" fmla="*/ 12018618 w 17407838"/>
              <a:gd name="connsiteY1817" fmla="*/ 8494102 h 17338041"/>
              <a:gd name="connsiteX1818" fmla="*/ 11896698 w 17407838"/>
              <a:gd name="connsiteY1818" fmla="*/ 8372182 h 17338041"/>
              <a:gd name="connsiteX1819" fmla="*/ 12018618 w 17407838"/>
              <a:gd name="connsiteY1819" fmla="*/ 8250262 h 17338041"/>
              <a:gd name="connsiteX1820" fmla="*/ 15066618 w 17407838"/>
              <a:gd name="connsiteY1820" fmla="*/ 8250258 h 17338041"/>
              <a:gd name="connsiteX1821" fmla="*/ 15188538 w 17407838"/>
              <a:gd name="connsiteY1821" fmla="*/ 8372178 h 17338041"/>
              <a:gd name="connsiteX1822" fmla="*/ 15066618 w 17407838"/>
              <a:gd name="connsiteY1822" fmla="*/ 8494098 h 17338041"/>
              <a:gd name="connsiteX1823" fmla="*/ 14944698 w 17407838"/>
              <a:gd name="connsiteY1823" fmla="*/ 8372178 h 17338041"/>
              <a:gd name="connsiteX1824" fmla="*/ 15066618 w 17407838"/>
              <a:gd name="connsiteY1824" fmla="*/ 8250258 h 17338041"/>
              <a:gd name="connsiteX1825" fmla="*/ 15645738 w 17407838"/>
              <a:gd name="connsiteY1825" fmla="*/ 8250253 h 17338041"/>
              <a:gd name="connsiteX1826" fmla="*/ 15767658 w 17407838"/>
              <a:gd name="connsiteY1826" fmla="*/ 8372173 h 17338041"/>
              <a:gd name="connsiteX1827" fmla="*/ 15645738 w 17407838"/>
              <a:gd name="connsiteY1827" fmla="*/ 8494094 h 17338041"/>
              <a:gd name="connsiteX1828" fmla="*/ 15523818 w 17407838"/>
              <a:gd name="connsiteY1828" fmla="*/ 8372173 h 17338041"/>
              <a:gd name="connsiteX1829" fmla="*/ 15645738 w 17407838"/>
              <a:gd name="connsiteY1829" fmla="*/ 8250253 h 17338041"/>
              <a:gd name="connsiteX1830" fmla="*/ 13847418 w 17407838"/>
              <a:gd name="connsiteY1830" fmla="*/ 8250250 h 17338041"/>
              <a:gd name="connsiteX1831" fmla="*/ 13969338 w 17407838"/>
              <a:gd name="connsiteY1831" fmla="*/ 8372170 h 17338041"/>
              <a:gd name="connsiteX1832" fmla="*/ 13847418 w 17407838"/>
              <a:gd name="connsiteY1832" fmla="*/ 8494090 h 17338041"/>
              <a:gd name="connsiteX1833" fmla="*/ 13725498 w 17407838"/>
              <a:gd name="connsiteY1833" fmla="*/ 8372170 h 17338041"/>
              <a:gd name="connsiteX1834" fmla="*/ 13847418 w 17407838"/>
              <a:gd name="connsiteY1834" fmla="*/ 8250250 h 17338041"/>
              <a:gd name="connsiteX1835" fmla="*/ 14426538 w 17407838"/>
              <a:gd name="connsiteY1835" fmla="*/ 8250245 h 17338041"/>
              <a:gd name="connsiteX1836" fmla="*/ 14548458 w 17407838"/>
              <a:gd name="connsiteY1836" fmla="*/ 8372165 h 17338041"/>
              <a:gd name="connsiteX1837" fmla="*/ 14426538 w 17407838"/>
              <a:gd name="connsiteY1837" fmla="*/ 8494085 h 17338041"/>
              <a:gd name="connsiteX1838" fmla="*/ 14304618 w 17407838"/>
              <a:gd name="connsiteY1838" fmla="*/ 8372165 h 17338041"/>
              <a:gd name="connsiteX1839" fmla="*/ 14426538 w 17407838"/>
              <a:gd name="connsiteY1839" fmla="*/ 8250245 h 17338041"/>
              <a:gd name="connsiteX1840" fmla="*/ 16285818 w 17407838"/>
              <a:gd name="connsiteY1840" fmla="*/ 8250232 h 17338041"/>
              <a:gd name="connsiteX1841" fmla="*/ 16407738 w 17407838"/>
              <a:gd name="connsiteY1841" fmla="*/ 8372152 h 17338041"/>
              <a:gd name="connsiteX1842" fmla="*/ 16285818 w 17407838"/>
              <a:gd name="connsiteY1842" fmla="*/ 8494072 h 17338041"/>
              <a:gd name="connsiteX1843" fmla="*/ 16163898 w 17407838"/>
              <a:gd name="connsiteY1843" fmla="*/ 8372152 h 17338041"/>
              <a:gd name="connsiteX1844" fmla="*/ 16285818 w 17407838"/>
              <a:gd name="connsiteY1844" fmla="*/ 8250232 h 17338041"/>
              <a:gd name="connsiteX1845" fmla="*/ 16864938 w 17407838"/>
              <a:gd name="connsiteY1845" fmla="*/ 8250228 h 17338041"/>
              <a:gd name="connsiteX1846" fmla="*/ 16986858 w 17407838"/>
              <a:gd name="connsiteY1846" fmla="*/ 8372149 h 17338041"/>
              <a:gd name="connsiteX1847" fmla="*/ 16864938 w 17407838"/>
              <a:gd name="connsiteY1847" fmla="*/ 8494069 h 17338041"/>
              <a:gd name="connsiteX1848" fmla="*/ 16743018 w 17407838"/>
              <a:gd name="connsiteY1848" fmla="*/ 8372149 h 17338041"/>
              <a:gd name="connsiteX1849" fmla="*/ 16864938 w 17407838"/>
              <a:gd name="connsiteY1849" fmla="*/ 8250228 h 17338041"/>
              <a:gd name="connsiteX1850" fmla="*/ 542898 w 17407838"/>
              <a:gd name="connsiteY1850" fmla="*/ 8250224 h 17338041"/>
              <a:gd name="connsiteX1851" fmla="*/ 664818 w 17407838"/>
              <a:gd name="connsiteY1851" fmla="*/ 8372144 h 17338041"/>
              <a:gd name="connsiteX1852" fmla="*/ 542898 w 17407838"/>
              <a:gd name="connsiteY1852" fmla="*/ 8494064 h 17338041"/>
              <a:gd name="connsiteX1853" fmla="*/ 420978 w 17407838"/>
              <a:gd name="connsiteY1853" fmla="*/ 8372144 h 17338041"/>
              <a:gd name="connsiteX1854" fmla="*/ 542898 w 17407838"/>
              <a:gd name="connsiteY1854" fmla="*/ 8250224 h 17338041"/>
              <a:gd name="connsiteX1855" fmla="*/ 1122018 w 17407838"/>
              <a:gd name="connsiteY1855" fmla="*/ 8250220 h 17338041"/>
              <a:gd name="connsiteX1856" fmla="*/ 1243938 w 17407838"/>
              <a:gd name="connsiteY1856" fmla="*/ 8372140 h 17338041"/>
              <a:gd name="connsiteX1857" fmla="*/ 1122018 w 17407838"/>
              <a:gd name="connsiteY1857" fmla="*/ 8494060 h 17338041"/>
              <a:gd name="connsiteX1858" fmla="*/ 1000098 w 17407838"/>
              <a:gd name="connsiteY1858" fmla="*/ 8372140 h 17338041"/>
              <a:gd name="connsiteX1859" fmla="*/ 1122018 w 17407838"/>
              <a:gd name="connsiteY1859" fmla="*/ 8250220 h 17338041"/>
              <a:gd name="connsiteX1860" fmla="*/ 2981298 w 17407838"/>
              <a:gd name="connsiteY1860" fmla="*/ 8250207 h 17338041"/>
              <a:gd name="connsiteX1861" fmla="*/ 3103218 w 17407838"/>
              <a:gd name="connsiteY1861" fmla="*/ 8372127 h 17338041"/>
              <a:gd name="connsiteX1862" fmla="*/ 2981298 w 17407838"/>
              <a:gd name="connsiteY1862" fmla="*/ 8494047 h 17338041"/>
              <a:gd name="connsiteX1863" fmla="*/ 2859378 w 17407838"/>
              <a:gd name="connsiteY1863" fmla="*/ 8372127 h 17338041"/>
              <a:gd name="connsiteX1864" fmla="*/ 2981298 w 17407838"/>
              <a:gd name="connsiteY1864" fmla="*/ 8250207 h 17338041"/>
              <a:gd name="connsiteX1865" fmla="*/ 3560418 w 17407838"/>
              <a:gd name="connsiteY1865" fmla="*/ 8250203 h 17338041"/>
              <a:gd name="connsiteX1866" fmla="*/ 3682338 w 17407838"/>
              <a:gd name="connsiteY1866" fmla="*/ 8372123 h 17338041"/>
              <a:gd name="connsiteX1867" fmla="*/ 3560418 w 17407838"/>
              <a:gd name="connsiteY1867" fmla="*/ 8494042 h 17338041"/>
              <a:gd name="connsiteX1868" fmla="*/ 3438498 w 17407838"/>
              <a:gd name="connsiteY1868" fmla="*/ 8372123 h 17338041"/>
              <a:gd name="connsiteX1869" fmla="*/ 3560418 w 17407838"/>
              <a:gd name="connsiteY1869" fmla="*/ 8250203 h 17338041"/>
              <a:gd name="connsiteX1870" fmla="*/ 1762098 w 17407838"/>
              <a:gd name="connsiteY1870" fmla="*/ 8250199 h 17338041"/>
              <a:gd name="connsiteX1871" fmla="*/ 1884018 w 17407838"/>
              <a:gd name="connsiteY1871" fmla="*/ 8372119 h 17338041"/>
              <a:gd name="connsiteX1872" fmla="*/ 1762098 w 17407838"/>
              <a:gd name="connsiteY1872" fmla="*/ 8494039 h 17338041"/>
              <a:gd name="connsiteX1873" fmla="*/ 1640178 w 17407838"/>
              <a:gd name="connsiteY1873" fmla="*/ 8372119 h 17338041"/>
              <a:gd name="connsiteX1874" fmla="*/ 1762098 w 17407838"/>
              <a:gd name="connsiteY1874" fmla="*/ 8250199 h 17338041"/>
              <a:gd name="connsiteX1875" fmla="*/ 2341218 w 17407838"/>
              <a:gd name="connsiteY1875" fmla="*/ 8250194 h 17338041"/>
              <a:gd name="connsiteX1876" fmla="*/ 2463138 w 17407838"/>
              <a:gd name="connsiteY1876" fmla="*/ 8372114 h 17338041"/>
              <a:gd name="connsiteX1877" fmla="*/ 2341218 w 17407838"/>
              <a:gd name="connsiteY1877" fmla="*/ 8494034 h 17338041"/>
              <a:gd name="connsiteX1878" fmla="*/ 2219298 w 17407838"/>
              <a:gd name="connsiteY1878" fmla="*/ 8372114 h 17338041"/>
              <a:gd name="connsiteX1879" fmla="*/ 2341218 w 17407838"/>
              <a:gd name="connsiteY1879" fmla="*/ 8250194 h 17338041"/>
              <a:gd name="connsiteX1880" fmla="*/ 5389218 w 17407838"/>
              <a:gd name="connsiteY1880" fmla="*/ 8250190 h 17338041"/>
              <a:gd name="connsiteX1881" fmla="*/ 5511138 w 17407838"/>
              <a:gd name="connsiteY1881" fmla="*/ 8372110 h 17338041"/>
              <a:gd name="connsiteX1882" fmla="*/ 5389218 w 17407838"/>
              <a:gd name="connsiteY1882" fmla="*/ 8494030 h 17338041"/>
              <a:gd name="connsiteX1883" fmla="*/ 5267298 w 17407838"/>
              <a:gd name="connsiteY1883" fmla="*/ 8372110 h 17338041"/>
              <a:gd name="connsiteX1884" fmla="*/ 5389218 w 17407838"/>
              <a:gd name="connsiteY1884" fmla="*/ 8250190 h 17338041"/>
              <a:gd name="connsiteX1885" fmla="*/ 5968338 w 17407838"/>
              <a:gd name="connsiteY1885" fmla="*/ 8250187 h 17338041"/>
              <a:gd name="connsiteX1886" fmla="*/ 6090258 w 17407838"/>
              <a:gd name="connsiteY1886" fmla="*/ 8372107 h 17338041"/>
              <a:gd name="connsiteX1887" fmla="*/ 5968338 w 17407838"/>
              <a:gd name="connsiteY1887" fmla="*/ 8494027 h 17338041"/>
              <a:gd name="connsiteX1888" fmla="*/ 5846418 w 17407838"/>
              <a:gd name="connsiteY1888" fmla="*/ 8372107 h 17338041"/>
              <a:gd name="connsiteX1889" fmla="*/ 5968338 w 17407838"/>
              <a:gd name="connsiteY1889" fmla="*/ 8250187 h 17338041"/>
              <a:gd name="connsiteX1890" fmla="*/ 4170018 w 17407838"/>
              <a:gd name="connsiteY1890" fmla="*/ 8250182 h 17338041"/>
              <a:gd name="connsiteX1891" fmla="*/ 4291938 w 17407838"/>
              <a:gd name="connsiteY1891" fmla="*/ 8372102 h 17338041"/>
              <a:gd name="connsiteX1892" fmla="*/ 4170018 w 17407838"/>
              <a:gd name="connsiteY1892" fmla="*/ 8494022 h 17338041"/>
              <a:gd name="connsiteX1893" fmla="*/ 4048098 w 17407838"/>
              <a:gd name="connsiteY1893" fmla="*/ 8372102 h 17338041"/>
              <a:gd name="connsiteX1894" fmla="*/ 4170018 w 17407838"/>
              <a:gd name="connsiteY1894" fmla="*/ 8250182 h 17338041"/>
              <a:gd name="connsiteX1895" fmla="*/ 4749138 w 17407838"/>
              <a:gd name="connsiteY1895" fmla="*/ 8250178 h 17338041"/>
              <a:gd name="connsiteX1896" fmla="*/ 4871058 w 17407838"/>
              <a:gd name="connsiteY1896" fmla="*/ 8372098 h 17338041"/>
              <a:gd name="connsiteX1897" fmla="*/ 4749138 w 17407838"/>
              <a:gd name="connsiteY1897" fmla="*/ 8494018 h 17338041"/>
              <a:gd name="connsiteX1898" fmla="*/ 4627218 w 17407838"/>
              <a:gd name="connsiteY1898" fmla="*/ 8372098 h 17338041"/>
              <a:gd name="connsiteX1899" fmla="*/ 4749138 w 17407838"/>
              <a:gd name="connsiteY1899" fmla="*/ 8250178 h 17338041"/>
              <a:gd name="connsiteX1900" fmla="*/ 7827618 w 17407838"/>
              <a:gd name="connsiteY1900" fmla="*/ 8250173 h 17338041"/>
              <a:gd name="connsiteX1901" fmla="*/ 7949538 w 17407838"/>
              <a:gd name="connsiteY1901" fmla="*/ 8372093 h 17338041"/>
              <a:gd name="connsiteX1902" fmla="*/ 7827618 w 17407838"/>
              <a:gd name="connsiteY1902" fmla="*/ 8494014 h 17338041"/>
              <a:gd name="connsiteX1903" fmla="*/ 7705698 w 17407838"/>
              <a:gd name="connsiteY1903" fmla="*/ 8372093 h 17338041"/>
              <a:gd name="connsiteX1904" fmla="*/ 7827618 w 17407838"/>
              <a:gd name="connsiteY1904" fmla="*/ 8250173 h 17338041"/>
              <a:gd name="connsiteX1905" fmla="*/ 8406738 w 17407838"/>
              <a:gd name="connsiteY1905" fmla="*/ 8250170 h 17338041"/>
              <a:gd name="connsiteX1906" fmla="*/ 8528658 w 17407838"/>
              <a:gd name="connsiteY1906" fmla="*/ 8372090 h 17338041"/>
              <a:gd name="connsiteX1907" fmla="*/ 8406738 w 17407838"/>
              <a:gd name="connsiteY1907" fmla="*/ 8494010 h 17338041"/>
              <a:gd name="connsiteX1908" fmla="*/ 8284818 w 17407838"/>
              <a:gd name="connsiteY1908" fmla="*/ 8372090 h 17338041"/>
              <a:gd name="connsiteX1909" fmla="*/ 8406738 w 17407838"/>
              <a:gd name="connsiteY1909" fmla="*/ 8250170 h 17338041"/>
              <a:gd name="connsiteX1910" fmla="*/ 6608418 w 17407838"/>
              <a:gd name="connsiteY1910" fmla="*/ 8250166 h 17338041"/>
              <a:gd name="connsiteX1911" fmla="*/ 6730338 w 17407838"/>
              <a:gd name="connsiteY1911" fmla="*/ 8372086 h 17338041"/>
              <a:gd name="connsiteX1912" fmla="*/ 6608418 w 17407838"/>
              <a:gd name="connsiteY1912" fmla="*/ 8494006 h 17338041"/>
              <a:gd name="connsiteX1913" fmla="*/ 6486498 w 17407838"/>
              <a:gd name="connsiteY1913" fmla="*/ 8372086 h 17338041"/>
              <a:gd name="connsiteX1914" fmla="*/ 6608418 w 17407838"/>
              <a:gd name="connsiteY1914" fmla="*/ 8250166 h 17338041"/>
              <a:gd name="connsiteX1915" fmla="*/ 7187538 w 17407838"/>
              <a:gd name="connsiteY1915" fmla="*/ 8250161 h 17338041"/>
              <a:gd name="connsiteX1916" fmla="*/ 7309458 w 17407838"/>
              <a:gd name="connsiteY1916" fmla="*/ 8372081 h 17338041"/>
              <a:gd name="connsiteX1917" fmla="*/ 7187538 w 17407838"/>
              <a:gd name="connsiteY1917" fmla="*/ 8494001 h 17338041"/>
              <a:gd name="connsiteX1918" fmla="*/ 7065618 w 17407838"/>
              <a:gd name="connsiteY1918" fmla="*/ 8372081 h 17338041"/>
              <a:gd name="connsiteX1919" fmla="*/ 7187538 w 17407838"/>
              <a:gd name="connsiteY1919" fmla="*/ 8250161 h 17338041"/>
              <a:gd name="connsiteX1920" fmla="*/ 10220298 w 17407838"/>
              <a:gd name="connsiteY1920" fmla="*/ 7661019 h 17338041"/>
              <a:gd name="connsiteX1921" fmla="*/ 10342218 w 17407838"/>
              <a:gd name="connsiteY1921" fmla="*/ 7782938 h 17338041"/>
              <a:gd name="connsiteX1922" fmla="*/ 10220298 w 17407838"/>
              <a:gd name="connsiteY1922" fmla="*/ 7904858 h 17338041"/>
              <a:gd name="connsiteX1923" fmla="*/ 10098378 w 17407838"/>
              <a:gd name="connsiteY1923" fmla="*/ 7782938 h 17338041"/>
              <a:gd name="connsiteX1924" fmla="*/ 10220298 w 17407838"/>
              <a:gd name="connsiteY1924" fmla="*/ 7661019 h 17338041"/>
              <a:gd name="connsiteX1925" fmla="*/ 10799418 w 17407838"/>
              <a:gd name="connsiteY1925" fmla="*/ 7661015 h 17338041"/>
              <a:gd name="connsiteX1926" fmla="*/ 10921338 w 17407838"/>
              <a:gd name="connsiteY1926" fmla="*/ 7782935 h 17338041"/>
              <a:gd name="connsiteX1927" fmla="*/ 10799418 w 17407838"/>
              <a:gd name="connsiteY1927" fmla="*/ 7904855 h 17338041"/>
              <a:gd name="connsiteX1928" fmla="*/ 10677498 w 17407838"/>
              <a:gd name="connsiteY1928" fmla="*/ 7782935 h 17338041"/>
              <a:gd name="connsiteX1929" fmla="*/ 10799418 w 17407838"/>
              <a:gd name="connsiteY1929" fmla="*/ 7661015 h 17338041"/>
              <a:gd name="connsiteX1930" fmla="*/ 9001098 w 17407838"/>
              <a:gd name="connsiteY1930" fmla="*/ 7661011 h 17338041"/>
              <a:gd name="connsiteX1931" fmla="*/ 9123018 w 17407838"/>
              <a:gd name="connsiteY1931" fmla="*/ 7782931 h 17338041"/>
              <a:gd name="connsiteX1932" fmla="*/ 9001098 w 17407838"/>
              <a:gd name="connsiteY1932" fmla="*/ 7904851 h 17338041"/>
              <a:gd name="connsiteX1933" fmla="*/ 8879178 w 17407838"/>
              <a:gd name="connsiteY1933" fmla="*/ 7782931 h 17338041"/>
              <a:gd name="connsiteX1934" fmla="*/ 9001098 w 17407838"/>
              <a:gd name="connsiteY1934" fmla="*/ 7661011 h 17338041"/>
              <a:gd name="connsiteX1935" fmla="*/ 9580218 w 17407838"/>
              <a:gd name="connsiteY1935" fmla="*/ 7661006 h 17338041"/>
              <a:gd name="connsiteX1936" fmla="*/ 9702138 w 17407838"/>
              <a:gd name="connsiteY1936" fmla="*/ 7782926 h 17338041"/>
              <a:gd name="connsiteX1937" fmla="*/ 9580218 w 17407838"/>
              <a:gd name="connsiteY1937" fmla="*/ 7904846 h 17338041"/>
              <a:gd name="connsiteX1938" fmla="*/ 9458298 w 17407838"/>
              <a:gd name="connsiteY1938" fmla="*/ 7782926 h 17338041"/>
              <a:gd name="connsiteX1939" fmla="*/ 9580218 w 17407838"/>
              <a:gd name="connsiteY1939" fmla="*/ 7661006 h 17338041"/>
              <a:gd name="connsiteX1940" fmla="*/ 12658698 w 17407838"/>
              <a:gd name="connsiteY1940" fmla="*/ 7661003 h 17338041"/>
              <a:gd name="connsiteX1941" fmla="*/ 12780618 w 17407838"/>
              <a:gd name="connsiteY1941" fmla="*/ 7782922 h 17338041"/>
              <a:gd name="connsiteX1942" fmla="*/ 12658698 w 17407838"/>
              <a:gd name="connsiteY1942" fmla="*/ 7904842 h 17338041"/>
              <a:gd name="connsiteX1943" fmla="*/ 12536778 w 17407838"/>
              <a:gd name="connsiteY1943" fmla="*/ 7782922 h 17338041"/>
              <a:gd name="connsiteX1944" fmla="*/ 12658698 w 17407838"/>
              <a:gd name="connsiteY1944" fmla="*/ 7661003 h 17338041"/>
              <a:gd name="connsiteX1945" fmla="*/ 13237818 w 17407838"/>
              <a:gd name="connsiteY1945" fmla="*/ 7660998 h 17338041"/>
              <a:gd name="connsiteX1946" fmla="*/ 13359738 w 17407838"/>
              <a:gd name="connsiteY1946" fmla="*/ 7782918 h 17338041"/>
              <a:gd name="connsiteX1947" fmla="*/ 13237818 w 17407838"/>
              <a:gd name="connsiteY1947" fmla="*/ 7904838 h 17338041"/>
              <a:gd name="connsiteX1948" fmla="*/ 13115898 w 17407838"/>
              <a:gd name="connsiteY1948" fmla="*/ 7782918 h 17338041"/>
              <a:gd name="connsiteX1949" fmla="*/ 13237818 w 17407838"/>
              <a:gd name="connsiteY1949" fmla="*/ 7660998 h 17338041"/>
              <a:gd name="connsiteX1950" fmla="*/ 11439498 w 17407838"/>
              <a:gd name="connsiteY1950" fmla="*/ 7660994 h 17338041"/>
              <a:gd name="connsiteX1951" fmla="*/ 11561418 w 17407838"/>
              <a:gd name="connsiteY1951" fmla="*/ 7782914 h 17338041"/>
              <a:gd name="connsiteX1952" fmla="*/ 11439498 w 17407838"/>
              <a:gd name="connsiteY1952" fmla="*/ 7904834 h 17338041"/>
              <a:gd name="connsiteX1953" fmla="*/ 11317578 w 17407838"/>
              <a:gd name="connsiteY1953" fmla="*/ 7782914 h 17338041"/>
              <a:gd name="connsiteX1954" fmla="*/ 11439498 w 17407838"/>
              <a:gd name="connsiteY1954" fmla="*/ 7660994 h 17338041"/>
              <a:gd name="connsiteX1955" fmla="*/ 12018618 w 17407838"/>
              <a:gd name="connsiteY1955" fmla="*/ 7660991 h 17338041"/>
              <a:gd name="connsiteX1956" fmla="*/ 12140538 w 17407838"/>
              <a:gd name="connsiteY1956" fmla="*/ 7782910 h 17338041"/>
              <a:gd name="connsiteX1957" fmla="*/ 12018618 w 17407838"/>
              <a:gd name="connsiteY1957" fmla="*/ 7904830 h 17338041"/>
              <a:gd name="connsiteX1958" fmla="*/ 11896698 w 17407838"/>
              <a:gd name="connsiteY1958" fmla="*/ 7782910 h 17338041"/>
              <a:gd name="connsiteX1959" fmla="*/ 12018618 w 17407838"/>
              <a:gd name="connsiteY1959" fmla="*/ 7660991 h 17338041"/>
              <a:gd name="connsiteX1960" fmla="*/ 15066618 w 17407838"/>
              <a:gd name="connsiteY1960" fmla="*/ 7660985 h 17338041"/>
              <a:gd name="connsiteX1961" fmla="*/ 15188538 w 17407838"/>
              <a:gd name="connsiteY1961" fmla="*/ 7782905 h 17338041"/>
              <a:gd name="connsiteX1962" fmla="*/ 15066618 w 17407838"/>
              <a:gd name="connsiteY1962" fmla="*/ 7904826 h 17338041"/>
              <a:gd name="connsiteX1963" fmla="*/ 14944698 w 17407838"/>
              <a:gd name="connsiteY1963" fmla="*/ 7782905 h 17338041"/>
              <a:gd name="connsiteX1964" fmla="*/ 15066618 w 17407838"/>
              <a:gd name="connsiteY1964" fmla="*/ 7660985 h 17338041"/>
              <a:gd name="connsiteX1965" fmla="*/ 15645738 w 17407838"/>
              <a:gd name="connsiteY1965" fmla="*/ 7660982 h 17338041"/>
              <a:gd name="connsiteX1966" fmla="*/ 15767658 w 17407838"/>
              <a:gd name="connsiteY1966" fmla="*/ 7782902 h 17338041"/>
              <a:gd name="connsiteX1967" fmla="*/ 15645738 w 17407838"/>
              <a:gd name="connsiteY1967" fmla="*/ 7904822 h 17338041"/>
              <a:gd name="connsiteX1968" fmla="*/ 15523818 w 17407838"/>
              <a:gd name="connsiteY1968" fmla="*/ 7782902 h 17338041"/>
              <a:gd name="connsiteX1969" fmla="*/ 15645738 w 17407838"/>
              <a:gd name="connsiteY1969" fmla="*/ 7660982 h 17338041"/>
              <a:gd name="connsiteX1970" fmla="*/ 13847418 w 17407838"/>
              <a:gd name="connsiteY1970" fmla="*/ 7660977 h 17338041"/>
              <a:gd name="connsiteX1971" fmla="*/ 13969338 w 17407838"/>
              <a:gd name="connsiteY1971" fmla="*/ 7782897 h 17338041"/>
              <a:gd name="connsiteX1972" fmla="*/ 13847418 w 17407838"/>
              <a:gd name="connsiteY1972" fmla="*/ 7904817 h 17338041"/>
              <a:gd name="connsiteX1973" fmla="*/ 13725498 w 17407838"/>
              <a:gd name="connsiteY1973" fmla="*/ 7782897 h 17338041"/>
              <a:gd name="connsiteX1974" fmla="*/ 13847418 w 17407838"/>
              <a:gd name="connsiteY1974" fmla="*/ 7660977 h 17338041"/>
              <a:gd name="connsiteX1975" fmla="*/ 14426538 w 17407838"/>
              <a:gd name="connsiteY1975" fmla="*/ 7660973 h 17338041"/>
              <a:gd name="connsiteX1976" fmla="*/ 14548458 w 17407838"/>
              <a:gd name="connsiteY1976" fmla="*/ 7782893 h 17338041"/>
              <a:gd name="connsiteX1977" fmla="*/ 14426538 w 17407838"/>
              <a:gd name="connsiteY1977" fmla="*/ 7904813 h 17338041"/>
              <a:gd name="connsiteX1978" fmla="*/ 14304618 w 17407838"/>
              <a:gd name="connsiteY1978" fmla="*/ 7782893 h 17338041"/>
              <a:gd name="connsiteX1979" fmla="*/ 14426538 w 17407838"/>
              <a:gd name="connsiteY1979" fmla="*/ 7660973 h 17338041"/>
              <a:gd name="connsiteX1980" fmla="*/ 16285818 w 17407838"/>
              <a:gd name="connsiteY1980" fmla="*/ 7660960 h 17338041"/>
              <a:gd name="connsiteX1981" fmla="*/ 16407738 w 17407838"/>
              <a:gd name="connsiteY1981" fmla="*/ 7782881 h 17338041"/>
              <a:gd name="connsiteX1982" fmla="*/ 16285818 w 17407838"/>
              <a:gd name="connsiteY1982" fmla="*/ 7904801 h 17338041"/>
              <a:gd name="connsiteX1983" fmla="*/ 16163898 w 17407838"/>
              <a:gd name="connsiteY1983" fmla="*/ 7782881 h 17338041"/>
              <a:gd name="connsiteX1984" fmla="*/ 16285818 w 17407838"/>
              <a:gd name="connsiteY1984" fmla="*/ 7660960 h 17338041"/>
              <a:gd name="connsiteX1985" fmla="*/ 16864938 w 17407838"/>
              <a:gd name="connsiteY1985" fmla="*/ 7660956 h 17338041"/>
              <a:gd name="connsiteX1986" fmla="*/ 16986858 w 17407838"/>
              <a:gd name="connsiteY1986" fmla="*/ 7782876 h 17338041"/>
              <a:gd name="connsiteX1987" fmla="*/ 16864938 w 17407838"/>
              <a:gd name="connsiteY1987" fmla="*/ 7904796 h 17338041"/>
              <a:gd name="connsiteX1988" fmla="*/ 16743018 w 17407838"/>
              <a:gd name="connsiteY1988" fmla="*/ 7782876 h 17338041"/>
              <a:gd name="connsiteX1989" fmla="*/ 16864938 w 17407838"/>
              <a:gd name="connsiteY1989" fmla="*/ 7660956 h 17338041"/>
              <a:gd name="connsiteX1990" fmla="*/ 542898 w 17407838"/>
              <a:gd name="connsiteY1990" fmla="*/ 7660952 h 17338041"/>
              <a:gd name="connsiteX1991" fmla="*/ 664818 w 17407838"/>
              <a:gd name="connsiteY1991" fmla="*/ 7782872 h 17338041"/>
              <a:gd name="connsiteX1992" fmla="*/ 542898 w 17407838"/>
              <a:gd name="connsiteY1992" fmla="*/ 7904792 h 17338041"/>
              <a:gd name="connsiteX1993" fmla="*/ 420978 w 17407838"/>
              <a:gd name="connsiteY1993" fmla="*/ 7782872 h 17338041"/>
              <a:gd name="connsiteX1994" fmla="*/ 542898 w 17407838"/>
              <a:gd name="connsiteY1994" fmla="*/ 7660952 h 17338041"/>
              <a:gd name="connsiteX1995" fmla="*/ 1122018 w 17407838"/>
              <a:gd name="connsiteY1995" fmla="*/ 7660947 h 17338041"/>
              <a:gd name="connsiteX1996" fmla="*/ 1243938 w 17407838"/>
              <a:gd name="connsiteY1996" fmla="*/ 7782867 h 17338041"/>
              <a:gd name="connsiteX1997" fmla="*/ 1122018 w 17407838"/>
              <a:gd name="connsiteY1997" fmla="*/ 7904787 h 17338041"/>
              <a:gd name="connsiteX1998" fmla="*/ 1000098 w 17407838"/>
              <a:gd name="connsiteY1998" fmla="*/ 7782867 h 17338041"/>
              <a:gd name="connsiteX1999" fmla="*/ 1122018 w 17407838"/>
              <a:gd name="connsiteY1999" fmla="*/ 7660947 h 17338041"/>
              <a:gd name="connsiteX2000" fmla="*/ 2981298 w 17407838"/>
              <a:gd name="connsiteY2000" fmla="*/ 7660935 h 17338041"/>
              <a:gd name="connsiteX2001" fmla="*/ 3103218 w 17407838"/>
              <a:gd name="connsiteY2001" fmla="*/ 7782855 h 17338041"/>
              <a:gd name="connsiteX2002" fmla="*/ 2981298 w 17407838"/>
              <a:gd name="connsiteY2002" fmla="*/ 7904774 h 17338041"/>
              <a:gd name="connsiteX2003" fmla="*/ 2859378 w 17407838"/>
              <a:gd name="connsiteY2003" fmla="*/ 7782855 h 17338041"/>
              <a:gd name="connsiteX2004" fmla="*/ 2981298 w 17407838"/>
              <a:gd name="connsiteY2004" fmla="*/ 7660935 h 17338041"/>
              <a:gd name="connsiteX2005" fmla="*/ 3560418 w 17407838"/>
              <a:gd name="connsiteY2005" fmla="*/ 7660931 h 17338041"/>
              <a:gd name="connsiteX2006" fmla="*/ 3682338 w 17407838"/>
              <a:gd name="connsiteY2006" fmla="*/ 7782851 h 17338041"/>
              <a:gd name="connsiteX2007" fmla="*/ 3560418 w 17407838"/>
              <a:gd name="connsiteY2007" fmla="*/ 7904771 h 17338041"/>
              <a:gd name="connsiteX2008" fmla="*/ 3438498 w 17407838"/>
              <a:gd name="connsiteY2008" fmla="*/ 7782851 h 17338041"/>
              <a:gd name="connsiteX2009" fmla="*/ 3560418 w 17407838"/>
              <a:gd name="connsiteY2009" fmla="*/ 7660931 h 17338041"/>
              <a:gd name="connsiteX2010" fmla="*/ 1762098 w 17407838"/>
              <a:gd name="connsiteY2010" fmla="*/ 7660926 h 17338041"/>
              <a:gd name="connsiteX2011" fmla="*/ 1884018 w 17407838"/>
              <a:gd name="connsiteY2011" fmla="*/ 7782846 h 17338041"/>
              <a:gd name="connsiteX2012" fmla="*/ 1762098 w 17407838"/>
              <a:gd name="connsiteY2012" fmla="*/ 7904766 h 17338041"/>
              <a:gd name="connsiteX2013" fmla="*/ 1640178 w 17407838"/>
              <a:gd name="connsiteY2013" fmla="*/ 7782846 h 17338041"/>
              <a:gd name="connsiteX2014" fmla="*/ 1762098 w 17407838"/>
              <a:gd name="connsiteY2014" fmla="*/ 7660926 h 17338041"/>
              <a:gd name="connsiteX2015" fmla="*/ 2341218 w 17407838"/>
              <a:gd name="connsiteY2015" fmla="*/ 7660922 h 17338041"/>
              <a:gd name="connsiteX2016" fmla="*/ 2463138 w 17407838"/>
              <a:gd name="connsiteY2016" fmla="*/ 7782842 h 17338041"/>
              <a:gd name="connsiteX2017" fmla="*/ 2341218 w 17407838"/>
              <a:gd name="connsiteY2017" fmla="*/ 7904762 h 17338041"/>
              <a:gd name="connsiteX2018" fmla="*/ 2219298 w 17407838"/>
              <a:gd name="connsiteY2018" fmla="*/ 7782842 h 17338041"/>
              <a:gd name="connsiteX2019" fmla="*/ 2341218 w 17407838"/>
              <a:gd name="connsiteY2019" fmla="*/ 7660922 h 17338041"/>
              <a:gd name="connsiteX2020" fmla="*/ 5389218 w 17407838"/>
              <a:gd name="connsiteY2020" fmla="*/ 7660918 h 17338041"/>
              <a:gd name="connsiteX2021" fmla="*/ 5511138 w 17407838"/>
              <a:gd name="connsiteY2021" fmla="*/ 7782838 h 17338041"/>
              <a:gd name="connsiteX2022" fmla="*/ 5389218 w 17407838"/>
              <a:gd name="connsiteY2022" fmla="*/ 7904758 h 17338041"/>
              <a:gd name="connsiteX2023" fmla="*/ 5267298 w 17407838"/>
              <a:gd name="connsiteY2023" fmla="*/ 7782838 h 17338041"/>
              <a:gd name="connsiteX2024" fmla="*/ 5389218 w 17407838"/>
              <a:gd name="connsiteY2024" fmla="*/ 7660918 h 17338041"/>
              <a:gd name="connsiteX2025" fmla="*/ 5968338 w 17407838"/>
              <a:gd name="connsiteY2025" fmla="*/ 7660914 h 17338041"/>
              <a:gd name="connsiteX2026" fmla="*/ 6090258 w 17407838"/>
              <a:gd name="connsiteY2026" fmla="*/ 7782834 h 17338041"/>
              <a:gd name="connsiteX2027" fmla="*/ 5968338 w 17407838"/>
              <a:gd name="connsiteY2027" fmla="*/ 7904754 h 17338041"/>
              <a:gd name="connsiteX2028" fmla="*/ 5846418 w 17407838"/>
              <a:gd name="connsiteY2028" fmla="*/ 7782834 h 17338041"/>
              <a:gd name="connsiteX2029" fmla="*/ 5968338 w 17407838"/>
              <a:gd name="connsiteY2029" fmla="*/ 7660914 h 17338041"/>
              <a:gd name="connsiteX2030" fmla="*/ 4170018 w 17407838"/>
              <a:gd name="connsiteY2030" fmla="*/ 7660910 h 17338041"/>
              <a:gd name="connsiteX2031" fmla="*/ 4291938 w 17407838"/>
              <a:gd name="connsiteY2031" fmla="*/ 7782830 h 17338041"/>
              <a:gd name="connsiteX2032" fmla="*/ 4170018 w 17407838"/>
              <a:gd name="connsiteY2032" fmla="*/ 7904750 h 17338041"/>
              <a:gd name="connsiteX2033" fmla="*/ 4048098 w 17407838"/>
              <a:gd name="connsiteY2033" fmla="*/ 7782830 h 17338041"/>
              <a:gd name="connsiteX2034" fmla="*/ 4170018 w 17407838"/>
              <a:gd name="connsiteY2034" fmla="*/ 7660910 h 17338041"/>
              <a:gd name="connsiteX2035" fmla="*/ 4749138 w 17407838"/>
              <a:gd name="connsiteY2035" fmla="*/ 7660905 h 17338041"/>
              <a:gd name="connsiteX2036" fmla="*/ 4871058 w 17407838"/>
              <a:gd name="connsiteY2036" fmla="*/ 7782825 h 17338041"/>
              <a:gd name="connsiteX2037" fmla="*/ 4749138 w 17407838"/>
              <a:gd name="connsiteY2037" fmla="*/ 7904745 h 17338041"/>
              <a:gd name="connsiteX2038" fmla="*/ 4627218 w 17407838"/>
              <a:gd name="connsiteY2038" fmla="*/ 7782825 h 17338041"/>
              <a:gd name="connsiteX2039" fmla="*/ 4749138 w 17407838"/>
              <a:gd name="connsiteY2039" fmla="*/ 7660905 h 17338041"/>
              <a:gd name="connsiteX2040" fmla="*/ 7827618 w 17407838"/>
              <a:gd name="connsiteY2040" fmla="*/ 7660902 h 17338041"/>
              <a:gd name="connsiteX2041" fmla="*/ 7949538 w 17407838"/>
              <a:gd name="connsiteY2041" fmla="*/ 7782822 h 17338041"/>
              <a:gd name="connsiteX2042" fmla="*/ 7827618 w 17407838"/>
              <a:gd name="connsiteY2042" fmla="*/ 7904742 h 17338041"/>
              <a:gd name="connsiteX2043" fmla="*/ 7705698 w 17407838"/>
              <a:gd name="connsiteY2043" fmla="*/ 7782822 h 17338041"/>
              <a:gd name="connsiteX2044" fmla="*/ 7827618 w 17407838"/>
              <a:gd name="connsiteY2044" fmla="*/ 7660902 h 17338041"/>
              <a:gd name="connsiteX2045" fmla="*/ 8406738 w 17407838"/>
              <a:gd name="connsiteY2045" fmla="*/ 7660897 h 17338041"/>
              <a:gd name="connsiteX2046" fmla="*/ 8528658 w 17407838"/>
              <a:gd name="connsiteY2046" fmla="*/ 7782817 h 17338041"/>
              <a:gd name="connsiteX2047" fmla="*/ 8406738 w 17407838"/>
              <a:gd name="connsiteY2047" fmla="*/ 7904737 h 17338041"/>
              <a:gd name="connsiteX2048" fmla="*/ 8284818 w 17407838"/>
              <a:gd name="connsiteY2048" fmla="*/ 7782817 h 17338041"/>
              <a:gd name="connsiteX2049" fmla="*/ 8406738 w 17407838"/>
              <a:gd name="connsiteY2049" fmla="*/ 7660897 h 17338041"/>
              <a:gd name="connsiteX2050" fmla="*/ 6608418 w 17407838"/>
              <a:gd name="connsiteY2050" fmla="*/ 7660893 h 17338041"/>
              <a:gd name="connsiteX2051" fmla="*/ 6730338 w 17407838"/>
              <a:gd name="connsiteY2051" fmla="*/ 7782813 h 17338041"/>
              <a:gd name="connsiteX2052" fmla="*/ 6608418 w 17407838"/>
              <a:gd name="connsiteY2052" fmla="*/ 7904733 h 17338041"/>
              <a:gd name="connsiteX2053" fmla="*/ 6486498 w 17407838"/>
              <a:gd name="connsiteY2053" fmla="*/ 7782813 h 17338041"/>
              <a:gd name="connsiteX2054" fmla="*/ 6608418 w 17407838"/>
              <a:gd name="connsiteY2054" fmla="*/ 7660893 h 17338041"/>
              <a:gd name="connsiteX2055" fmla="*/ 7187538 w 17407838"/>
              <a:gd name="connsiteY2055" fmla="*/ 7660889 h 17338041"/>
              <a:gd name="connsiteX2056" fmla="*/ 7309458 w 17407838"/>
              <a:gd name="connsiteY2056" fmla="*/ 7782809 h 17338041"/>
              <a:gd name="connsiteX2057" fmla="*/ 7187538 w 17407838"/>
              <a:gd name="connsiteY2057" fmla="*/ 7904730 h 17338041"/>
              <a:gd name="connsiteX2058" fmla="*/ 7065618 w 17407838"/>
              <a:gd name="connsiteY2058" fmla="*/ 7782809 h 17338041"/>
              <a:gd name="connsiteX2059" fmla="*/ 7187538 w 17407838"/>
              <a:gd name="connsiteY2059" fmla="*/ 7660889 h 17338041"/>
              <a:gd name="connsiteX2060" fmla="*/ 10220298 w 17407838"/>
              <a:gd name="connsiteY2060" fmla="*/ 7071746 h 17338041"/>
              <a:gd name="connsiteX2061" fmla="*/ 10342218 w 17407838"/>
              <a:gd name="connsiteY2061" fmla="*/ 7193666 h 17338041"/>
              <a:gd name="connsiteX2062" fmla="*/ 10220298 w 17407838"/>
              <a:gd name="connsiteY2062" fmla="*/ 7315586 h 17338041"/>
              <a:gd name="connsiteX2063" fmla="*/ 10098378 w 17407838"/>
              <a:gd name="connsiteY2063" fmla="*/ 7193666 h 17338041"/>
              <a:gd name="connsiteX2064" fmla="*/ 10220298 w 17407838"/>
              <a:gd name="connsiteY2064" fmla="*/ 7071746 h 17338041"/>
              <a:gd name="connsiteX2065" fmla="*/ 10799418 w 17407838"/>
              <a:gd name="connsiteY2065" fmla="*/ 7071742 h 17338041"/>
              <a:gd name="connsiteX2066" fmla="*/ 10921338 w 17407838"/>
              <a:gd name="connsiteY2066" fmla="*/ 7193662 h 17338041"/>
              <a:gd name="connsiteX2067" fmla="*/ 10799418 w 17407838"/>
              <a:gd name="connsiteY2067" fmla="*/ 7315582 h 17338041"/>
              <a:gd name="connsiteX2068" fmla="*/ 10677498 w 17407838"/>
              <a:gd name="connsiteY2068" fmla="*/ 7193662 h 17338041"/>
              <a:gd name="connsiteX2069" fmla="*/ 10799418 w 17407838"/>
              <a:gd name="connsiteY2069" fmla="*/ 7071742 h 17338041"/>
              <a:gd name="connsiteX2070" fmla="*/ 9001098 w 17407838"/>
              <a:gd name="connsiteY2070" fmla="*/ 7071738 h 17338041"/>
              <a:gd name="connsiteX2071" fmla="*/ 9123018 w 17407838"/>
              <a:gd name="connsiteY2071" fmla="*/ 7193658 h 17338041"/>
              <a:gd name="connsiteX2072" fmla="*/ 9001098 w 17407838"/>
              <a:gd name="connsiteY2072" fmla="*/ 7315578 h 17338041"/>
              <a:gd name="connsiteX2073" fmla="*/ 8879178 w 17407838"/>
              <a:gd name="connsiteY2073" fmla="*/ 7193658 h 17338041"/>
              <a:gd name="connsiteX2074" fmla="*/ 9001098 w 17407838"/>
              <a:gd name="connsiteY2074" fmla="*/ 7071738 h 17338041"/>
              <a:gd name="connsiteX2075" fmla="*/ 9580218 w 17407838"/>
              <a:gd name="connsiteY2075" fmla="*/ 7071733 h 17338041"/>
              <a:gd name="connsiteX2076" fmla="*/ 9702138 w 17407838"/>
              <a:gd name="connsiteY2076" fmla="*/ 7193653 h 17338041"/>
              <a:gd name="connsiteX2077" fmla="*/ 9580218 w 17407838"/>
              <a:gd name="connsiteY2077" fmla="*/ 7315573 h 17338041"/>
              <a:gd name="connsiteX2078" fmla="*/ 9458298 w 17407838"/>
              <a:gd name="connsiteY2078" fmla="*/ 7193653 h 17338041"/>
              <a:gd name="connsiteX2079" fmla="*/ 9580218 w 17407838"/>
              <a:gd name="connsiteY2079" fmla="*/ 7071733 h 17338041"/>
              <a:gd name="connsiteX2080" fmla="*/ 12658698 w 17407838"/>
              <a:gd name="connsiteY2080" fmla="*/ 7071730 h 17338041"/>
              <a:gd name="connsiteX2081" fmla="*/ 12780618 w 17407838"/>
              <a:gd name="connsiteY2081" fmla="*/ 7193650 h 17338041"/>
              <a:gd name="connsiteX2082" fmla="*/ 12658698 w 17407838"/>
              <a:gd name="connsiteY2082" fmla="*/ 7315570 h 17338041"/>
              <a:gd name="connsiteX2083" fmla="*/ 12536778 w 17407838"/>
              <a:gd name="connsiteY2083" fmla="*/ 7193650 h 17338041"/>
              <a:gd name="connsiteX2084" fmla="*/ 12658698 w 17407838"/>
              <a:gd name="connsiteY2084" fmla="*/ 7071730 h 17338041"/>
              <a:gd name="connsiteX2085" fmla="*/ 13237818 w 17407838"/>
              <a:gd name="connsiteY2085" fmla="*/ 7071725 h 17338041"/>
              <a:gd name="connsiteX2086" fmla="*/ 13359738 w 17407838"/>
              <a:gd name="connsiteY2086" fmla="*/ 7193645 h 17338041"/>
              <a:gd name="connsiteX2087" fmla="*/ 13237818 w 17407838"/>
              <a:gd name="connsiteY2087" fmla="*/ 7315565 h 17338041"/>
              <a:gd name="connsiteX2088" fmla="*/ 13115898 w 17407838"/>
              <a:gd name="connsiteY2088" fmla="*/ 7193645 h 17338041"/>
              <a:gd name="connsiteX2089" fmla="*/ 13237818 w 17407838"/>
              <a:gd name="connsiteY2089" fmla="*/ 7071725 h 17338041"/>
              <a:gd name="connsiteX2090" fmla="*/ 11439498 w 17407838"/>
              <a:gd name="connsiteY2090" fmla="*/ 7071721 h 17338041"/>
              <a:gd name="connsiteX2091" fmla="*/ 11561418 w 17407838"/>
              <a:gd name="connsiteY2091" fmla="*/ 7193641 h 17338041"/>
              <a:gd name="connsiteX2092" fmla="*/ 11439498 w 17407838"/>
              <a:gd name="connsiteY2092" fmla="*/ 7315561 h 17338041"/>
              <a:gd name="connsiteX2093" fmla="*/ 11317578 w 17407838"/>
              <a:gd name="connsiteY2093" fmla="*/ 7193641 h 17338041"/>
              <a:gd name="connsiteX2094" fmla="*/ 11439498 w 17407838"/>
              <a:gd name="connsiteY2094" fmla="*/ 7071721 h 17338041"/>
              <a:gd name="connsiteX2095" fmla="*/ 12018618 w 17407838"/>
              <a:gd name="connsiteY2095" fmla="*/ 7071717 h 17338041"/>
              <a:gd name="connsiteX2096" fmla="*/ 12140538 w 17407838"/>
              <a:gd name="connsiteY2096" fmla="*/ 7193637 h 17338041"/>
              <a:gd name="connsiteX2097" fmla="*/ 12018618 w 17407838"/>
              <a:gd name="connsiteY2097" fmla="*/ 7315558 h 17338041"/>
              <a:gd name="connsiteX2098" fmla="*/ 11896698 w 17407838"/>
              <a:gd name="connsiteY2098" fmla="*/ 7193637 h 17338041"/>
              <a:gd name="connsiteX2099" fmla="*/ 12018618 w 17407838"/>
              <a:gd name="connsiteY2099" fmla="*/ 7071717 h 17338041"/>
              <a:gd name="connsiteX2100" fmla="*/ 15066618 w 17407838"/>
              <a:gd name="connsiteY2100" fmla="*/ 7071713 h 17338041"/>
              <a:gd name="connsiteX2101" fmla="*/ 15188538 w 17407838"/>
              <a:gd name="connsiteY2101" fmla="*/ 7193633 h 17338041"/>
              <a:gd name="connsiteX2102" fmla="*/ 15066618 w 17407838"/>
              <a:gd name="connsiteY2102" fmla="*/ 7315553 h 17338041"/>
              <a:gd name="connsiteX2103" fmla="*/ 14944698 w 17407838"/>
              <a:gd name="connsiteY2103" fmla="*/ 7193633 h 17338041"/>
              <a:gd name="connsiteX2104" fmla="*/ 15066618 w 17407838"/>
              <a:gd name="connsiteY2104" fmla="*/ 7071713 h 17338041"/>
              <a:gd name="connsiteX2105" fmla="*/ 15645738 w 17407838"/>
              <a:gd name="connsiteY2105" fmla="*/ 7071709 h 17338041"/>
              <a:gd name="connsiteX2106" fmla="*/ 15767658 w 17407838"/>
              <a:gd name="connsiteY2106" fmla="*/ 7193629 h 17338041"/>
              <a:gd name="connsiteX2107" fmla="*/ 15645738 w 17407838"/>
              <a:gd name="connsiteY2107" fmla="*/ 7315549 h 17338041"/>
              <a:gd name="connsiteX2108" fmla="*/ 15523818 w 17407838"/>
              <a:gd name="connsiteY2108" fmla="*/ 7193629 h 17338041"/>
              <a:gd name="connsiteX2109" fmla="*/ 15645738 w 17407838"/>
              <a:gd name="connsiteY2109" fmla="*/ 7071709 h 17338041"/>
              <a:gd name="connsiteX2110" fmla="*/ 13847418 w 17407838"/>
              <a:gd name="connsiteY2110" fmla="*/ 7071704 h 17338041"/>
              <a:gd name="connsiteX2111" fmla="*/ 13969338 w 17407838"/>
              <a:gd name="connsiteY2111" fmla="*/ 7193624 h 17338041"/>
              <a:gd name="connsiteX2112" fmla="*/ 13847418 w 17407838"/>
              <a:gd name="connsiteY2112" fmla="*/ 7315544 h 17338041"/>
              <a:gd name="connsiteX2113" fmla="*/ 13725498 w 17407838"/>
              <a:gd name="connsiteY2113" fmla="*/ 7193624 h 17338041"/>
              <a:gd name="connsiteX2114" fmla="*/ 13847418 w 17407838"/>
              <a:gd name="connsiteY2114" fmla="*/ 7071704 h 17338041"/>
              <a:gd name="connsiteX2115" fmla="*/ 14426538 w 17407838"/>
              <a:gd name="connsiteY2115" fmla="*/ 7071700 h 17338041"/>
              <a:gd name="connsiteX2116" fmla="*/ 14548458 w 17407838"/>
              <a:gd name="connsiteY2116" fmla="*/ 7193621 h 17338041"/>
              <a:gd name="connsiteX2117" fmla="*/ 14426538 w 17407838"/>
              <a:gd name="connsiteY2117" fmla="*/ 7315540 h 17338041"/>
              <a:gd name="connsiteX2118" fmla="*/ 14304618 w 17407838"/>
              <a:gd name="connsiteY2118" fmla="*/ 7193621 h 17338041"/>
              <a:gd name="connsiteX2119" fmla="*/ 14426538 w 17407838"/>
              <a:gd name="connsiteY2119" fmla="*/ 7071700 h 17338041"/>
              <a:gd name="connsiteX2120" fmla="*/ 16285818 w 17407838"/>
              <a:gd name="connsiteY2120" fmla="*/ 7071688 h 17338041"/>
              <a:gd name="connsiteX2121" fmla="*/ 16407738 w 17407838"/>
              <a:gd name="connsiteY2121" fmla="*/ 7193608 h 17338041"/>
              <a:gd name="connsiteX2122" fmla="*/ 16285818 w 17407838"/>
              <a:gd name="connsiteY2122" fmla="*/ 7315528 h 17338041"/>
              <a:gd name="connsiteX2123" fmla="*/ 16163898 w 17407838"/>
              <a:gd name="connsiteY2123" fmla="*/ 7193608 h 17338041"/>
              <a:gd name="connsiteX2124" fmla="*/ 16285818 w 17407838"/>
              <a:gd name="connsiteY2124" fmla="*/ 7071688 h 17338041"/>
              <a:gd name="connsiteX2125" fmla="*/ 16864938 w 17407838"/>
              <a:gd name="connsiteY2125" fmla="*/ 7071683 h 17338041"/>
              <a:gd name="connsiteX2126" fmla="*/ 16986858 w 17407838"/>
              <a:gd name="connsiteY2126" fmla="*/ 7193603 h 17338041"/>
              <a:gd name="connsiteX2127" fmla="*/ 16864938 w 17407838"/>
              <a:gd name="connsiteY2127" fmla="*/ 7315523 h 17338041"/>
              <a:gd name="connsiteX2128" fmla="*/ 16743018 w 17407838"/>
              <a:gd name="connsiteY2128" fmla="*/ 7193603 h 17338041"/>
              <a:gd name="connsiteX2129" fmla="*/ 16864938 w 17407838"/>
              <a:gd name="connsiteY2129" fmla="*/ 7071683 h 17338041"/>
              <a:gd name="connsiteX2130" fmla="*/ 542898 w 17407838"/>
              <a:gd name="connsiteY2130" fmla="*/ 7071679 h 17338041"/>
              <a:gd name="connsiteX2131" fmla="*/ 664818 w 17407838"/>
              <a:gd name="connsiteY2131" fmla="*/ 7193599 h 17338041"/>
              <a:gd name="connsiteX2132" fmla="*/ 542898 w 17407838"/>
              <a:gd name="connsiteY2132" fmla="*/ 7315519 h 17338041"/>
              <a:gd name="connsiteX2133" fmla="*/ 420978 w 17407838"/>
              <a:gd name="connsiteY2133" fmla="*/ 7193599 h 17338041"/>
              <a:gd name="connsiteX2134" fmla="*/ 542898 w 17407838"/>
              <a:gd name="connsiteY2134" fmla="*/ 7071679 h 17338041"/>
              <a:gd name="connsiteX2135" fmla="*/ 1122018 w 17407838"/>
              <a:gd name="connsiteY2135" fmla="*/ 7071675 h 17338041"/>
              <a:gd name="connsiteX2136" fmla="*/ 1243938 w 17407838"/>
              <a:gd name="connsiteY2136" fmla="*/ 7193594 h 17338041"/>
              <a:gd name="connsiteX2137" fmla="*/ 1122018 w 17407838"/>
              <a:gd name="connsiteY2137" fmla="*/ 7315514 h 17338041"/>
              <a:gd name="connsiteX2138" fmla="*/ 1000098 w 17407838"/>
              <a:gd name="connsiteY2138" fmla="*/ 7193594 h 17338041"/>
              <a:gd name="connsiteX2139" fmla="*/ 1122018 w 17407838"/>
              <a:gd name="connsiteY2139" fmla="*/ 7071675 h 17338041"/>
              <a:gd name="connsiteX2140" fmla="*/ 2981298 w 17407838"/>
              <a:gd name="connsiteY2140" fmla="*/ 7071662 h 17338041"/>
              <a:gd name="connsiteX2141" fmla="*/ 3103218 w 17407838"/>
              <a:gd name="connsiteY2141" fmla="*/ 7193582 h 17338041"/>
              <a:gd name="connsiteX2142" fmla="*/ 2981298 w 17407838"/>
              <a:gd name="connsiteY2142" fmla="*/ 7315502 h 17338041"/>
              <a:gd name="connsiteX2143" fmla="*/ 2859378 w 17407838"/>
              <a:gd name="connsiteY2143" fmla="*/ 7193582 h 17338041"/>
              <a:gd name="connsiteX2144" fmla="*/ 2981298 w 17407838"/>
              <a:gd name="connsiteY2144" fmla="*/ 7071662 h 17338041"/>
              <a:gd name="connsiteX2145" fmla="*/ 3560418 w 17407838"/>
              <a:gd name="connsiteY2145" fmla="*/ 7071658 h 17338041"/>
              <a:gd name="connsiteX2146" fmla="*/ 3682338 w 17407838"/>
              <a:gd name="connsiteY2146" fmla="*/ 7193578 h 17338041"/>
              <a:gd name="connsiteX2147" fmla="*/ 3560418 w 17407838"/>
              <a:gd name="connsiteY2147" fmla="*/ 7315498 h 17338041"/>
              <a:gd name="connsiteX2148" fmla="*/ 3438498 w 17407838"/>
              <a:gd name="connsiteY2148" fmla="*/ 7193578 h 17338041"/>
              <a:gd name="connsiteX2149" fmla="*/ 3560418 w 17407838"/>
              <a:gd name="connsiteY2149" fmla="*/ 7071658 h 17338041"/>
              <a:gd name="connsiteX2150" fmla="*/ 1762098 w 17407838"/>
              <a:gd name="connsiteY2150" fmla="*/ 7071653 h 17338041"/>
              <a:gd name="connsiteX2151" fmla="*/ 1884018 w 17407838"/>
              <a:gd name="connsiteY2151" fmla="*/ 7193573 h 17338041"/>
              <a:gd name="connsiteX2152" fmla="*/ 1762098 w 17407838"/>
              <a:gd name="connsiteY2152" fmla="*/ 7315493 h 17338041"/>
              <a:gd name="connsiteX2153" fmla="*/ 1640178 w 17407838"/>
              <a:gd name="connsiteY2153" fmla="*/ 7193573 h 17338041"/>
              <a:gd name="connsiteX2154" fmla="*/ 1762098 w 17407838"/>
              <a:gd name="connsiteY2154" fmla="*/ 7071653 h 17338041"/>
              <a:gd name="connsiteX2155" fmla="*/ 2341218 w 17407838"/>
              <a:gd name="connsiteY2155" fmla="*/ 7071649 h 17338041"/>
              <a:gd name="connsiteX2156" fmla="*/ 2463138 w 17407838"/>
              <a:gd name="connsiteY2156" fmla="*/ 7193569 h 17338041"/>
              <a:gd name="connsiteX2157" fmla="*/ 2341218 w 17407838"/>
              <a:gd name="connsiteY2157" fmla="*/ 7315490 h 17338041"/>
              <a:gd name="connsiteX2158" fmla="*/ 2219298 w 17407838"/>
              <a:gd name="connsiteY2158" fmla="*/ 7193569 h 17338041"/>
              <a:gd name="connsiteX2159" fmla="*/ 2341218 w 17407838"/>
              <a:gd name="connsiteY2159" fmla="*/ 7071649 h 17338041"/>
              <a:gd name="connsiteX2160" fmla="*/ 5389218 w 17407838"/>
              <a:gd name="connsiteY2160" fmla="*/ 7071647 h 17338041"/>
              <a:gd name="connsiteX2161" fmla="*/ 5511138 w 17407838"/>
              <a:gd name="connsiteY2161" fmla="*/ 7193567 h 17338041"/>
              <a:gd name="connsiteX2162" fmla="*/ 5389218 w 17407838"/>
              <a:gd name="connsiteY2162" fmla="*/ 7315486 h 17338041"/>
              <a:gd name="connsiteX2163" fmla="*/ 5267298 w 17407838"/>
              <a:gd name="connsiteY2163" fmla="*/ 7193567 h 17338041"/>
              <a:gd name="connsiteX2164" fmla="*/ 5389218 w 17407838"/>
              <a:gd name="connsiteY2164" fmla="*/ 7071647 h 17338041"/>
              <a:gd name="connsiteX2165" fmla="*/ 5968338 w 17407838"/>
              <a:gd name="connsiteY2165" fmla="*/ 7071641 h 17338041"/>
              <a:gd name="connsiteX2166" fmla="*/ 6090258 w 17407838"/>
              <a:gd name="connsiteY2166" fmla="*/ 7193561 h 17338041"/>
              <a:gd name="connsiteX2167" fmla="*/ 5968338 w 17407838"/>
              <a:gd name="connsiteY2167" fmla="*/ 7315481 h 17338041"/>
              <a:gd name="connsiteX2168" fmla="*/ 5846418 w 17407838"/>
              <a:gd name="connsiteY2168" fmla="*/ 7193561 h 17338041"/>
              <a:gd name="connsiteX2169" fmla="*/ 5968338 w 17407838"/>
              <a:gd name="connsiteY2169" fmla="*/ 7071641 h 17338041"/>
              <a:gd name="connsiteX2170" fmla="*/ 4170018 w 17407838"/>
              <a:gd name="connsiteY2170" fmla="*/ 7071637 h 17338041"/>
              <a:gd name="connsiteX2171" fmla="*/ 4291938 w 17407838"/>
              <a:gd name="connsiteY2171" fmla="*/ 7193557 h 17338041"/>
              <a:gd name="connsiteX2172" fmla="*/ 4170018 w 17407838"/>
              <a:gd name="connsiteY2172" fmla="*/ 7315477 h 17338041"/>
              <a:gd name="connsiteX2173" fmla="*/ 4048098 w 17407838"/>
              <a:gd name="connsiteY2173" fmla="*/ 7193557 h 17338041"/>
              <a:gd name="connsiteX2174" fmla="*/ 4170018 w 17407838"/>
              <a:gd name="connsiteY2174" fmla="*/ 7071637 h 17338041"/>
              <a:gd name="connsiteX2175" fmla="*/ 4749138 w 17407838"/>
              <a:gd name="connsiteY2175" fmla="*/ 7071633 h 17338041"/>
              <a:gd name="connsiteX2176" fmla="*/ 4871058 w 17407838"/>
              <a:gd name="connsiteY2176" fmla="*/ 7193553 h 17338041"/>
              <a:gd name="connsiteX2177" fmla="*/ 4749138 w 17407838"/>
              <a:gd name="connsiteY2177" fmla="*/ 7315473 h 17338041"/>
              <a:gd name="connsiteX2178" fmla="*/ 4627218 w 17407838"/>
              <a:gd name="connsiteY2178" fmla="*/ 7193553 h 17338041"/>
              <a:gd name="connsiteX2179" fmla="*/ 4749138 w 17407838"/>
              <a:gd name="connsiteY2179" fmla="*/ 7071633 h 17338041"/>
              <a:gd name="connsiteX2180" fmla="*/ 7827618 w 17407838"/>
              <a:gd name="connsiteY2180" fmla="*/ 7071629 h 17338041"/>
              <a:gd name="connsiteX2181" fmla="*/ 7949538 w 17407838"/>
              <a:gd name="connsiteY2181" fmla="*/ 7193549 h 17338041"/>
              <a:gd name="connsiteX2182" fmla="*/ 7827618 w 17407838"/>
              <a:gd name="connsiteY2182" fmla="*/ 7315469 h 17338041"/>
              <a:gd name="connsiteX2183" fmla="*/ 7705698 w 17407838"/>
              <a:gd name="connsiteY2183" fmla="*/ 7193549 h 17338041"/>
              <a:gd name="connsiteX2184" fmla="*/ 7827618 w 17407838"/>
              <a:gd name="connsiteY2184" fmla="*/ 7071629 h 17338041"/>
              <a:gd name="connsiteX2185" fmla="*/ 8406738 w 17407838"/>
              <a:gd name="connsiteY2185" fmla="*/ 7071624 h 17338041"/>
              <a:gd name="connsiteX2186" fmla="*/ 8528658 w 17407838"/>
              <a:gd name="connsiteY2186" fmla="*/ 7193544 h 17338041"/>
              <a:gd name="connsiteX2187" fmla="*/ 8406738 w 17407838"/>
              <a:gd name="connsiteY2187" fmla="*/ 7315464 h 17338041"/>
              <a:gd name="connsiteX2188" fmla="*/ 8284818 w 17407838"/>
              <a:gd name="connsiteY2188" fmla="*/ 7193544 h 17338041"/>
              <a:gd name="connsiteX2189" fmla="*/ 8406738 w 17407838"/>
              <a:gd name="connsiteY2189" fmla="*/ 7071624 h 17338041"/>
              <a:gd name="connsiteX2190" fmla="*/ 6608418 w 17407838"/>
              <a:gd name="connsiteY2190" fmla="*/ 7071620 h 17338041"/>
              <a:gd name="connsiteX2191" fmla="*/ 6730338 w 17407838"/>
              <a:gd name="connsiteY2191" fmla="*/ 7193540 h 17338041"/>
              <a:gd name="connsiteX2192" fmla="*/ 6608418 w 17407838"/>
              <a:gd name="connsiteY2192" fmla="*/ 7315460 h 17338041"/>
              <a:gd name="connsiteX2193" fmla="*/ 6486498 w 17407838"/>
              <a:gd name="connsiteY2193" fmla="*/ 7193540 h 17338041"/>
              <a:gd name="connsiteX2194" fmla="*/ 6608418 w 17407838"/>
              <a:gd name="connsiteY2194" fmla="*/ 7071620 h 17338041"/>
              <a:gd name="connsiteX2195" fmla="*/ 7187538 w 17407838"/>
              <a:gd name="connsiteY2195" fmla="*/ 7071617 h 17338041"/>
              <a:gd name="connsiteX2196" fmla="*/ 7309458 w 17407838"/>
              <a:gd name="connsiteY2196" fmla="*/ 7193537 h 17338041"/>
              <a:gd name="connsiteX2197" fmla="*/ 7187538 w 17407838"/>
              <a:gd name="connsiteY2197" fmla="*/ 7315457 h 17338041"/>
              <a:gd name="connsiteX2198" fmla="*/ 7065618 w 17407838"/>
              <a:gd name="connsiteY2198" fmla="*/ 7193537 h 17338041"/>
              <a:gd name="connsiteX2199" fmla="*/ 7187538 w 17407838"/>
              <a:gd name="connsiteY2199" fmla="*/ 7071617 h 17338041"/>
              <a:gd name="connsiteX2200" fmla="*/ 10220298 w 17407838"/>
              <a:gd name="connsiteY2200" fmla="*/ 6482474 h 17338041"/>
              <a:gd name="connsiteX2201" fmla="*/ 10342218 w 17407838"/>
              <a:gd name="connsiteY2201" fmla="*/ 6604394 h 17338041"/>
              <a:gd name="connsiteX2202" fmla="*/ 10220298 w 17407838"/>
              <a:gd name="connsiteY2202" fmla="*/ 6726314 h 17338041"/>
              <a:gd name="connsiteX2203" fmla="*/ 10098378 w 17407838"/>
              <a:gd name="connsiteY2203" fmla="*/ 6604394 h 17338041"/>
              <a:gd name="connsiteX2204" fmla="*/ 10220298 w 17407838"/>
              <a:gd name="connsiteY2204" fmla="*/ 6482474 h 17338041"/>
              <a:gd name="connsiteX2205" fmla="*/ 10799418 w 17407838"/>
              <a:gd name="connsiteY2205" fmla="*/ 6482469 h 17338041"/>
              <a:gd name="connsiteX2206" fmla="*/ 10921338 w 17407838"/>
              <a:gd name="connsiteY2206" fmla="*/ 6604389 h 17338041"/>
              <a:gd name="connsiteX2207" fmla="*/ 10799418 w 17407838"/>
              <a:gd name="connsiteY2207" fmla="*/ 6726309 h 17338041"/>
              <a:gd name="connsiteX2208" fmla="*/ 10677498 w 17407838"/>
              <a:gd name="connsiteY2208" fmla="*/ 6604389 h 17338041"/>
              <a:gd name="connsiteX2209" fmla="*/ 10799418 w 17407838"/>
              <a:gd name="connsiteY2209" fmla="*/ 6482469 h 17338041"/>
              <a:gd name="connsiteX2210" fmla="*/ 9001098 w 17407838"/>
              <a:gd name="connsiteY2210" fmla="*/ 6482465 h 17338041"/>
              <a:gd name="connsiteX2211" fmla="*/ 9123018 w 17407838"/>
              <a:gd name="connsiteY2211" fmla="*/ 6604385 h 17338041"/>
              <a:gd name="connsiteX2212" fmla="*/ 9001098 w 17407838"/>
              <a:gd name="connsiteY2212" fmla="*/ 6726305 h 17338041"/>
              <a:gd name="connsiteX2213" fmla="*/ 8879178 w 17407838"/>
              <a:gd name="connsiteY2213" fmla="*/ 6604385 h 17338041"/>
              <a:gd name="connsiteX2214" fmla="*/ 9001098 w 17407838"/>
              <a:gd name="connsiteY2214" fmla="*/ 6482465 h 17338041"/>
              <a:gd name="connsiteX2215" fmla="*/ 9580218 w 17407838"/>
              <a:gd name="connsiteY2215" fmla="*/ 6482462 h 17338041"/>
              <a:gd name="connsiteX2216" fmla="*/ 9702138 w 17407838"/>
              <a:gd name="connsiteY2216" fmla="*/ 6604382 h 17338041"/>
              <a:gd name="connsiteX2217" fmla="*/ 9580218 w 17407838"/>
              <a:gd name="connsiteY2217" fmla="*/ 6726302 h 17338041"/>
              <a:gd name="connsiteX2218" fmla="*/ 9458298 w 17407838"/>
              <a:gd name="connsiteY2218" fmla="*/ 6604382 h 17338041"/>
              <a:gd name="connsiteX2219" fmla="*/ 9580218 w 17407838"/>
              <a:gd name="connsiteY2219" fmla="*/ 6482462 h 17338041"/>
              <a:gd name="connsiteX2220" fmla="*/ 12658698 w 17407838"/>
              <a:gd name="connsiteY2220" fmla="*/ 6482457 h 17338041"/>
              <a:gd name="connsiteX2221" fmla="*/ 12780618 w 17407838"/>
              <a:gd name="connsiteY2221" fmla="*/ 6604377 h 17338041"/>
              <a:gd name="connsiteX2222" fmla="*/ 12658698 w 17407838"/>
              <a:gd name="connsiteY2222" fmla="*/ 6726297 h 17338041"/>
              <a:gd name="connsiteX2223" fmla="*/ 12536778 w 17407838"/>
              <a:gd name="connsiteY2223" fmla="*/ 6604377 h 17338041"/>
              <a:gd name="connsiteX2224" fmla="*/ 12658698 w 17407838"/>
              <a:gd name="connsiteY2224" fmla="*/ 6482457 h 17338041"/>
              <a:gd name="connsiteX2225" fmla="*/ 13237818 w 17407838"/>
              <a:gd name="connsiteY2225" fmla="*/ 6482453 h 17338041"/>
              <a:gd name="connsiteX2226" fmla="*/ 13359738 w 17407838"/>
              <a:gd name="connsiteY2226" fmla="*/ 6604373 h 17338041"/>
              <a:gd name="connsiteX2227" fmla="*/ 13237818 w 17407838"/>
              <a:gd name="connsiteY2227" fmla="*/ 6726293 h 17338041"/>
              <a:gd name="connsiteX2228" fmla="*/ 13115898 w 17407838"/>
              <a:gd name="connsiteY2228" fmla="*/ 6604373 h 17338041"/>
              <a:gd name="connsiteX2229" fmla="*/ 13237818 w 17407838"/>
              <a:gd name="connsiteY2229" fmla="*/ 6482453 h 17338041"/>
              <a:gd name="connsiteX2230" fmla="*/ 11439498 w 17407838"/>
              <a:gd name="connsiteY2230" fmla="*/ 6482448 h 17338041"/>
              <a:gd name="connsiteX2231" fmla="*/ 11561418 w 17407838"/>
              <a:gd name="connsiteY2231" fmla="*/ 6604368 h 17338041"/>
              <a:gd name="connsiteX2232" fmla="*/ 11439498 w 17407838"/>
              <a:gd name="connsiteY2232" fmla="*/ 6726288 h 17338041"/>
              <a:gd name="connsiteX2233" fmla="*/ 11317578 w 17407838"/>
              <a:gd name="connsiteY2233" fmla="*/ 6604368 h 17338041"/>
              <a:gd name="connsiteX2234" fmla="*/ 11439498 w 17407838"/>
              <a:gd name="connsiteY2234" fmla="*/ 6482448 h 17338041"/>
              <a:gd name="connsiteX2235" fmla="*/ 12018618 w 17407838"/>
              <a:gd name="connsiteY2235" fmla="*/ 6482445 h 17338041"/>
              <a:gd name="connsiteX2236" fmla="*/ 12140538 w 17407838"/>
              <a:gd name="connsiteY2236" fmla="*/ 6604365 h 17338041"/>
              <a:gd name="connsiteX2237" fmla="*/ 12018618 w 17407838"/>
              <a:gd name="connsiteY2237" fmla="*/ 6726285 h 17338041"/>
              <a:gd name="connsiteX2238" fmla="*/ 11896698 w 17407838"/>
              <a:gd name="connsiteY2238" fmla="*/ 6604365 h 17338041"/>
              <a:gd name="connsiteX2239" fmla="*/ 12018618 w 17407838"/>
              <a:gd name="connsiteY2239" fmla="*/ 6482445 h 17338041"/>
              <a:gd name="connsiteX2240" fmla="*/ 15066618 w 17407838"/>
              <a:gd name="connsiteY2240" fmla="*/ 6482441 h 17338041"/>
              <a:gd name="connsiteX2241" fmla="*/ 15188538 w 17407838"/>
              <a:gd name="connsiteY2241" fmla="*/ 6604361 h 17338041"/>
              <a:gd name="connsiteX2242" fmla="*/ 15066618 w 17407838"/>
              <a:gd name="connsiteY2242" fmla="*/ 6726281 h 17338041"/>
              <a:gd name="connsiteX2243" fmla="*/ 14944698 w 17407838"/>
              <a:gd name="connsiteY2243" fmla="*/ 6604361 h 17338041"/>
              <a:gd name="connsiteX2244" fmla="*/ 15066618 w 17407838"/>
              <a:gd name="connsiteY2244" fmla="*/ 6482441 h 17338041"/>
              <a:gd name="connsiteX2245" fmla="*/ 15645738 w 17407838"/>
              <a:gd name="connsiteY2245" fmla="*/ 6482436 h 17338041"/>
              <a:gd name="connsiteX2246" fmla="*/ 15767658 w 17407838"/>
              <a:gd name="connsiteY2246" fmla="*/ 6604356 h 17338041"/>
              <a:gd name="connsiteX2247" fmla="*/ 15645738 w 17407838"/>
              <a:gd name="connsiteY2247" fmla="*/ 6726276 h 17338041"/>
              <a:gd name="connsiteX2248" fmla="*/ 15523818 w 17407838"/>
              <a:gd name="connsiteY2248" fmla="*/ 6604356 h 17338041"/>
              <a:gd name="connsiteX2249" fmla="*/ 15645738 w 17407838"/>
              <a:gd name="connsiteY2249" fmla="*/ 6482436 h 17338041"/>
              <a:gd name="connsiteX2250" fmla="*/ 13847418 w 17407838"/>
              <a:gd name="connsiteY2250" fmla="*/ 6482432 h 17338041"/>
              <a:gd name="connsiteX2251" fmla="*/ 13969338 w 17407838"/>
              <a:gd name="connsiteY2251" fmla="*/ 6604353 h 17338041"/>
              <a:gd name="connsiteX2252" fmla="*/ 13847418 w 17407838"/>
              <a:gd name="connsiteY2252" fmla="*/ 6726272 h 17338041"/>
              <a:gd name="connsiteX2253" fmla="*/ 13725498 w 17407838"/>
              <a:gd name="connsiteY2253" fmla="*/ 6604353 h 17338041"/>
              <a:gd name="connsiteX2254" fmla="*/ 13847418 w 17407838"/>
              <a:gd name="connsiteY2254" fmla="*/ 6482432 h 17338041"/>
              <a:gd name="connsiteX2255" fmla="*/ 14426538 w 17407838"/>
              <a:gd name="connsiteY2255" fmla="*/ 6482428 h 17338041"/>
              <a:gd name="connsiteX2256" fmla="*/ 14548458 w 17407838"/>
              <a:gd name="connsiteY2256" fmla="*/ 6604348 h 17338041"/>
              <a:gd name="connsiteX2257" fmla="*/ 14426538 w 17407838"/>
              <a:gd name="connsiteY2257" fmla="*/ 6726268 h 17338041"/>
              <a:gd name="connsiteX2258" fmla="*/ 14304618 w 17407838"/>
              <a:gd name="connsiteY2258" fmla="*/ 6604348 h 17338041"/>
              <a:gd name="connsiteX2259" fmla="*/ 14426538 w 17407838"/>
              <a:gd name="connsiteY2259" fmla="*/ 6482428 h 17338041"/>
              <a:gd name="connsiteX2260" fmla="*/ 16285818 w 17407838"/>
              <a:gd name="connsiteY2260" fmla="*/ 6482415 h 17338041"/>
              <a:gd name="connsiteX2261" fmla="*/ 16407738 w 17407838"/>
              <a:gd name="connsiteY2261" fmla="*/ 6604335 h 17338041"/>
              <a:gd name="connsiteX2262" fmla="*/ 16285818 w 17407838"/>
              <a:gd name="connsiteY2262" fmla="*/ 6726255 h 17338041"/>
              <a:gd name="connsiteX2263" fmla="*/ 16163898 w 17407838"/>
              <a:gd name="connsiteY2263" fmla="*/ 6604335 h 17338041"/>
              <a:gd name="connsiteX2264" fmla="*/ 16285818 w 17407838"/>
              <a:gd name="connsiteY2264" fmla="*/ 6482415 h 17338041"/>
              <a:gd name="connsiteX2265" fmla="*/ 16864938 w 17407838"/>
              <a:gd name="connsiteY2265" fmla="*/ 6482411 h 17338041"/>
              <a:gd name="connsiteX2266" fmla="*/ 16986858 w 17407838"/>
              <a:gd name="connsiteY2266" fmla="*/ 6604331 h 17338041"/>
              <a:gd name="connsiteX2267" fmla="*/ 16864938 w 17407838"/>
              <a:gd name="connsiteY2267" fmla="*/ 6726251 h 17338041"/>
              <a:gd name="connsiteX2268" fmla="*/ 16743018 w 17407838"/>
              <a:gd name="connsiteY2268" fmla="*/ 6604331 h 17338041"/>
              <a:gd name="connsiteX2269" fmla="*/ 16864938 w 17407838"/>
              <a:gd name="connsiteY2269" fmla="*/ 6482411 h 17338041"/>
              <a:gd name="connsiteX2270" fmla="*/ 542898 w 17407838"/>
              <a:gd name="connsiteY2270" fmla="*/ 6482407 h 17338041"/>
              <a:gd name="connsiteX2271" fmla="*/ 664818 w 17407838"/>
              <a:gd name="connsiteY2271" fmla="*/ 6604326 h 17338041"/>
              <a:gd name="connsiteX2272" fmla="*/ 542898 w 17407838"/>
              <a:gd name="connsiteY2272" fmla="*/ 6726246 h 17338041"/>
              <a:gd name="connsiteX2273" fmla="*/ 420978 w 17407838"/>
              <a:gd name="connsiteY2273" fmla="*/ 6604326 h 17338041"/>
              <a:gd name="connsiteX2274" fmla="*/ 542898 w 17407838"/>
              <a:gd name="connsiteY2274" fmla="*/ 6482407 h 17338041"/>
              <a:gd name="connsiteX2275" fmla="*/ 1122018 w 17407838"/>
              <a:gd name="connsiteY2275" fmla="*/ 6482403 h 17338041"/>
              <a:gd name="connsiteX2276" fmla="*/ 1243938 w 17407838"/>
              <a:gd name="connsiteY2276" fmla="*/ 6604323 h 17338041"/>
              <a:gd name="connsiteX2277" fmla="*/ 1122018 w 17407838"/>
              <a:gd name="connsiteY2277" fmla="*/ 6726243 h 17338041"/>
              <a:gd name="connsiteX2278" fmla="*/ 1000098 w 17407838"/>
              <a:gd name="connsiteY2278" fmla="*/ 6604323 h 17338041"/>
              <a:gd name="connsiteX2279" fmla="*/ 1122018 w 17407838"/>
              <a:gd name="connsiteY2279" fmla="*/ 6482403 h 17338041"/>
              <a:gd name="connsiteX2280" fmla="*/ 2981298 w 17407838"/>
              <a:gd name="connsiteY2280" fmla="*/ 6482390 h 17338041"/>
              <a:gd name="connsiteX2281" fmla="*/ 3103218 w 17407838"/>
              <a:gd name="connsiteY2281" fmla="*/ 6604310 h 17338041"/>
              <a:gd name="connsiteX2282" fmla="*/ 2981298 w 17407838"/>
              <a:gd name="connsiteY2282" fmla="*/ 6726230 h 17338041"/>
              <a:gd name="connsiteX2283" fmla="*/ 2859378 w 17407838"/>
              <a:gd name="connsiteY2283" fmla="*/ 6604310 h 17338041"/>
              <a:gd name="connsiteX2284" fmla="*/ 2981298 w 17407838"/>
              <a:gd name="connsiteY2284" fmla="*/ 6482390 h 17338041"/>
              <a:gd name="connsiteX2285" fmla="*/ 3560418 w 17407838"/>
              <a:gd name="connsiteY2285" fmla="*/ 6482385 h 17338041"/>
              <a:gd name="connsiteX2286" fmla="*/ 3682338 w 17407838"/>
              <a:gd name="connsiteY2286" fmla="*/ 6604305 h 17338041"/>
              <a:gd name="connsiteX2287" fmla="*/ 3560418 w 17407838"/>
              <a:gd name="connsiteY2287" fmla="*/ 6726225 h 17338041"/>
              <a:gd name="connsiteX2288" fmla="*/ 3438498 w 17407838"/>
              <a:gd name="connsiteY2288" fmla="*/ 6604305 h 17338041"/>
              <a:gd name="connsiteX2289" fmla="*/ 3560418 w 17407838"/>
              <a:gd name="connsiteY2289" fmla="*/ 6482385 h 17338041"/>
              <a:gd name="connsiteX2290" fmla="*/ 1762098 w 17407838"/>
              <a:gd name="connsiteY2290" fmla="*/ 6482381 h 17338041"/>
              <a:gd name="connsiteX2291" fmla="*/ 1884018 w 17407838"/>
              <a:gd name="connsiteY2291" fmla="*/ 6604301 h 17338041"/>
              <a:gd name="connsiteX2292" fmla="*/ 1762098 w 17407838"/>
              <a:gd name="connsiteY2292" fmla="*/ 6726222 h 17338041"/>
              <a:gd name="connsiteX2293" fmla="*/ 1640178 w 17407838"/>
              <a:gd name="connsiteY2293" fmla="*/ 6604301 h 17338041"/>
              <a:gd name="connsiteX2294" fmla="*/ 1762098 w 17407838"/>
              <a:gd name="connsiteY2294" fmla="*/ 6482381 h 17338041"/>
              <a:gd name="connsiteX2295" fmla="*/ 2341218 w 17407838"/>
              <a:gd name="connsiteY2295" fmla="*/ 6482377 h 17338041"/>
              <a:gd name="connsiteX2296" fmla="*/ 2463138 w 17407838"/>
              <a:gd name="connsiteY2296" fmla="*/ 6604297 h 17338041"/>
              <a:gd name="connsiteX2297" fmla="*/ 2341218 w 17407838"/>
              <a:gd name="connsiteY2297" fmla="*/ 6726217 h 17338041"/>
              <a:gd name="connsiteX2298" fmla="*/ 2219298 w 17407838"/>
              <a:gd name="connsiteY2298" fmla="*/ 6604297 h 17338041"/>
              <a:gd name="connsiteX2299" fmla="*/ 2341218 w 17407838"/>
              <a:gd name="connsiteY2299" fmla="*/ 6482377 h 17338041"/>
              <a:gd name="connsiteX2300" fmla="*/ 5389218 w 17407838"/>
              <a:gd name="connsiteY2300" fmla="*/ 6482373 h 17338041"/>
              <a:gd name="connsiteX2301" fmla="*/ 5511138 w 17407838"/>
              <a:gd name="connsiteY2301" fmla="*/ 6604293 h 17338041"/>
              <a:gd name="connsiteX2302" fmla="*/ 5389218 w 17407838"/>
              <a:gd name="connsiteY2302" fmla="*/ 6726213 h 17338041"/>
              <a:gd name="connsiteX2303" fmla="*/ 5267298 w 17407838"/>
              <a:gd name="connsiteY2303" fmla="*/ 6604293 h 17338041"/>
              <a:gd name="connsiteX2304" fmla="*/ 5389218 w 17407838"/>
              <a:gd name="connsiteY2304" fmla="*/ 6482373 h 17338041"/>
              <a:gd name="connsiteX2305" fmla="*/ 5968338 w 17407838"/>
              <a:gd name="connsiteY2305" fmla="*/ 6482370 h 17338041"/>
              <a:gd name="connsiteX2306" fmla="*/ 6090258 w 17407838"/>
              <a:gd name="connsiteY2306" fmla="*/ 6604289 h 17338041"/>
              <a:gd name="connsiteX2307" fmla="*/ 5968338 w 17407838"/>
              <a:gd name="connsiteY2307" fmla="*/ 6726209 h 17338041"/>
              <a:gd name="connsiteX2308" fmla="*/ 5846418 w 17407838"/>
              <a:gd name="connsiteY2308" fmla="*/ 6604289 h 17338041"/>
              <a:gd name="connsiteX2309" fmla="*/ 5968338 w 17407838"/>
              <a:gd name="connsiteY2309" fmla="*/ 6482370 h 17338041"/>
              <a:gd name="connsiteX2310" fmla="*/ 4170018 w 17407838"/>
              <a:gd name="connsiteY2310" fmla="*/ 6482364 h 17338041"/>
              <a:gd name="connsiteX2311" fmla="*/ 4291938 w 17407838"/>
              <a:gd name="connsiteY2311" fmla="*/ 6604285 h 17338041"/>
              <a:gd name="connsiteX2312" fmla="*/ 4170018 w 17407838"/>
              <a:gd name="connsiteY2312" fmla="*/ 6726205 h 17338041"/>
              <a:gd name="connsiteX2313" fmla="*/ 4048098 w 17407838"/>
              <a:gd name="connsiteY2313" fmla="*/ 6604285 h 17338041"/>
              <a:gd name="connsiteX2314" fmla="*/ 4170018 w 17407838"/>
              <a:gd name="connsiteY2314" fmla="*/ 6482364 h 17338041"/>
              <a:gd name="connsiteX2315" fmla="*/ 4749138 w 17407838"/>
              <a:gd name="connsiteY2315" fmla="*/ 6482361 h 17338041"/>
              <a:gd name="connsiteX2316" fmla="*/ 4871058 w 17407838"/>
              <a:gd name="connsiteY2316" fmla="*/ 6604281 h 17338041"/>
              <a:gd name="connsiteX2317" fmla="*/ 4749138 w 17407838"/>
              <a:gd name="connsiteY2317" fmla="*/ 6726201 h 17338041"/>
              <a:gd name="connsiteX2318" fmla="*/ 4627218 w 17407838"/>
              <a:gd name="connsiteY2318" fmla="*/ 6604281 h 17338041"/>
              <a:gd name="connsiteX2319" fmla="*/ 4749138 w 17407838"/>
              <a:gd name="connsiteY2319" fmla="*/ 6482361 h 17338041"/>
              <a:gd name="connsiteX2320" fmla="*/ 7827618 w 17407838"/>
              <a:gd name="connsiteY2320" fmla="*/ 6482356 h 17338041"/>
              <a:gd name="connsiteX2321" fmla="*/ 7949538 w 17407838"/>
              <a:gd name="connsiteY2321" fmla="*/ 6604276 h 17338041"/>
              <a:gd name="connsiteX2322" fmla="*/ 7827618 w 17407838"/>
              <a:gd name="connsiteY2322" fmla="*/ 6726196 h 17338041"/>
              <a:gd name="connsiteX2323" fmla="*/ 7705698 w 17407838"/>
              <a:gd name="connsiteY2323" fmla="*/ 6604276 h 17338041"/>
              <a:gd name="connsiteX2324" fmla="*/ 7827618 w 17407838"/>
              <a:gd name="connsiteY2324" fmla="*/ 6482356 h 17338041"/>
              <a:gd name="connsiteX2325" fmla="*/ 8406738 w 17407838"/>
              <a:gd name="connsiteY2325" fmla="*/ 6482352 h 17338041"/>
              <a:gd name="connsiteX2326" fmla="*/ 8528658 w 17407838"/>
              <a:gd name="connsiteY2326" fmla="*/ 6604272 h 17338041"/>
              <a:gd name="connsiteX2327" fmla="*/ 8406738 w 17407838"/>
              <a:gd name="connsiteY2327" fmla="*/ 6726192 h 17338041"/>
              <a:gd name="connsiteX2328" fmla="*/ 8284818 w 17407838"/>
              <a:gd name="connsiteY2328" fmla="*/ 6604272 h 17338041"/>
              <a:gd name="connsiteX2329" fmla="*/ 8406738 w 17407838"/>
              <a:gd name="connsiteY2329" fmla="*/ 6482352 h 17338041"/>
              <a:gd name="connsiteX2330" fmla="*/ 6608418 w 17407838"/>
              <a:gd name="connsiteY2330" fmla="*/ 6482348 h 17338041"/>
              <a:gd name="connsiteX2331" fmla="*/ 6730338 w 17407838"/>
              <a:gd name="connsiteY2331" fmla="*/ 6604268 h 17338041"/>
              <a:gd name="connsiteX2332" fmla="*/ 6608418 w 17407838"/>
              <a:gd name="connsiteY2332" fmla="*/ 6726187 h 17338041"/>
              <a:gd name="connsiteX2333" fmla="*/ 6486498 w 17407838"/>
              <a:gd name="connsiteY2333" fmla="*/ 6604268 h 17338041"/>
              <a:gd name="connsiteX2334" fmla="*/ 6608418 w 17407838"/>
              <a:gd name="connsiteY2334" fmla="*/ 6482348 h 17338041"/>
              <a:gd name="connsiteX2335" fmla="*/ 7187538 w 17407838"/>
              <a:gd name="connsiteY2335" fmla="*/ 6482344 h 17338041"/>
              <a:gd name="connsiteX2336" fmla="*/ 7309458 w 17407838"/>
              <a:gd name="connsiteY2336" fmla="*/ 6604264 h 17338041"/>
              <a:gd name="connsiteX2337" fmla="*/ 7187538 w 17407838"/>
              <a:gd name="connsiteY2337" fmla="*/ 6726184 h 17338041"/>
              <a:gd name="connsiteX2338" fmla="*/ 7065618 w 17407838"/>
              <a:gd name="connsiteY2338" fmla="*/ 6604264 h 17338041"/>
              <a:gd name="connsiteX2339" fmla="*/ 7187538 w 17407838"/>
              <a:gd name="connsiteY2339" fmla="*/ 6482344 h 17338041"/>
              <a:gd name="connsiteX2340" fmla="*/ 10220298 w 17407838"/>
              <a:gd name="connsiteY2340" fmla="*/ 5893201 h 17338041"/>
              <a:gd name="connsiteX2341" fmla="*/ 10342218 w 17407838"/>
              <a:gd name="connsiteY2341" fmla="*/ 6015121 h 17338041"/>
              <a:gd name="connsiteX2342" fmla="*/ 10220298 w 17407838"/>
              <a:gd name="connsiteY2342" fmla="*/ 6137041 h 17338041"/>
              <a:gd name="connsiteX2343" fmla="*/ 10098378 w 17407838"/>
              <a:gd name="connsiteY2343" fmla="*/ 6015121 h 17338041"/>
              <a:gd name="connsiteX2344" fmla="*/ 10220298 w 17407838"/>
              <a:gd name="connsiteY2344" fmla="*/ 5893201 h 17338041"/>
              <a:gd name="connsiteX2345" fmla="*/ 10799418 w 17407838"/>
              <a:gd name="connsiteY2345" fmla="*/ 5893197 h 17338041"/>
              <a:gd name="connsiteX2346" fmla="*/ 10921338 w 17407838"/>
              <a:gd name="connsiteY2346" fmla="*/ 6015117 h 17338041"/>
              <a:gd name="connsiteX2347" fmla="*/ 10799418 w 17407838"/>
              <a:gd name="connsiteY2347" fmla="*/ 6137037 h 17338041"/>
              <a:gd name="connsiteX2348" fmla="*/ 10677498 w 17407838"/>
              <a:gd name="connsiteY2348" fmla="*/ 6015117 h 17338041"/>
              <a:gd name="connsiteX2349" fmla="*/ 10799418 w 17407838"/>
              <a:gd name="connsiteY2349" fmla="*/ 5893197 h 17338041"/>
              <a:gd name="connsiteX2350" fmla="*/ 9001098 w 17407838"/>
              <a:gd name="connsiteY2350" fmla="*/ 5893193 h 17338041"/>
              <a:gd name="connsiteX2351" fmla="*/ 9123018 w 17407838"/>
              <a:gd name="connsiteY2351" fmla="*/ 6015113 h 17338041"/>
              <a:gd name="connsiteX2352" fmla="*/ 9001098 w 17407838"/>
              <a:gd name="connsiteY2352" fmla="*/ 6137033 h 17338041"/>
              <a:gd name="connsiteX2353" fmla="*/ 8879178 w 17407838"/>
              <a:gd name="connsiteY2353" fmla="*/ 6015113 h 17338041"/>
              <a:gd name="connsiteX2354" fmla="*/ 9001098 w 17407838"/>
              <a:gd name="connsiteY2354" fmla="*/ 5893193 h 17338041"/>
              <a:gd name="connsiteX2355" fmla="*/ 9580218 w 17407838"/>
              <a:gd name="connsiteY2355" fmla="*/ 5893189 h 17338041"/>
              <a:gd name="connsiteX2356" fmla="*/ 9702138 w 17407838"/>
              <a:gd name="connsiteY2356" fmla="*/ 6015109 h 17338041"/>
              <a:gd name="connsiteX2357" fmla="*/ 9580218 w 17407838"/>
              <a:gd name="connsiteY2357" fmla="*/ 6137029 h 17338041"/>
              <a:gd name="connsiteX2358" fmla="*/ 9458298 w 17407838"/>
              <a:gd name="connsiteY2358" fmla="*/ 6015109 h 17338041"/>
              <a:gd name="connsiteX2359" fmla="*/ 9580218 w 17407838"/>
              <a:gd name="connsiteY2359" fmla="*/ 5893189 h 17338041"/>
              <a:gd name="connsiteX2360" fmla="*/ 12658698 w 17407838"/>
              <a:gd name="connsiteY2360" fmla="*/ 5893184 h 17338041"/>
              <a:gd name="connsiteX2361" fmla="*/ 12780618 w 17407838"/>
              <a:gd name="connsiteY2361" fmla="*/ 6015104 h 17338041"/>
              <a:gd name="connsiteX2362" fmla="*/ 12658698 w 17407838"/>
              <a:gd name="connsiteY2362" fmla="*/ 6137024 h 17338041"/>
              <a:gd name="connsiteX2363" fmla="*/ 12536778 w 17407838"/>
              <a:gd name="connsiteY2363" fmla="*/ 6015104 h 17338041"/>
              <a:gd name="connsiteX2364" fmla="*/ 12658698 w 17407838"/>
              <a:gd name="connsiteY2364" fmla="*/ 5893184 h 17338041"/>
              <a:gd name="connsiteX2365" fmla="*/ 13237818 w 17407838"/>
              <a:gd name="connsiteY2365" fmla="*/ 5893180 h 17338041"/>
              <a:gd name="connsiteX2366" fmla="*/ 13359738 w 17407838"/>
              <a:gd name="connsiteY2366" fmla="*/ 6015100 h 17338041"/>
              <a:gd name="connsiteX2367" fmla="*/ 13237818 w 17407838"/>
              <a:gd name="connsiteY2367" fmla="*/ 6137020 h 17338041"/>
              <a:gd name="connsiteX2368" fmla="*/ 13115898 w 17407838"/>
              <a:gd name="connsiteY2368" fmla="*/ 6015100 h 17338041"/>
              <a:gd name="connsiteX2369" fmla="*/ 13237818 w 17407838"/>
              <a:gd name="connsiteY2369" fmla="*/ 5893180 h 17338041"/>
              <a:gd name="connsiteX2370" fmla="*/ 11439498 w 17407838"/>
              <a:gd name="connsiteY2370" fmla="*/ 5893178 h 17338041"/>
              <a:gd name="connsiteX2371" fmla="*/ 11561418 w 17407838"/>
              <a:gd name="connsiteY2371" fmla="*/ 6015098 h 17338041"/>
              <a:gd name="connsiteX2372" fmla="*/ 11439498 w 17407838"/>
              <a:gd name="connsiteY2372" fmla="*/ 6137017 h 17338041"/>
              <a:gd name="connsiteX2373" fmla="*/ 11317578 w 17407838"/>
              <a:gd name="connsiteY2373" fmla="*/ 6015098 h 17338041"/>
              <a:gd name="connsiteX2374" fmla="*/ 11439498 w 17407838"/>
              <a:gd name="connsiteY2374" fmla="*/ 5893178 h 17338041"/>
              <a:gd name="connsiteX2375" fmla="*/ 12018618 w 17407838"/>
              <a:gd name="connsiteY2375" fmla="*/ 5893172 h 17338041"/>
              <a:gd name="connsiteX2376" fmla="*/ 12140538 w 17407838"/>
              <a:gd name="connsiteY2376" fmla="*/ 6015092 h 17338041"/>
              <a:gd name="connsiteX2377" fmla="*/ 12018618 w 17407838"/>
              <a:gd name="connsiteY2377" fmla="*/ 6137012 h 17338041"/>
              <a:gd name="connsiteX2378" fmla="*/ 11896698 w 17407838"/>
              <a:gd name="connsiteY2378" fmla="*/ 6015092 h 17338041"/>
              <a:gd name="connsiteX2379" fmla="*/ 12018618 w 17407838"/>
              <a:gd name="connsiteY2379" fmla="*/ 5893172 h 17338041"/>
              <a:gd name="connsiteX2380" fmla="*/ 15066618 w 17407838"/>
              <a:gd name="connsiteY2380" fmla="*/ 5893168 h 17338041"/>
              <a:gd name="connsiteX2381" fmla="*/ 15188538 w 17407838"/>
              <a:gd name="connsiteY2381" fmla="*/ 6015088 h 17338041"/>
              <a:gd name="connsiteX2382" fmla="*/ 15066618 w 17407838"/>
              <a:gd name="connsiteY2382" fmla="*/ 6137008 h 17338041"/>
              <a:gd name="connsiteX2383" fmla="*/ 14944698 w 17407838"/>
              <a:gd name="connsiteY2383" fmla="*/ 6015088 h 17338041"/>
              <a:gd name="connsiteX2384" fmla="*/ 15066618 w 17407838"/>
              <a:gd name="connsiteY2384" fmla="*/ 5893168 h 17338041"/>
              <a:gd name="connsiteX2385" fmla="*/ 15645738 w 17407838"/>
              <a:gd name="connsiteY2385" fmla="*/ 5893163 h 17338041"/>
              <a:gd name="connsiteX2386" fmla="*/ 15767658 w 17407838"/>
              <a:gd name="connsiteY2386" fmla="*/ 6015084 h 17338041"/>
              <a:gd name="connsiteX2387" fmla="*/ 15645738 w 17407838"/>
              <a:gd name="connsiteY2387" fmla="*/ 6137003 h 17338041"/>
              <a:gd name="connsiteX2388" fmla="*/ 15523818 w 17407838"/>
              <a:gd name="connsiteY2388" fmla="*/ 6015084 h 17338041"/>
              <a:gd name="connsiteX2389" fmla="*/ 15645738 w 17407838"/>
              <a:gd name="connsiteY2389" fmla="*/ 5893163 h 17338041"/>
              <a:gd name="connsiteX2390" fmla="*/ 13847418 w 17407838"/>
              <a:gd name="connsiteY2390" fmla="*/ 5893160 h 17338041"/>
              <a:gd name="connsiteX2391" fmla="*/ 13969338 w 17407838"/>
              <a:gd name="connsiteY2391" fmla="*/ 6015080 h 17338041"/>
              <a:gd name="connsiteX2392" fmla="*/ 13847418 w 17407838"/>
              <a:gd name="connsiteY2392" fmla="*/ 6137000 h 17338041"/>
              <a:gd name="connsiteX2393" fmla="*/ 13725498 w 17407838"/>
              <a:gd name="connsiteY2393" fmla="*/ 6015080 h 17338041"/>
              <a:gd name="connsiteX2394" fmla="*/ 13847418 w 17407838"/>
              <a:gd name="connsiteY2394" fmla="*/ 5893160 h 17338041"/>
              <a:gd name="connsiteX2395" fmla="*/ 14426538 w 17407838"/>
              <a:gd name="connsiteY2395" fmla="*/ 5893155 h 17338041"/>
              <a:gd name="connsiteX2396" fmla="*/ 14548458 w 17407838"/>
              <a:gd name="connsiteY2396" fmla="*/ 6015075 h 17338041"/>
              <a:gd name="connsiteX2397" fmla="*/ 14426538 w 17407838"/>
              <a:gd name="connsiteY2397" fmla="*/ 6136995 h 17338041"/>
              <a:gd name="connsiteX2398" fmla="*/ 14304618 w 17407838"/>
              <a:gd name="connsiteY2398" fmla="*/ 6015075 h 17338041"/>
              <a:gd name="connsiteX2399" fmla="*/ 14426538 w 17407838"/>
              <a:gd name="connsiteY2399" fmla="*/ 5893155 h 17338041"/>
              <a:gd name="connsiteX2400" fmla="*/ 16285818 w 17407838"/>
              <a:gd name="connsiteY2400" fmla="*/ 5893142 h 17338041"/>
              <a:gd name="connsiteX2401" fmla="*/ 16407738 w 17407838"/>
              <a:gd name="connsiteY2401" fmla="*/ 6015062 h 17338041"/>
              <a:gd name="connsiteX2402" fmla="*/ 16285818 w 17407838"/>
              <a:gd name="connsiteY2402" fmla="*/ 6136982 h 17338041"/>
              <a:gd name="connsiteX2403" fmla="*/ 16163898 w 17407838"/>
              <a:gd name="connsiteY2403" fmla="*/ 6015062 h 17338041"/>
              <a:gd name="connsiteX2404" fmla="*/ 16285818 w 17407838"/>
              <a:gd name="connsiteY2404" fmla="*/ 5893142 h 17338041"/>
              <a:gd name="connsiteX2405" fmla="*/ 16864938 w 17407838"/>
              <a:gd name="connsiteY2405" fmla="*/ 5893139 h 17338041"/>
              <a:gd name="connsiteX2406" fmla="*/ 16986858 w 17407838"/>
              <a:gd name="connsiteY2406" fmla="*/ 6015058 h 17338041"/>
              <a:gd name="connsiteX2407" fmla="*/ 16864938 w 17407838"/>
              <a:gd name="connsiteY2407" fmla="*/ 6136978 h 17338041"/>
              <a:gd name="connsiteX2408" fmla="*/ 16743018 w 17407838"/>
              <a:gd name="connsiteY2408" fmla="*/ 6015058 h 17338041"/>
              <a:gd name="connsiteX2409" fmla="*/ 16864938 w 17407838"/>
              <a:gd name="connsiteY2409" fmla="*/ 5893139 h 17338041"/>
              <a:gd name="connsiteX2410" fmla="*/ 542898 w 17407838"/>
              <a:gd name="connsiteY2410" fmla="*/ 5893134 h 17338041"/>
              <a:gd name="connsiteX2411" fmla="*/ 664818 w 17407838"/>
              <a:gd name="connsiteY2411" fmla="*/ 6015054 h 17338041"/>
              <a:gd name="connsiteX2412" fmla="*/ 542898 w 17407838"/>
              <a:gd name="connsiteY2412" fmla="*/ 6136974 h 17338041"/>
              <a:gd name="connsiteX2413" fmla="*/ 420978 w 17407838"/>
              <a:gd name="connsiteY2413" fmla="*/ 6015054 h 17338041"/>
              <a:gd name="connsiteX2414" fmla="*/ 542898 w 17407838"/>
              <a:gd name="connsiteY2414" fmla="*/ 5893134 h 17338041"/>
              <a:gd name="connsiteX2415" fmla="*/ 1122018 w 17407838"/>
              <a:gd name="connsiteY2415" fmla="*/ 5893130 h 17338041"/>
              <a:gd name="connsiteX2416" fmla="*/ 1243938 w 17407838"/>
              <a:gd name="connsiteY2416" fmla="*/ 6015050 h 17338041"/>
              <a:gd name="connsiteX2417" fmla="*/ 1122018 w 17407838"/>
              <a:gd name="connsiteY2417" fmla="*/ 6136970 h 17338041"/>
              <a:gd name="connsiteX2418" fmla="*/ 1000098 w 17407838"/>
              <a:gd name="connsiteY2418" fmla="*/ 6015050 h 17338041"/>
              <a:gd name="connsiteX2419" fmla="*/ 1122018 w 17407838"/>
              <a:gd name="connsiteY2419" fmla="*/ 5893130 h 17338041"/>
              <a:gd name="connsiteX2420" fmla="*/ 2981298 w 17407838"/>
              <a:gd name="connsiteY2420" fmla="*/ 5893117 h 17338041"/>
              <a:gd name="connsiteX2421" fmla="*/ 3103218 w 17407838"/>
              <a:gd name="connsiteY2421" fmla="*/ 6015037 h 17338041"/>
              <a:gd name="connsiteX2422" fmla="*/ 2981298 w 17407838"/>
              <a:gd name="connsiteY2422" fmla="*/ 6136957 h 17338041"/>
              <a:gd name="connsiteX2423" fmla="*/ 2859378 w 17407838"/>
              <a:gd name="connsiteY2423" fmla="*/ 6015037 h 17338041"/>
              <a:gd name="connsiteX2424" fmla="*/ 2981298 w 17407838"/>
              <a:gd name="connsiteY2424" fmla="*/ 5893117 h 17338041"/>
              <a:gd name="connsiteX2425" fmla="*/ 3560418 w 17407838"/>
              <a:gd name="connsiteY2425" fmla="*/ 5893112 h 17338041"/>
              <a:gd name="connsiteX2426" fmla="*/ 3682338 w 17407838"/>
              <a:gd name="connsiteY2426" fmla="*/ 6015032 h 17338041"/>
              <a:gd name="connsiteX2427" fmla="*/ 3560418 w 17407838"/>
              <a:gd name="connsiteY2427" fmla="*/ 6136953 h 17338041"/>
              <a:gd name="connsiteX2428" fmla="*/ 3438498 w 17407838"/>
              <a:gd name="connsiteY2428" fmla="*/ 6015032 h 17338041"/>
              <a:gd name="connsiteX2429" fmla="*/ 3560418 w 17407838"/>
              <a:gd name="connsiteY2429" fmla="*/ 5893112 h 17338041"/>
              <a:gd name="connsiteX2430" fmla="*/ 1762098 w 17407838"/>
              <a:gd name="connsiteY2430" fmla="*/ 5893109 h 17338041"/>
              <a:gd name="connsiteX2431" fmla="*/ 1884018 w 17407838"/>
              <a:gd name="connsiteY2431" fmla="*/ 6015029 h 17338041"/>
              <a:gd name="connsiteX2432" fmla="*/ 1762098 w 17407838"/>
              <a:gd name="connsiteY2432" fmla="*/ 6136949 h 17338041"/>
              <a:gd name="connsiteX2433" fmla="*/ 1640178 w 17407838"/>
              <a:gd name="connsiteY2433" fmla="*/ 6015029 h 17338041"/>
              <a:gd name="connsiteX2434" fmla="*/ 1762098 w 17407838"/>
              <a:gd name="connsiteY2434" fmla="*/ 5893109 h 17338041"/>
              <a:gd name="connsiteX2435" fmla="*/ 2341218 w 17407838"/>
              <a:gd name="connsiteY2435" fmla="*/ 5893104 h 17338041"/>
              <a:gd name="connsiteX2436" fmla="*/ 2463138 w 17407838"/>
              <a:gd name="connsiteY2436" fmla="*/ 6015024 h 17338041"/>
              <a:gd name="connsiteX2437" fmla="*/ 2341218 w 17407838"/>
              <a:gd name="connsiteY2437" fmla="*/ 6136944 h 17338041"/>
              <a:gd name="connsiteX2438" fmla="*/ 2219298 w 17407838"/>
              <a:gd name="connsiteY2438" fmla="*/ 6015024 h 17338041"/>
              <a:gd name="connsiteX2439" fmla="*/ 2341218 w 17407838"/>
              <a:gd name="connsiteY2439" fmla="*/ 5893104 h 17338041"/>
              <a:gd name="connsiteX2440" fmla="*/ 5389218 w 17407838"/>
              <a:gd name="connsiteY2440" fmla="*/ 5893100 h 17338041"/>
              <a:gd name="connsiteX2441" fmla="*/ 5511138 w 17407838"/>
              <a:gd name="connsiteY2441" fmla="*/ 6015020 h 17338041"/>
              <a:gd name="connsiteX2442" fmla="*/ 5389218 w 17407838"/>
              <a:gd name="connsiteY2442" fmla="*/ 6136940 h 17338041"/>
              <a:gd name="connsiteX2443" fmla="*/ 5267298 w 17407838"/>
              <a:gd name="connsiteY2443" fmla="*/ 6015020 h 17338041"/>
              <a:gd name="connsiteX2444" fmla="*/ 5389218 w 17407838"/>
              <a:gd name="connsiteY2444" fmla="*/ 5893100 h 17338041"/>
              <a:gd name="connsiteX2445" fmla="*/ 5968338 w 17407838"/>
              <a:gd name="connsiteY2445" fmla="*/ 5893096 h 17338041"/>
              <a:gd name="connsiteX2446" fmla="*/ 6090258 w 17407838"/>
              <a:gd name="connsiteY2446" fmla="*/ 6015017 h 17338041"/>
              <a:gd name="connsiteX2447" fmla="*/ 5968338 w 17407838"/>
              <a:gd name="connsiteY2447" fmla="*/ 6136937 h 17338041"/>
              <a:gd name="connsiteX2448" fmla="*/ 5846418 w 17407838"/>
              <a:gd name="connsiteY2448" fmla="*/ 6015017 h 17338041"/>
              <a:gd name="connsiteX2449" fmla="*/ 5968338 w 17407838"/>
              <a:gd name="connsiteY2449" fmla="*/ 5893096 h 17338041"/>
              <a:gd name="connsiteX2450" fmla="*/ 4170018 w 17407838"/>
              <a:gd name="connsiteY2450" fmla="*/ 5893092 h 17338041"/>
              <a:gd name="connsiteX2451" fmla="*/ 4291938 w 17407838"/>
              <a:gd name="connsiteY2451" fmla="*/ 6015012 h 17338041"/>
              <a:gd name="connsiteX2452" fmla="*/ 4170018 w 17407838"/>
              <a:gd name="connsiteY2452" fmla="*/ 6136932 h 17338041"/>
              <a:gd name="connsiteX2453" fmla="*/ 4048098 w 17407838"/>
              <a:gd name="connsiteY2453" fmla="*/ 6015012 h 17338041"/>
              <a:gd name="connsiteX2454" fmla="*/ 4170018 w 17407838"/>
              <a:gd name="connsiteY2454" fmla="*/ 5893092 h 17338041"/>
              <a:gd name="connsiteX2455" fmla="*/ 4749138 w 17407838"/>
              <a:gd name="connsiteY2455" fmla="*/ 5893088 h 17338041"/>
              <a:gd name="connsiteX2456" fmla="*/ 4871058 w 17407838"/>
              <a:gd name="connsiteY2456" fmla="*/ 6015008 h 17338041"/>
              <a:gd name="connsiteX2457" fmla="*/ 4749138 w 17407838"/>
              <a:gd name="connsiteY2457" fmla="*/ 6136928 h 17338041"/>
              <a:gd name="connsiteX2458" fmla="*/ 4627218 w 17407838"/>
              <a:gd name="connsiteY2458" fmla="*/ 6015008 h 17338041"/>
              <a:gd name="connsiteX2459" fmla="*/ 4749138 w 17407838"/>
              <a:gd name="connsiteY2459" fmla="*/ 5893088 h 17338041"/>
              <a:gd name="connsiteX2460" fmla="*/ 7827618 w 17407838"/>
              <a:gd name="connsiteY2460" fmla="*/ 5893083 h 17338041"/>
              <a:gd name="connsiteX2461" fmla="*/ 7949538 w 17407838"/>
              <a:gd name="connsiteY2461" fmla="*/ 6015003 h 17338041"/>
              <a:gd name="connsiteX2462" fmla="*/ 7827618 w 17407838"/>
              <a:gd name="connsiteY2462" fmla="*/ 6136923 h 17338041"/>
              <a:gd name="connsiteX2463" fmla="*/ 7705698 w 17407838"/>
              <a:gd name="connsiteY2463" fmla="*/ 6015003 h 17338041"/>
              <a:gd name="connsiteX2464" fmla="*/ 7827618 w 17407838"/>
              <a:gd name="connsiteY2464" fmla="*/ 5893083 h 17338041"/>
              <a:gd name="connsiteX2465" fmla="*/ 8406738 w 17407838"/>
              <a:gd name="connsiteY2465" fmla="*/ 5893080 h 17338041"/>
              <a:gd name="connsiteX2466" fmla="*/ 8528658 w 17407838"/>
              <a:gd name="connsiteY2466" fmla="*/ 6015000 h 17338041"/>
              <a:gd name="connsiteX2467" fmla="*/ 8406738 w 17407838"/>
              <a:gd name="connsiteY2467" fmla="*/ 6136919 h 17338041"/>
              <a:gd name="connsiteX2468" fmla="*/ 8284818 w 17407838"/>
              <a:gd name="connsiteY2468" fmla="*/ 6015000 h 17338041"/>
              <a:gd name="connsiteX2469" fmla="*/ 8406738 w 17407838"/>
              <a:gd name="connsiteY2469" fmla="*/ 5893080 h 17338041"/>
              <a:gd name="connsiteX2470" fmla="*/ 6608418 w 17407838"/>
              <a:gd name="connsiteY2470" fmla="*/ 5893076 h 17338041"/>
              <a:gd name="connsiteX2471" fmla="*/ 6730338 w 17407838"/>
              <a:gd name="connsiteY2471" fmla="*/ 6014996 h 17338041"/>
              <a:gd name="connsiteX2472" fmla="*/ 6608418 w 17407838"/>
              <a:gd name="connsiteY2472" fmla="*/ 6136916 h 17338041"/>
              <a:gd name="connsiteX2473" fmla="*/ 6486498 w 17407838"/>
              <a:gd name="connsiteY2473" fmla="*/ 6014996 h 17338041"/>
              <a:gd name="connsiteX2474" fmla="*/ 6608418 w 17407838"/>
              <a:gd name="connsiteY2474" fmla="*/ 5893076 h 17338041"/>
              <a:gd name="connsiteX2475" fmla="*/ 7187538 w 17407838"/>
              <a:gd name="connsiteY2475" fmla="*/ 5893071 h 17338041"/>
              <a:gd name="connsiteX2476" fmla="*/ 7309458 w 17407838"/>
              <a:gd name="connsiteY2476" fmla="*/ 6014991 h 17338041"/>
              <a:gd name="connsiteX2477" fmla="*/ 7187538 w 17407838"/>
              <a:gd name="connsiteY2477" fmla="*/ 6136911 h 17338041"/>
              <a:gd name="connsiteX2478" fmla="*/ 7065618 w 17407838"/>
              <a:gd name="connsiteY2478" fmla="*/ 6014991 h 17338041"/>
              <a:gd name="connsiteX2479" fmla="*/ 7187538 w 17407838"/>
              <a:gd name="connsiteY2479" fmla="*/ 5893071 h 17338041"/>
              <a:gd name="connsiteX2480" fmla="*/ 16762460 w 17407838"/>
              <a:gd name="connsiteY2480" fmla="*/ 5363360 h 17338041"/>
              <a:gd name="connsiteX2481" fmla="*/ 16832502 w 17407838"/>
              <a:gd name="connsiteY2481" fmla="*/ 5541132 h 17338041"/>
              <a:gd name="connsiteX2482" fmla="*/ 16817481 w 17407838"/>
              <a:gd name="connsiteY2482" fmla="*/ 5538089 h 17338041"/>
              <a:gd name="connsiteX2483" fmla="*/ 16743018 w 17407838"/>
              <a:gd name="connsiteY2483" fmla="*/ 5425445 h 17338041"/>
              <a:gd name="connsiteX2484" fmla="*/ 16752599 w 17407838"/>
              <a:gd name="connsiteY2484" fmla="*/ 5377985 h 17338041"/>
              <a:gd name="connsiteX2485" fmla="*/ 645376 w 17407838"/>
              <a:gd name="connsiteY2485" fmla="*/ 5363359 h 17338041"/>
              <a:gd name="connsiteX2486" fmla="*/ 655238 w 17407838"/>
              <a:gd name="connsiteY2486" fmla="*/ 5377984 h 17338041"/>
              <a:gd name="connsiteX2487" fmla="*/ 664818 w 17407838"/>
              <a:gd name="connsiteY2487" fmla="*/ 5425445 h 17338041"/>
              <a:gd name="connsiteX2488" fmla="*/ 590354 w 17407838"/>
              <a:gd name="connsiteY2488" fmla="*/ 5538086 h 17338041"/>
              <a:gd name="connsiteX2489" fmla="*/ 575336 w 17407838"/>
              <a:gd name="connsiteY2489" fmla="*/ 5541128 h 17338041"/>
              <a:gd name="connsiteX2490" fmla="*/ 16285818 w 17407838"/>
              <a:gd name="connsiteY2490" fmla="*/ 5303523 h 17338041"/>
              <a:gd name="connsiteX2491" fmla="*/ 16407738 w 17407838"/>
              <a:gd name="connsiteY2491" fmla="*/ 5425445 h 17338041"/>
              <a:gd name="connsiteX2492" fmla="*/ 16285818 w 17407838"/>
              <a:gd name="connsiteY2492" fmla="*/ 5547709 h 17338041"/>
              <a:gd name="connsiteX2493" fmla="*/ 16163898 w 17407838"/>
              <a:gd name="connsiteY2493" fmla="*/ 5425445 h 17338041"/>
              <a:gd name="connsiteX2494" fmla="*/ 16285818 w 17407838"/>
              <a:gd name="connsiteY2494" fmla="*/ 5303523 h 17338041"/>
              <a:gd name="connsiteX2495" fmla="*/ 15645738 w 17407838"/>
              <a:gd name="connsiteY2495" fmla="*/ 5303523 h 17338041"/>
              <a:gd name="connsiteX2496" fmla="*/ 15767658 w 17407838"/>
              <a:gd name="connsiteY2496" fmla="*/ 5425445 h 17338041"/>
              <a:gd name="connsiteX2497" fmla="*/ 15645738 w 17407838"/>
              <a:gd name="connsiteY2497" fmla="*/ 5547731 h 17338041"/>
              <a:gd name="connsiteX2498" fmla="*/ 15523818 w 17407838"/>
              <a:gd name="connsiteY2498" fmla="*/ 5425445 h 17338041"/>
              <a:gd name="connsiteX2499" fmla="*/ 15645738 w 17407838"/>
              <a:gd name="connsiteY2499" fmla="*/ 5303523 h 17338041"/>
              <a:gd name="connsiteX2500" fmla="*/ 15066618 w 17407838"/>
              <a:gd name="connsiteY2500" fmla="*/ 5303523 h 17338041"/>
              <a:gd name="connsiteX2501" fmla="*/ 15188538 w 17407838"/>
              <a:gd name="connsiteY2501" fmla="*/ 5425445 h 17338041"/>
              <a:gd name="connsiteX2502" fmla="*/ 15066618 w 17407838"/>
              <a:gd name="connsiteY2502" fmla="*/ 5547735 h 17338041"/>
              <a:gd name="connsiteX2503" fmla="*/ 14944698 w 17407838"/>
              <a:gd name="connsiteY2503" fmla="*/ 5425445 h 17338041"/>
              <a:gd name="connsiteX2504" fmla="*/ 15066618 w 17407838"/>
              <a:gd name="connsiteY2504" fmla="*/ 5303523 h 17338041"/>
              <a:gd name="connsiteX2505" fmla="*/ 14426538 w 17407838"/>
              <a:gd name="connsiteY2505" fmla="*/ 5303523 h 17338041"/>
              <a:gd name="connsiteX2506" fmla="*/ 14548458 w 17407838"/>
              <a:gd name="connsiteY2506" fmla="*/ 5425445 h 17338041"/>
              <a:gd name="connsiteX2507" fmla="*/ 14426538 w 17407838"/>
              <a:gd name="connsiteY2507" fmla="*/ 5547721 h 17338041"/>
              <a:gd name="connsiteX2508" fmla="*/ 14304618 w 17407838"/>
              <a:gd name="connsiteY2508" fmla="*/ 5425445 h 17338041"/>
              <a:gd name="connsiteX2509" fmla="*/ 14426538 w 17407838"/>
              <a:gd name="connsiteY2509" fmla="*/ 5303523 h 17338041"/>
              <a:gd name="connsiteX2510" fmla="*/ 13847418 w 17407838"/>
              <a:gd name="connsiteY2510" fmla="*/ 5303523 h 17338041"/>
              <a:gd name="connsiteX2511" fmla="*/ 13969338 w 17407838"/>
              <a:gd name="connsiteY2511" fmla="*/ 5425445 h 17338041"/>
              <a:gd name="connsiteX2512" fmla="*/ 13847418 w 17407838"/>
              <a:gd name="connsiteY2512" fmla="*/ 5547726 h 17338041"/>
              <a:gd name="connsiteX2513" fmla="*/ 13725498 w 17407838"/>
              <a:gd name="connsiteY2513" fmla="*/ 5425445 h 17338041"/>
              <a:gd name="connsiteX2514" fmla="*/ 13847418 w 17407838"/>
              <a:gd name="connsiteY2514" fmla="*/ 5303523 h 17338041"/>
              <a:gd name="connsiteX2515" fmla="*/ 13237818 w 17407838"/>
              <a:gd name="connsiteY2515" fmla="*/ 5303523 h 17338041"/>
              <a:gd name="connsiteX2516" fmla="*/ 13359738 w 17407838"/>
              <a:gd name="connsiteY2516" fmla="*/ 5425445 h 17338041"/>
              <a:gd name="connsiteX2517" fmla="*/ 13237818 w 17407838"/>
              <a:gd name="connsiteY2517" fmla="*/ 5547748 h 17338041"/>
              <a:gd name="connsiteX2518" fmla="*/ 13115898 w 17407838"/>
              <a:gd name="connsiteY2518" fmla="*/ 5425445 h 17338041"/>
              <a:gd name="connsiteX2519" fmla="*/ 13237818 w 17407838"/>
              <a:gd name="connsiteY2519" fmla="*/ 5303523 h 17338041"/>
              <a:gd name="connsiteX2520" fmla="*/ 12658698 w 17407838"/>
              <a:gd name="connsiteY2520" fmla="*/ 5303523 h 17338041"/>
              <a:gd name="connsiteX2521" fmla="*/ 12780618 w 17407838"/>
              <a:gd name="connsiteY2521" fmla="*/ 5425445 h 17338041"/>
              <a:gd name="connsiteX2522" fmla="*/ 12658698 w 17407838"/>
              <a:gd name="connsiteY2522" fmla="*/ 5547754 h 17338041"/>
              <a:gd name="connsiteX2523" fmla="*/ 12536778 w 17407838"/>
              <a:gd name="connsiteY2523" fmla="*/ 5425445 h 17338041"/>
              <a:gd name="connsiteX2524" fmla="*/ 12658698 w 17407838"/>
              <a:gd name="connsiteY2524" fmla="*/ 5303523 h 17338041"/>
              <a:gd name="connsiteX2525" fmla="*/ 12018618 w 17407838"/>
              <a:gd name="connsiteY2525" fmla="*/ 5303523 h 17338041"/>
              <a:gd name="connsiteX2526" fmla="*/ 12140538 w 17407838"/>
              <a:gd name="connsiteY2526" fmla="*/ 5425445 h 17338041"/>
              <a:gd name="connsiteX2527" fmla="*/ 12018618 w 17407838"/>
              <a:gd name="connsiteY2527" fmla="*/ 5547741 h 17338041"/>
              <a:gd name="connsiteX2528" fmla="*/ 11896698 w 17407838"/>
              <a:gd name="connsiteY2528" fmla="*/ 5425445 h 17338041"/>
              <a:gd name="connsiteX2529" fmla="*/ 12018618 w 17407838"/>
              <a:gd name="connsiteY2529" fmla="*/ 5303523 h 17338041"/>
              <a:gd name="connsiteX2530" fmla="*/ 11439498 w 17407838"/>
              <a:gd name="connsiteY2530" fmla="*/ 5303523 h 17338041"/>
              <a:gd name="connsiteX2531" fmla="*/ 11561418 w 17407838"/>
              <a:gd name="connsiteY2531" fmla="*/ 5425445 h 17338041"/>
              <a:gd name="connsiteX2532" fmla="*/ 11439498 w 17407838"/>
              <a:gd name="connsiteY2532" fmla="*/ 5547745 h 17338041"/>
              <a:gd name="connsiteX2533" fmla="*/ 11317578 w 17407838"/>
              <a:gd name="connsiteY2533" fmla="*/ 5425445 h 17338041"/>
              <a:gd name="connsiteX2534" fmla="*/ 11439498 w 17407838"/>
              <a:gd name="connsiteY2534" fmla="*/ 5303523 h 17338041"/>
              <a:gd name="connsiteX2535" fmla="*/ 10799418 w 17407838"/>
              <a:gd name="connsiteY2535" fmla="*/ 5303523 h 17338041"/>
              <a:gd name="connsiteX2536" fmla="*/ 10921338 w 17407838"/>
              <a:gd name="connsiteY2536" fmla="*/ 5425445 h 17338041"/>
              <a:gd name="connsiteX2537" fmla="*/ 10799418 w 17407838"/>
              <a:gd name="connsiteY2537" fmla="*/ 5547767 h 17338041"/>
              <a:gd name="connsiteX2538" fmla="*/ 10677498 w 17407838"/>
              <a:gd name="connsiteY2538" fmla="*/ 5425445 h 17338041"/>
              <a:gd name="connsiteX2539" fmla="*/ 10799418 w 17407838"/>
              <a:gd name="connsiteY2539" fmla="*/ 5303523 h 17338041"/>
              <a:gd name="connsiteX2540" fmla="*/ 10220298 w 17407838"/>
              <a:gd name="connsiteY2540" fmla="*/ 5303523 h 17338041"/>
              <a:gd name="connsiteX2541" fmla="*/ 10342218 w 17407838"/>
              <a:gd name="connsiteY2541" fmla="*/ 5425445 h 17338041"/>
              <a:gd name="connsiteX2542" fmla="*/ 10220298 w 17407838"/>
              <a:gd name="connsiteY2542" fmla="*/ 5547771 h 17338041"/>
              <a:gd name="connsiteX2543" fmla="*/ 10098378 w 17407838"/>
              <a:gd name="connsiteY2543" fmla="*/ 5425445 h 17338041"/>
              <a:gd name="connsiteX2544" fmla="*/ 10220298 w 17407838"/>
              <a:gd name="connsiteY2544" fmla="*/ 5303523 h 17338041"/>
              <a:gd name="connsiteX2545" fmla="*/ 9580218 w 17407838"/>
              <a:gd name="connsiteY2545" fmla="*/ 5303523 h 17338041"/>
              <a:gd name="connsiteX2546" fmla="*/ 9702138 w 17407838"/>
              <a:gd name="connsiteY2546" fmla="*/ 5425445 h 17338041"/>
              <a:gd name="connsiteX2547" fmla="*/ 9580218 w 17407838"/>
              <a:gd name="connsiteY2547" fmla="*/ 5547760 h 17338041"/>
              <a:gd name="connsiteX2548" fmla="*/ 9458298 w 17407838"/>
              <a:gd name="connsiteY2548" fmla="*/ 5425445 h 17338041"/>
              <a:gd name="connsiteX2549" fmla="*/ 9580218 w 17407838"/>
              <a:gd name="connsiteY2549" fmla="*/ 5303523 h 17338041"/>
              <a:gd name="connsiteX2550" fmla="*/ 9001098 w 17407838"/>
              <a:gd name="connsiteY2550" fmla="*/ 5303523 h 17338041"/>
              <a:gd name="connsiteX2551" fmla="*/ 9123018 w 17407838"/>
              <a:gd name="connsiteY2551" fmla="*/ 5425445 h 17338041"/>
              <a:gd name="connsiteX2552" fmla="*/ 9001098 w 17407838"/>
              <a:gd name="connsiteY2552" fmla="*/ 5547764 h 17338041"/>
              <a:gd name="connsiteX2553" fmla="*/ 8879178 w 17407838"/>
              <a:gd name="connsiteY2553" fmla="*/ 5425445 h 17338041"/>
              <a:gd name="connsiteX2554" fmla="*/ 9001098 w 17407838"/>
              <a:gd name="connsiteY2554" fmla="*/ 5303523 h 17338041"/>
              <a:gd name="connsiteX2555" fmla="*/ 8406738 w 17407838"/>
              <a:gd name="connsiteY2555" fmla="*/ 5303523 h 17338041"/>
              <a:gd name="connsiteX2556" fmla="*/ 8528658 w 17407838"/>
              <a:gd name="connsiteY2556" fmla="*/ 5425445 h 17338041"/>
              <a:gd name="connsiteX2557" fmla="*/ 8406738 w 17407838"/>
              <a:gd name="connsiteY2557" fmla="*/ 5547644 h 17338041"/>
              <a:gd name="connsiteX2558" fmla="*/ 8284818 w 17407838"/>
              <a:gd name="connsiteY2558" fmla="*/ 5425445 h 17338041"/>
              <a:gd name="connsiteX2559" fmla="*/ 8406738 w 17407838"/>
              <a:gd name="connsiteY2559" fmla="*/ 5303523 h 17338041"/>
              <a:gd name="connsiteX2560" fmla="*/ 7827618 w 17407838"/>
              <a:gd name="connsiteY2560" fmla="*/ 5303523 h 17338041"/>
              <a:gd name="connsiteX2561" fmla="*/ 7949538 w 17407838"/>
              <a:gd name="connsiteY2561" fmla="*/ 5425445 h 17338041"/>
              <a:gd name="connsiteX2562" fmla="*/ 7827618 w 17407838"/>
              <a:gd name="connsiteY2562" fmla="*/ 5547650 h 17338041"/>
              <a:gd name="connsiteX2563" fmla="*/ 7705698 w 17407838"/>
              <a:gd name="connsiteY2563" fmla="*/ 5425445 h 17338041"/>
              <a:gd name="connsiteX2564" fmla="*/ 7827618 w 17407838"/>
              <a:gd name="connsiteY2564" fmla="*/ 5303523 h 17338041"/>
              <a:gd name="connsiteX2565" fmla="*/ 7187538 w 17407838"/>
              <a:gd name="connsiteY2565" fmla="*/ 5303523 h 17338041"/>
              <a:gd name="connsiteX2566" fmla="*/ 7309458 w 17407838"/>
              <a:gd name="connsiteY2566" fmla="*/ 5425445 h 17338041"/>
              <a:gd name="connsiteX2567" fmla="*/ 7187538 w 17407838"/>
              <a:gd name="connsiteY2567" fmla="*/ 5547637 h 17338041"/>
              <a:gd name="connsiteX2568" fmla="*/ 7065618 w 17407838"/>
              <a:gd name="connsiteY2568" fmla="*/ 5425445 h 17338041"/>
              <a:gd name="connsiteX2569" fmla="*/ 7187538 w 17407838"/>
              <a:gd name="connsiteY2569" fmla="*/ 5303523 h 17338041"/>
              <a:gd name="connsiteX2570" fmla="*/ 6608418 w 17407838"/>
              <a:gd name="connsiteY2570" fmla="*/ 5303523 h 17338041"/>
              <a:gd name="connsiteX2571" fmla="*/ 6730338 w 17407838"/>
              <a:gd name="connsiteY2571" fmla="*/ 5425445 h 17338041"/>
              <a:gd name="connsiteX2572" fmla="*/ 6608418 w 17407838"/>
              <a:gd name="connsiteY2572" fmla="*/ 5547641 h 17338041"/>
              <a:gd name="connsiteX2573" fmla="*/ 6486498 w 17407838"/>
              <a:gd name="connsiteY2573" fmla="*/ 5425445 h 17338041"/>
              <a:gd name="connsiteX2574" fmla="*/ 6608418 w 17407838"/>
              <a:gd name="connsiteY2574" fmla="*/ 5303523 h 17338041"/>
              <a:gd name="connsiteX2575" fmla="*/ 5968338 w 17407838"/>
              <a:gd name="connsiteY2575" fmla="*/ 5303523 h 17338041"/>
              <a:gd name="connsiteX2576" fmla="*/ 6090258 w 17407838"/>
              <a:gd name="connsiteY2576" fmla="*/ 5425445 h 17338041"/>
              <a:gd name="connsiteX2577" fmla="*/ 5968338 w 17407838"/>
              <a:gd name="connsiteY2577" fmla="*/ 5547663 h 17338041"/>
              <a:gd name="connsiteX2578" fmla="*/ 5846418 w 17407838"/>
              <a:gd name="connsiteY2578" fmla="*/ 5425445 h 17338041"/>
              <a:gd name="connsiteX2579" fmla="*/ 5968338 w 17407838"/>
              <a:gd name="connsiteY2579" fmla="*/ 5303523 h 17338041"/>
              <a:gd name="connsiteX2580" fmla="*/ 5389218 w 17407838"/>
              <a:gd name="connsiteY2580" fmla="*/ 5303523 h 17338041"/>
              <a:gd name="connsiteX2581" fmla="*/ 5511138 w 17407838"/>
              <a:gd name="connsiteY2581" fmla="*/ 5425445 h 17338041"/>
              <a:gd name="connsiteX2582" fmla="*/ 5389218 w 17407838"/>
              <a:gd name="connsiteY2582" fmla="*/ 5547667 h 17338041"/>
              <a:gd name="connsiteX2583" fmla="*/ 5267298 w 17407838"/>
              <a:gd name="connsiteY2583" fmla="*/ 5425445 h 17338041"/>
              <a:gd name="connsiteX2584" fmla="*/ 5389218 w 17407838"/>
              <a:gd name="connsiteY2584" fmla="*/ 5303523 h 17338041"/>
              <a:gd name="connsiteX2585" fmla="*/ 4749138 w 17407838"/>
              <a:gd name="connsiteY2585" fmla="*/ 5303523 h 17338041"/>
              <a:gd name="connsiteX2586" fmla="*/ 4871058 w 17407838"/>
              <a:gd name="connsiteY2586" fmla="*/ 5425445 h 17338041"/>
              <a:gd name="connsiteX2587" fmla="*/ 4749138 w 17407838"/>
              <a:gd name="connsiteY2587" fmla="*/ 5547656 h 17338041"/>
              <a:gd name="connsiteX2588" fmla="*/ 4627218 w 17407838"/>
              <a:gd name="connsiteY2588" fmla="*/ 5425445 h 17338041"/>
              <a:gd name="connsiteX2589" fmla="*/ 4749138 w 17407838"/>
              <a:gd name="connsiteY2589" fmla="*/ 5303523 h 17338041"/>
              <a:gd name="connsiteX2590" fmla="*/ 4170018 w 17407838"/>
              <a:gd name="connsiteY2590" fmla="*/ 5303523 h 17338041"/>
              <a:gd name="connsiteX2591" fmla="*/ 4291938 w 17407838"/>
              <a:gd name="connsiteY2591" fmla="*/ 5425445 h 17338041"/>
              <a:gd name="connsiteX2592" fmla="*/ 4170018 w 17407838"/>
              <a:gd name="connsiteY2592" fmla="*/ 5547660 h 17338041"/>
              <a:gd name="connsiteX2593" fmla="*/ 4048098 w 17407838"/>
              <a:gd name="connsiteY2593" fmla="*/ 5425445 h 17338041"/>
              <a:gd name="connsiteX2594" fmla="*/ 4170018 w 17407838"/>
              <a:gd name="connsiteY2594" fmla="*/ 5303523 h 17338041"/>
              <a:gd name="connsiteX2595" fmla="*/ 3560418 w 17407838"/>
              <a:gd name="connsiteY2595" fmla="*/ 5303523 h 17338041"/>
              <a:gd name="connsiteX2596" fmla="*/ 3682338 w 17407838"/>
              <a:gd name="connsiteY2596" fmla="*/ 5425445 h 17338041"/>
              <a:gd name="connsiteX2597" fmla="*/ 3560418 w 17407838"/>
              <a:gd name="connsiteY2597" fmla="*/ 5547682 h 17338041"/>
              <a:gd name="connsiteX2598" fmla="*/ 3438498 w 17407838"/>
              <a:gd name="connsiteY2598" fmla="*/ 5425445 h 17338041"/>
              <a:gd name="connsiteX2599" fmla="*/ 3560418 w 17407838"/>
              <a:gd name="connsiteY2599" fmla="*/ 5303523 h 17338041"/>
              <a:gd name="connsiteX2600" fmla="*/ 2981298 w 17407838"/>
              <a:gd name="connsiteY2600" fmla="*/ 5303523 h 17338041"/>
              <a:gd name="connsiteX2601" fmla="*/ 3103218 w 17407838"/>
              <a:gd name="connsiteY2601" fmla="*/ 5425445 h 17338041"/>
              <a:gd name="connsiteX2602" fmla="*/ 2981298 w 17407838"/>
              <a:gd name="connsiteY2602" fmla="*/ 5547687 h 17338041"/>
              <a:gd name="connsiteX2603" fmla="*/ 2859378 w 17407838"/>
              <a:gd name="connsiteY2603" fmla="*/ 5425445 h 17338041"/>
              <a:gd name="connsiteX2604" fmla="*/ 2981298 w 17407838"/>
              <a:gd name="connsiteY2604" fmla="*/ 5303523 h 17338041"/>
              <a:gd name="connsiteX2605" fmla="*/ 2341218 w 17407838"/>
              <a:gd name="connsiteY2605" fmla="*/ 5303523 h 17338041"/>
              <a:gd name="connsiteX2606" fmla="*/ 2463138 w 17407838"/>
              <a:gd name="connsiteY2606" fmla="*/ 5425445 h 17338041"/>
              <a:gd name="connsiteX2607" fmla="*/ 2341218 w 17407838"/>
              <a:gd name="connsiteY2607" fmla="*/ 5547675 h 17338041"/>
              <a:gd name="connsiteX2608" fmla="*/ 2219298 w 17407838"/>
              <a:gd name="connsiteY2608" fmla="*/ 5425445 h 17338041"/>
              <a:gd name="connsiteX2609" fmla="*/ 2341218 w 17407838"/>
              <a:gd name="connsiteY2609" fmla="*/ 5303523 h 17338041"/>
              <a:gd name="connsiteX2610" fmla="*/ 1762098 w 17407838"/>
              <a:gd name="connsiteY2610" fmla="*/ 5303523 h 17338041"/>
              <a:gd name="connsiteX2611" fmla="*/ 1884018 w 17407838"/>
              <a:gd name="connsiteY2611" fmla="*/ 5425445 h 17338041"/>
              <a:gd name="connsiteX2612" fmla="*/ 1762098 w 17407838"/>
              <a:gd name="connsiteY2612" fmla="*/ 5547679 h 17338041"/>
              <a:gd name="connsiteX2613" fmla="*/ 1640178 w 17407838"/>
              <a:gd name="connsiteY2613" fmla="*/ 5425445 h 17338041"/>
              <a:gd name="connsiteX2614" fmla="*/ 1762098 w 17407838"/>
              <a:gd name="connsiteY2614" fmla="*/ 5303523 h 17338041"/>
              <a:gd name="connsiteX2615" fmla="*/ 1122018 w 17407838"/>
              <a:gd name="connsiteY2615" fmla="*/ 5303523 h 17338041"/>
              <a:gd name="connsiteX2616" fmla="*/ 1243938 w 17407838"/>
              <a:gd name="connsiteY2616" fmla="*/ 5425445 h 17338041"/>
              <a:gd name="connsiteX2617" fmla="*/ 1122018 w 17407838"/>
              <a:gd name="connsiteY2617" fmla="*/ 5547701 h 17338041"/>
              <a:gd name="connsiteX2618" fmla="*/ 1000098 w 17407838"/>
              <a:gd name="connsiteY2618" fmla="*/ 5425445 h 17338041"/>
              <a:gd name="connsiteX2619" fmla="*/ 1122018 w 17407838"/>
              <a:gd name="connsiteY2619" fmla="*/ 5303523 h 17338041"/>
              <a:gd name="connsiteX2620" fmla="*/ 16285818 w 17407838"/>
              <a:gd name="connsiteY2620" fmla="*/ 4714240 h 17338041"/>
              <a:gd name="connsiteX2621" fmla="*/ 16407738 w 17407838"/>
              <a:gd name="connsiteY2621" fmla="*/ 4836162 h 17338041"/>
              <a:gd name="connsiteX2622" fmla="*/ 16285818 w 17407838"/>
              <a:gd name="connsiteY2622" fmla="*/ 4958084 h 17338041"/>
              <a:gd name="connsiteX2623" fmla="*/ 16163898 w 17407838"/>
              <a:gd name="connsiteY2623" fmla="*/ 4836162 h 17338041"/>
              <a:gd name="connsiteX2624" fmla="*/ 16285818 w 17407838"/>
              <a:gd name="connsiteY2624" fmla="*/ 4714240 h 17338041"/>
              <a:gd name="connsiteX2625" fmla="*/ 15645738 w 17407838"/>
              <a:gd name="connsiteY2625" fmla="*/ 4714240 h 17338041"/>
              <a:gd name="connsiteX2626" fmla="*/ 15767658 w 17407838"/>
              <a:gd name="connsiteY2626" fmla="*/ 4836162 h 17338041"/>
              <a:gd name="connsiteX2627" fmla="*/ 15645738 w 17407838"/>
              <a:gd name="connsiteY2627" fmla="*/ 4958084 h 17338041"/>
              <a:gd name="connsiteX2628" fmla="*/ 15523818 w 17407838"/>
              <a:gd name="connsiteY2628" fmla="*/ 4836162 h 17338041"/>
              <a:gd name="connsiteX2629" fmla="*/ 15645738 w 17407838"/>
              <a:gd name="connsiteY2629" fmla="*/ 4714240 h 17338041"/>
              <a:gd name="connsiteX2630" fmla="*/ 15066618 w 17407838"/>
              <a:gd name="connsiteY2630" fmla="*/ 4714240 h 17338041"/>
              <a:gd name="connsiteX2631" fmla="*/ 15188538 w 17407838"/>
              <a:gd name="connsiteY2631" fmla="*/ 4836162 h 17338041"/>
              <a:gd name="connsiteX2632" fmla="*/ 15066618 w 17407838"/>
              <a:gd name="connsiteY2632" fmla="*/ 4958084 h 17338041"/>
              <a:gd name="connsiteX2633" fmla="*/ 14944698 w 17407838"/>
              <a:gd name="connsiteY2633" fmla="*/ 4836162 h 17338041"/>
              <a:gd name="connsiteX2634" fmla="*/ 15066618 w 17407838"/>
              <a:gd name="connsiteY2634" fmla="*/ 4714240 h 17338041"/>
              <a:gd name="connsiteX2635" fmla="*/ 14426538 w 17407838"/>
              <a:gd name="connsiteY2635" fmla="*/ 4714240 h 17338041"/>
              <a:gd name="connsiteX2636" fmla="*/ 14548458 w 17407838"/>
              <a:gd name="connsiteY2636" fmla="*/ 4836162 h 17338041"/>
              <a:gd name="connsiteX2637" fmla="*/ 14426538 w 17407838"/>
              <a:gd name="connsiteY2637" fmla="*/ 4958084 h 17338041"/>
              <a:gd name="connsiteX2638" fmla="*/ 14304618 w 17407838"/>
              <a:gd name="connsiteY2638" fmla="*/ 4836162 h 17338041"/>
              <a:gd name="connsiteX2639" fmla="*/ 14426538 w 17407838"/>
              <a:gd name="connsiteY2639" fmla="*/ 4714240 h 17338041"/>
              <a:gd name="connsiteX2640" fmla="*/ 13847418 w 17407838"/>
              <a:gd name="connsiteY2640" fmla="*/ 4714240 h 17338041"/>
              <a:gd name="connsiteX2641" fmla="*/ 13969338 w 17407838"/>
              <a:gd name="connsiteY2641" fmla="*/ 4836162 h 17338041"/>
              <a:gd name="connsiteX2642" fmla="*/ 13847418 w 17407838"/>
              <a:gd name="connsiteY2642" fmla="*/ 4958084 h 17338041"/>
              <a:gd name="connsiteX2643" fmla="*/ 13725498 w 17407838"/>
              <a:gd name="connsiteY2643" fmla="*/ 4836162 h 17338041"/>
              <a:gd name="connsiteX2644" fmla="*/ 13847418 w 17407838"/>
              <a:gd name="connsiteY2644" fmla="*/ 4714240 h 17338041"/>
              <a:gd name="connsiteX2645" fmla="*/ 13237818 w 17407838"/>
              <a:gd name="connsiteY2645" fmla="*/ 4714240 h 17338041"/>
              <a:gd name="connsiteX2646" fmla="*/ 13359738 w 17407838"/>
              <a:gd name="connsiteY2646" fmla="*/ 4836162 h 17338041"/>
              <a:gd name="connsiteX2647" fmla="*/ 13237818 w 17407838"/>
              <a:gd name="connsiteY2647" fmla="*/ 4958084 h 17338041"/>
              <a:gd name="connsiteX2648" fmla="*/ 13115898 w 17407838"/>
              <a:gd name="connsiteY2648" fmla="*/ 4836162 h 17338041"/>
              <a:gd name="connsiteX2649" fmla="*/ 13237818 w 17407838"/>
              <a:gd name="connsiteY2649" fmla="*/ 4714240 h 17338041"/>
              <a:gd name="connsiteX2650" fmla="*/ 12658698 w 17407838"/>
              <a:gd name="connsiteY2650" fmla="*/ 4714240 h 17338041"/>
              <a:gd name="connsiteX2651" fmla="*/ 12780618 w 17407838"/>
              <a:gd name="connsiteY2651" fmla="*/ 4836162 h 17338041"/>
              <a:gd name="connsiteX2652" fmla="*/ 12658698 w 17407838"/>
              <a:gd name="connsiteY2652" fmla="*/ 4958084 h 17338041"/>
              <a:gd name="connsiteX2653" fmla="*/ 12536778 w 17407838"/>
              <a:gd name="connsiteY2653" fmla="*/ 4836162 h 17338041"/>
              <a:gd name="connsiteX2654" fmla="*/ 12658698 w 17407838"/>
              <a:gd name="connsiteY2654" fmla="*/ 4714240 h 17338041"/>
              <a:gd name="connsiteX2655" fmla="*/ 12018618 w 17407838"/>
              <a:gd name="connsiteY2655" fmla="*/ 4714240 h 17338041"/>
              <a:gd name="connsiteX2656" fmla="*/ 12140538 w 17407838"/>
              <a:gd name="connsiteY2656" fmla="*/ 4836162 h 17338041"/>
              <a:gd name="connsiteX2657" fmla="*/ 12018618 w 17407838"/>
              <a:gd name="connsiteY2657" fmla="*/ 4958084 h 17338041"/>
              <a:gd name="connsiteX2658" fmla="*/ 11896698 w 17407838"/>
              <a:gd name="connsiteY2658" fmla="*/ 4836162 h 17338041"/>
              <a:gd name="connsiteX2659" fmla="*/ 12018618 w 17407838"/>
              <a:gd name="connsiteY2659" fmla="*/ 4714240 h 17338041"/>
              <a:gd name="connsiteX2660" fmla="*/ 11439498 w 17407838"/>
              <a:gd name="connsiteY2660" fmla="*/ 4714240 h 17338041"/>
              <a:gd name="connsiteX2661" fmla="*/ 11561418 w 17407838"/>
              <a:gd name="connsiteY2661" fmla="*/ 4836162 h 17338041"/>
              <a:gd name="connsiteX2662" fmla="*/ 11439498 w 17407838"/>
              <a:gd name="connsiteY2662" fmla="*/ 4958084 h 17338041"/>
              <a:gd name="connsiteX2663" fmla="*/ 11317578 w 17407838"/>
              <a:gd name="connsiteY2663" fmla="*/ 4836162 h 17338041"/>
              <a:gd name="connsiteX2664" fmla="*/ 11439498 w 17407838"/>
              <a:gd name="connsiteY2664" fmla="*/ 4714240 h 17338041"/>
              <a:gd name="connsiteX2665" fmla="*/ 10799418 w 17407838"/>
              <a:gd name="connsiteY2665" fmla="*/ 4714240 h 17338041"/>
              <a:gd name="connsiteX2666" fmla="*/ 10921338 w 17407838"/>
              <a:gd name="connsiteY2666" fmla="*/ 4836162 h 17338041"/>
              <a:gd name="connsiteX2667" fmla="*/ 10799418 w 17407838"/>
              <a:gd name="connsiteY2667" fmla="*/ 4958084 h 17338041"/>
              <a:gd name="connsiteX2668" fmla="*/ 10677498 w 17407838"/>
              <a:gd name="connsiteY2668" fmla="*/ 4836162 h 17338041"/>
              <a:gd name="connsiteX2669" fmla="*/ 10799418 w 17407838"/>
              <a:gd name="connsiteY2669" fmla="*/ 4714240 h 17338041"/>
              <a:gd name="connsiteX2670" fmla="*/ 10220298 w 17407838"/>
              <a:gd name="connsiteY2670" fmla="*/ 4714240 h 17338041"/>
              <a:gd name="connsiteX2671" fmla="*/ 10342218 w 17407838"/>
              <a:gd name="connsiteY2671" fmla="*/ 4836162 h 17338041"/>
              <a:gd name="connsiteX2672" fmla="*/ 10220298 w 17407838"/>
              <a:gd name="connsiteY2672" fmla="*/ 4958084 h 17338041"/>
              <a:gd name="connsiteX2673" fmla="*/ 10098378 w 17407838"/>
              <a:gd name="connsiteY2673" fmla="*/ 4836162 h 17338041"/>
              <a:gd name="connsiteX2674" fmla="*/ 10220298 w 17407838"/>
              <a:gd name="connsiteY2674" fmla="*/ 4714240 h 17338041"/>
              <a:gd name="connsiteX2675" fmla="*/ 9580218 w 17407838"/>
              <a:gd name="connsiteY2675" fmla="*/ 4714240 h 17338041"/>
              <a:gd name="connsiteX2676" fmla="*/ 9702138 w 17407838"/>
              <a:gd name="connsiteY2676" fmla="*/ 4836162 h 17338041"/>
              <a:gd name="connsiteX2677" fmla="*/ 9580218 w 17407838"/>
              <a:gd name="connsiteY2677" fmla="*/ 4958084 h 17338041"/>
              <a:gd name="connsiteX2678" fmla="*/ 9458298 w 17407838"/>
              <a:gd name="connsiteY2678" fmla="*/ 4836162 h 17338041"/>
              <a:gd name="connsiteX2679" fmla="*/ 9580218 w 17407838"/>
              <a:gd name="connsiteY2679" fmla="*/ 4714240 h 17338041"/>
              <a:gd name="connsiteX2680" fmla="*/ 9001098 w 17407838"/>
              <a:gd name="connsiteY2680" fmla="*/ 4714240 h 17338041"/>
              <a:gd name="connsiteX2681" fmla="*/ 9123018 w 17407838"/>
              <a:gd name="connsiteY2681" fmla="*/ 4836162 h 17338041"/>
              <a:gd name="connsiteX2682" fmla="*/ 9001098 w 17407838"/>
              <a:gd name="connsiteY2682" fmla="*/ 4958084 h 17338041"/>
              <a:gd name="connsiteX2683" fmla="*/ 8879178 w 17407838"/>
              <a:gd name="connsiteY2683" fmla="*/ 4836162 h 17338041"/>
              <a:gd name="connsiteX2684" fmla="*/ 9001098 w 17407838"/>
              <a:gd name="connsiteY2684" fmla="*/ 4714240 h 17338041"/>
              <a:gd name="connsiteX2685" fmla="*/ 8406738 w 17407838"/>
              <a:gd name="connsiteY2685" fmla="*/ 4714240 h 17338041"/>
              <a:gd name="connsiteX2686" fmla="*/ 8528658 w 17407838"/>
              <a:gd name="connsiteY2686" fmla="*/ 4836162 h 17338041"/>
              <a:gd name="connsiteX2687" fmla="*/ 8406738 w 17407838"/>
              <a:gd name="connsiteY2687" fmla="*/ 4958084 h 17338041"/>
              <a:gd name="connsiteX2688" fmla="*/ 8284818 w 17407838"/>
              <a:gd name="connsiteY2688" fmla="*/ 4836162 h 17338041"/>
              <a:gd name="connsiteX2689" fmla="*/ 8406738 w 17407838"/>
              <a:gd name="connsiteY2689" fmla="*/ 4714240 h 17338041"/>
              <a:gd name="connsiteX2690" fmla="*/ 7827618 w 17407838"/>
              <a:gd name="connsiteY2690" fmla="*/ 4714240 h 17338041"/>
              <a:gd name="connsiteX2691" fmla="*/ 7949538 w 17407838"/>
              <a:gd name="connsiteY2691" fmla="*/ 4836162 h 17338041"/>
              <a:gd name="connsiteX2692" fmla="*/ 7827618 w 17407838"/>
              <a:gd name="connsiteY2692" fmla="*/ 4958084 h 17338041"/>
              <a:gd name="connsiteX2693" fmla="*/ 7705698 w 17407838"/>
              <a:gd name="connsiteY2693" fmla="*/ 4836162 h 17338041"/>
              <a:gd name="connsiteX2694" fmla="*/ 7827618 w 17407838"/>
              <a:gd name="connsiteY2694" fmla="*/ 4714240 h 17338041"/>
              <a:gd name="connsiteX2695" fmla="*/ 7187538 w 17407838"/>
              <a:gd name="connsiteY2695" fmla="*/ 4714240 h 17338041"/>
              <a:gd name="connsiteX2696" fmla="*/ 7309458 w 17407838"/>
              <a:gd name="connsiteY2696" fmla="*/ 4836162 h 17338041"/>
              <a:gd name="connsiteX2697" fmla="*/ 7187538 w 17407838"/>
              <a:gd name="connsiteY2697" fmla="*/ 4958084 h 17338041"/>
              <a:gd name="connsiteX2698" fmla="*/ 7065618 w 17407838"/>
              <a:gd name="connsiteY2698" fmla="*/ 4836162 h 17338041"/>
              <a:gd name="connsiteX2699" fmla="*/ 7187538 w 17407838"/>
              <a:gd name="connsiteY2699" fmla="*/ 4714240 h 17338041"/>
              <a:gd name="connsiteX2700" fmla="*/ 6608418 w 17407838"/>
              <a:gd name="connsiteY2700" fmla="*/ 4714240 h 17338041"/>
              <a:gd name="connsiteX2701" fmla="*/ 6730338 w 17407838"/>
              <a:gd name="connsiteY2701" fmla="*/ 4836162 h 17338041"/>
              <a:gd name="connsiteX2702" fmla="*/ 6608418 w 17407838"/>
              <a:gd name="connsiteY2702" fmla="*/ 4958084 h 17338041"/>
              <a:gd name="connsiteX2703" fmla="*/ 6486498 w 17407838"/>
              <a:gd name="connsiteY2703" fmla="*/ 4836162 h 17338041"/>
              <a:gd name="connsiteX2704" fmla="*/ 6608418 w 17407838"/>
              <a:gd name="connsiteY2704" fmla="*/ 4714240 h 17338041"/>
              <a:gd name="connsiteX2705" fmla="*/ 5968338 w 17407838"/>
              <a:gd name="connsiteY2705" fmla="*/ 4714240 h 17338041"/>
              <a:gd name="connsiteX2706" fmla="*/ 6090258 w 17407838"/>
              <a:gd name="connsiteY2706" fmla="*/ 4836162 h 17338041"/>
              <a:gd name="connsiteX2707" fmla="*/ 5968338 w 17407838"/>
              <a:gd name="connsiteY2707" fmla="*/ 4958084 h 17338041"/>
              <a:gd name="connsiteX2708" fmla="*/ 5846418 w 17407838"/>
              <a:gd name="connsiteY2708" fmla="*/ 4836162 h 17338041"/>
              <a:gd name="connsiteX2709" fmla="*/ 5968338 w 17407838"/>
              <a:gd name="connsiteY2709" fmla="*/ 4714240 h 17338041"/>
              <a:gd name="connsiteX2710" fmla="*/ 5389218 w 17407838"/>
              <a:gd name="connsiteY2710" fmla="*/ 4714240 h 17338041"/>
              <a:gd name="connsiteX2711" fmla="*/ 5511138 w 17407838"/>
              <a:gd name="connsiteY2711" fmla="*/ 4836162 h 17338041"/>
              <a:gd name="connsiteX2712" fmla="*/ 5389218 w 17407838"/>
              <a:gd name="connsiteY2712" fmla="*/ 4958084 h 17338041"/>
              <a:gd name="connsiteX2713" fmla="*/ 5267298 w 17407838"/>
              <a:gd name="connsiteY2713" fmla="*/ 4836162 h 17338041"/>
              <a:gd name="connsiteX2714" fmla="*/ 5389218 w 17407838"/>
              <a:gd name="connsiteY2714" fmla="*/ 4714240 h 17338041"/>
              <a:gd name="connsiteX2715" fmla="*/ 4749138 w 17407838"/>
              <a:gd name="connsiteY2715" fmla="*/ 4714240 h 17338041"/>
              <a:gd name="connsiteX2716" fmla="*/ 4871058 w 17407838"/>
              <a:gd name="connsiteY2716" fmla="*/ 4836162 h 17338041"/>
              <a:gd name="connsiteX2717" fmla="*/ 4749138 w 17407838"/>
              <a:gd name="connsiteY2717" fmla="*/ 4958084 h 17338041"/>
              <a:gd name="connsiteX2718" fmla="*/ 4627218 w 17407838"/>
              <a:gd name="connsiteY2718" fmla="*/ 4836162 h 17338041"/>
              <a:gd name="connsiteX2719" fmla="*/ 4749138 w 17407838"/>
              <a:gd name="connsiteY2719" fmla="*/ 4714240 h 17338041"/>
              <a:gd name="connsiteX2720" fmla="*/ 4170018 w 17407838"/>
              <a:gd name="connsiteY2720" fmla="*/ 4714240 h 17338041"/>
              <a:gd name="connsiteX2721" fmla="*/ 4291938 w 17407838"/>
              <a:gd name="connsiteY2721" fmla="*/ 4836162 h 17338041"/>
              <a:gd name="connsiteX2722" fmla="*/ 4170018 w 17407838"/>
              <a:gd name="connsiteY2722" fmla="*/ 4958084 h 17338041"/>
              <a:gd name="connsiteX2723" fmla="*/ 4048098 w 17407838"/>
              <a:gd name="connsiteY2723" fmla="*/ 4836162 h 17338041"/>
              <a:gd name="connsiteX2724" fmla="*/ 4170018 w 17407838"/>
              <a:gd name="connsiteY2724" fmla="*/ 4714240 h 17338041"/>
              <a:gd name="connsiteX2725" fmla="*/ 3560418 w 17407838"/>
              <a:gd name="connsiteY2725" fmla="*/ 4714240 h 17338041"/>
              <a:gd name="connsiteX2726" fmla="*/ 3682338 w 17407838"/>
              <a:gd name="connsiteY2726" fmla="*/ 4836162 h 17338041"/>
              <a:gd name="connsiteX2727" fmla="*/ 3560418 w 17407838"/>
              <a:gd name="connsiteY2727" fmla="*/ 4958084 h 17338041"/>
              <a:gd name="connsiteX2728" fmla="*/ 3438498 w 17407838"/>
              <a:gd name="connsiteY2728" fmla="*/ 4836162 h 17338041"/>
              <a:gd name="connsiteX2729" fmla="*/ 3560418 w 17407838"/>
              <a:gd name="connsiteY2729" fmla="*/ 4714240 h 17338041"/>
              <a:gd name="connsiteX2730" fmla="*/ 2981298 w 17407838"/>
              <a:gd name="connsiteY2730" fmla="*/ 4714240 h 17338041"/>
              <a:gd name="connsiteX2731" fmla="*/ 3103218 w 17407838"/>
              <a:gd name="connsiteY2731" fmla="*/ 4836162 h 17338041"/>
              <a:gd name="connsiteX2732" fmla="*/ 2981298 w 17407838"/>
              <a:gd name="connsiteY2732" fmla="*/ 4958084 h 17338041"/>
              <a:gd name="connsiteX2733" fmla="*/ 2859378 w 17407838"/>
              <a:gd name="connsiteY2733" fmla="*/ 4836162 h 17338041"/>
              <a:gd name="connsiteX2734" fmla="*/ 2981298 w 17407838"/>
              <a:gd name="connsiteY2734" fmla="*/ 4714240 h 17338041"/>
              <a:gd name="connsiteX2735" fmla="*/ 2341218 w 17407838"/>
              <a:gd name="connsiteY2735" fmla="*/ 4714240 h 17338041"/>
              <a:gd name="connsiteX2736" fmla="*/ 2463138 w 17407838"/>
              <a:gd name="connsiteY2736" fmla="*/ 4836162 h 17338041"/>
              <a:gd name="connsiteX2737" fmla="*/ 2341218 w 17407838"/>
              <a:gd name="connsiteY2737" fmla="*/ 4958084 h 17338041"/>
              <a:gd name="connsiteX2738" fmla="*/ 2219298 w 17407838"/>
              <a:gd name="connsiteY2738" fmla="*/ 4836162 h 17338041"/>
              <a:gd name="connsiteX2739" fmla="*/ 2341218 w 17407838"/>
              <a:gd name="connsiteY2739" fmla="*/ 4714240 h 17338041"/>
              <a:gd name="connsiteX2740" fmla="*/ 1762098 w 17407838"/>
              <a:gd name="connsiteY2740" fmla="*/ 4714240 h 17338041"/>
              <a:gd name="connsiteX2741" fmla="*/ 1884018 w 17407838"/>
              <a:gd name="connsiteY2741" fmla="*/ 4836162 h 17338041"/>
              <a:gd name="connsiteX2742" fmla="*/ 1762098 w 17407838"/>
              <a:gd name="connsiteY2742" fmla="*/ 4958084 h 17338041"/>
              <a:gd name="connsiteX2743" fmla="*/ 1640178 w 17407838"/>
              <a:gd name="connsiteY2743" fmla="*/ 4836162 h 17338041"/>
              <a:gd name="connsiteX2744" fmla="*/ 1762098 w 17407838"/>
              <a:gd name="connsiteY2744" fmla="*/ 4714240 h 17338041"/>
              <a:gd name="connsiteX2745" fmla="*/ 1122018 w 17407838"/>
              <a:gd name="connsiteY2745" fmla="*/ 4714240 h 17338041"/>
              <a:gd name="connsiteX2746" fmla="*/ 1243938 w 17407838"/>
              <a:gd name="connsiteY2746" fmla="*/ 4836162 h 17338041"/>
              <a:gd name="connsiteX2747" fmla="*/ 1122018 w 17407838"/>
              <a:gd name="connsiteY2747" fmla="*/ 4958084 h 17338041"/>
              <a:gd name="connsiteX2748" fmla="*/ 1000098 w 17407838"/>
              <a:gd name="connsiteY2748" fmla="*/ 4836162 h 17338041"/>
              <a:gd name="connsiteX2749" fmla="*/ 1122018 w 17407838"/>
              <a:gd name="connsiteY2749" fmla="*/ 4714240 h 17338041"/>
              <a:gd name="connsiteX2750" fmla="*/ 15645738 w 17407838"/>
              <a:gd name="connsiteY2750" fmla="*/ 4124964 h 17338041"/>
              <a:gd name="connsiteX2751" fmla="*/ 15767658 w 17407838"/>
              <a:gd name="connsiteY2751" fmla="*/ 4246881 h 17338041"/>
              <a:gd name="connsiteX2752" fmla="*/ 15645738 w 17407838"/>
              <a:gd name="connsiteY2752" fmla="*/ 4368801 h 17338041"/>
              <a:gd name="connsiteX2753" fmla="*/ 15523818 w 17407838"/>
              <a:gd name="connsiteY2753" fmla="*/ 4246881 h 17338041"/>
              <a:gd name="connsiteX2754" fmla="*/ 15645738 w 17407838"/>
              <a:gd name="connsiteY2754" fmla="*/ 4124964 h 17338041"/>
              <a:gd name="connsiteX2755" fmla="*/ 15066618 w 17407838"/>
              <a:gd name="connsiteY2755" fmla="*/ 4124964 h 17338041"/>
              <a:gd name="connsiteX2756" fmla="*/ 15188538 w 17407838"/>
              <a:gd name="connsiteY2756" fmla="*/ 4246881 h 17338041"/>
              <a:gd name="connsiteX2757" fmla="*/ 15066618 w 17407838"/>
              <a:gd name="connsiteY2757" fmla="*/ 4368801 h 17338041"/>
              <a:gd name="connsiteX2758" fmla="*/ 14944698 w 17407838"/>
              <a:gd name="connsiteY2758" fmla="*/ 4246881 h 17338041"/>
              <a:gd name="connsiteX2759" fmla="*/ 15066618 w 17407838"/>
              <a:gd name="connsiteY2759" fmla="*/ 4124964 h 17338041"/>
              <a:gd name="connsiteX2760" fmla="*/ 14426538 w 17407838"/>
              <a:gd name="connsiteY2760" fmla="*/ 4124964 h 17338041"/>
              <a:gd name="connsiteX2761" fmla="*/ 14548458 w 17407838"/>
              <a:gd name="connsiteY2761" fmla="*/ 4246881 h 17338041"/>
              <a:gd name="connsiteX2762" fmla="*/ 14426538 w 17407838"/>
              <a:gd name="connsiteY2762" fmla="*/ 4368801 h 17338041"/>
              <a:gd name="connsiteX2763" fmla="*/ 14304618 w 17407838"/>
              <a:gd name="connsiteY2763" fmla="*/ 4246881 h 17338041"/>
              <a:gd name="connsiteX2764" fmla="*/ 14426538 w 17407838"/>
              <a:gd name="connsiteY2764" fmla="*/ 4124964 h 17338041"/>
              <a:gd name="connsiteX2765" fmla="*/ 13847418 w 17407838"/>
              <a:gd name="connsiteY2765" fmla="*/ 4124964 h 17338041"/>
              <a:gd name="connsiteX2766" fmla="*/ 13969338 w 17407838"/>
              <a:gd name="connsiteY2766" fmla="*/ 4246881 h 17338041"/>
              <a:gd name="connsiteX2767" fmla="*/ 13847418 w 17407838"/>
              <a:gd name="connsiteY2767" fmla="*/ 4368801 h 17338041"/>
              <a:gd name="connsiteX2768" fmla="*/ 13725498 w 17407838"/>
              <a:gd name="connsiteY2768" fmla="*/ 4246881 h 17338041"/>
              <a:gd name="connsiteX2769" fmla="*/ 13847418 w 17407838"/>
              <a:gd name="connsiteY2769" fmla="*/ 4124964 h 17338041"/>
              <a:gd name="connsiteX2770" fmla="*/ 13237818 w 17407838"/>
              <a:gd name="connsiteY2770" fmla="*/ 4124964 h 17338041"/>
              <a:gd name="connsiteX2771" fmla="*/ 13359738 w 17407838"/>
              <a:gd name="connsiteY2771" fmla="*/ 4246881 h 17338041"/>
              <a:gd name="connsiteX2772" fmla="*/ 13237818 w 17407838"/>
              <a:gd name="connsiteY2772" fmla="*/ 4368801 h 17338041"/>
              <a:gd name="connsiteX2773" fmla="*/ 13115898 w 17407838"/>
              <a:gd name="connsiteY2773" fmla="*/ 4246881 h 17338041"/>
              <a:gd name="connsiteX2774" fmla="*/ 13237818 w 17407838"/>
              <a:gd name="connsiteY2774" fmla="*/ 4124964 h 17338041"/>
              <a:gd name="connsiteX2775" fmla="*/ 12658698 w 17407838"/>
              <a:gd name="connsiteY2775" fmla="*/ 4124964 h 17338041"/>
              <a:gd name="connsiteX2776" fmla="*/ 12780618 w 17407838"/>
              <a:gd name="connsiteY2776" fmla="*/ 4246881 h 17338041"/>
              <a:gd name="connsiteX2777" fmla="*/ 12658698 w 17407838"/>
              <a:gd name="connsiteY2777" fmla="*/ 4368801 h 17338041"/>
              <a:gd name="connsiteX2778" fmla="*/ 12536778 w 17407838"/>
              <a:gd name="connsiteY2778" fmla="*/ 4246881 h 17338041"/>
              <a:gd name="connsiteX2779" fmla="*/ 12658698 w 17407838"/>
              <a:gd name="connsiteY2779" fmla="*/ 4124964 h 17338041"/>
              <a:gd name="connsiteX2780" fmla="*/ 12018618 w 17407838"/>
              <a:gd name="connsiteY2780" fmla="*/ 4124964 h 17338041"/>
              <a:gd name="connsiteX2781" fmla="*/ 12140538 w 17407838"/>
              <a:gd name="connsiteY2781" fmla="*/ 4246881 h 17338041"/>
              <a:gd name="connsiteX2782" fmla="*/ 12018618 w 17407838"/>
              <a:gd name="connsiteY2782" fmla="*/ 4368801 h 17338041"/>
              <a:gd name="connsiteX2783" fmla="*/ 11896698 w 17407838"/>
              <a:gd name="connsiteY2783" fmla="*/ 4246881 h 17338041"/>
              <a:gd name="connsiteX2784" fmla="*/ 12018618 w 17407838"/>
              <a:gd name="connsiteY2784" fmla="*/ 4124964 h 17338041"/>
              <a:gd name="connsiteX2785" fmla="*/ 11439498 w 17407838"/>
              <a:gd name="connsiteY2785" fmla="*/ 4124964 h 17338041"/>
              <a:gd name="connsiteX2786" fmla="*/ 11561418 w 17407838"/>
              <a:gd name="connsiteY2786" fmla="*/ 4246881 h 17338041"/>
              <a:gd name="connsiteX2787" fmla="*/ 11439498 w 17407838"/>
              <a:gd name="connsiteY2787" fmla="*/ 4368801 h 17338041"/>
              <a:gd name="connsiteX2788" fmla="*/ 11317578 w 17407838"/>
              <a:gd name="connsiteY2788" fmla="*/ 4246881 h 17338041"/>
              <a:gd name="connsiteX2789" fmla="*/ 11439498 w 17407838"/>
              <a:gd name="connsiteY2789" fmla="*/ 4124964 h 17338041"/>
              <a:gd name="connsiteX2790" fmla="*/ 10799418 w 17407838"/>
              <a:gd name="connsiteY2790" fmla="*/ 4124964 h 17338041"/>
              <a:gd name="connsiteX2791" fmla="*/ 10921338 w 17407838"/>
              <a:gd name="connsiteY2791" fmla="*/ 4246881 h 17338041"/>
              <a:gd name="connsiteX2792" fmla="*/ 10799418 w 17407838"/>
              <a:gd name="connsiteY2792" fmla="*/ 4368801 h 17338041"/>
              <a:gd name="connsiteX2793" fmla="*/ 10677498 w 17407838"/>
              <a:gd name="connsiteY2793" fmla="*/ 4246881 h 17338041"/>
              <a:gd name="connsiteX2794" fmla="*/ 10799418 w 17407838"/>
              <a:gd name="connsiteY2794" fmla="*/ 4124964 h 17338041"/>
              <a:gd name="connsiteX2795" fmla="*/ 10220298 w 17407838"/>
              <a:gd name="connsiteY2795" fmla="*/ 4124964 h 17338041"/>
              <a:gd name="connsiteX2796" fmla="*/ 10342218 w 17407838"/>
              <a:gd name="connsiteY2796" fmla="*/ 4246881 h 17338041"/>
              <a:gd name="connsiteX2797" fmla="*/ 10220298 w 17407838"/>
              <a:gd name="connsiteY2797" fmla="*/ 4368801 h 17338041"/>
              <a:gd name="connsiteX2798" fmla="*/ 10098378 w 17407838"/>
              <a:gd name="connsiteY2798" fmla="*/ 4246881 h 17338041"/>
              <a:gd name="connsiteX2799" fmla="*/ 10220298 w 17407838"/>
              <a:gd name="connsiteY2799" fmla="*/ 4124964 h 17338041"/>
              <a:gd name="connsiteX2800" fmla="*/ 9580218 w 17407838"/>
              <a:gd name="connsiteY2800" fmla="*/ 4124964 h 17338041"/>
              <a:gd name="connsiteX2801" fmla="*/ 9702138 w 17407838"/>
              <a:gd name="connsiteY2801" fmla="*/ 4246881 h 17338041"/>
              <a:gd name="connsiteX2802" fmla="*/ 9580218 w 17407838"/>
              <a:gd name="connsiteY2802" fmla="*/ 4368801 h 17338041"/>
              <a:gd name="connsiteX2803" fmla="*/ 9458298 w 17407838"/>
              <a:gd name="connsiteY2803" fmla="*/ 4246881 h 17338041"/>
              <a:gd name="connsiteX2804" fmla="*/ 9580218 w 17407838"/>
              <a:gd name="connsiteY2804" fmla="*/ 4124964 h 17338041"/>
              <a:gd name="connsiteX2805" fmla="*/ 9001098 w 17407838"/>
              <a:gd name="connsiteY2805" fmla="*/ 4124964 h 17338041"/>
              <a:gd name="connsiteX2806" fmla="*/ 9123018 w 17407838"/>
              <a:gd name="connsiteY2806" fmla="*/ 4246881 h 17338041"/>
              <a:gd name="connsiteX2807" fmla="*/ 9001098 w 17407838"/>
              <a:gd name="connsiteY2807" fmla="*/ 4368801 h 17338041"/>
              <a:gd name="connsiteX2808" fmla="*/ 8879178 w 17407838"/>
              <a:gd name="connsiteY2808" fmla="*/ 4246881 h 17338041"/>
              <a:gd name="connsiteX2809" fmla="*/ 9001098 w 17407838"/>
              <a:gd name="connsiteY2809" fmla="*/ 4124964 h 17338041"/>
              <a:gd name="connsiteX2810" fmla="*/ 8406738 w 17407838"/>
              <a:gd name="connsiteY2810" fmla="*/ 4124964 h 17338041"/>
              <a:gd name="connsiteX2811" fmla="*/ 8528658 w 17407838"/>
              <a:gd name="connsiteY2811" fmla="*/ 4246881 h 17338041"/>
              <a:gd name="connsiteX2812" fmla="*/ 8406738 w 17407838"/>
              <a:gd name="connsiteY2812" fmla="*/ 4368801 h 17338041"/>
              <a:gd name="connsiteX2813" fmla="*/ 8284818 w 17407838"/>
              <a:gd name="connsiteY2813" fmla="*/ 4246881 h 17338041"/>
              <a:gd name="connsiteX2814" fmla="*/ 8406738 w 17407838"/>
              <a:gd name="connsiteY2814" fmla="*/ 4124964 h 17338041"/>
              <a:gd name="connsiteX2815" fmla="*/ 7827618 w 17407838"/>
              <a:gd name="connsiteY2815" fmla="*/ 4124964 h 17338041"/>
              <a:gd name="connsiteX2816" fmla="*/ 7949538 w 17407838"/>
              <a:gd name="connsiteY2816" fmla="*/ 4246881 h 17338041"/>
              <a:gd name="connsiteX2817" fmla="*/ 7827618 w 17407838"/>
              <a:gd name="connsiteY2817" fmla="*/ 4368801 h 17338041"/>
              <a:gd name="connsiteX2818" fmla="*/ 7705698 w 17407838"/>
              <a:gd name="connsiteY2818" fmla="*/ 4246881 h 17338041"/>
              <a:gd name="connsiteX2819" fmla="*/ 7827618 w 17407838"/>
              <a:gd name="connsiteY2819" fmla="*/ 4124964 h 17338041"/>
              <a:gd name="connsiteX2820" fmla="*/ 7187538 w 17407838"/>
              <a:gd name="connsiteY2820" fmla="*/ 4124964 h 17338041"/>
              <a:gd name="connsiteX2821" fmla="*/ 7309458 w 17407838"/>
              <a:gd name="connsiteY2821" fmla="*/ 4246881 h 17338041"/>
              <a:gd name="connsiteX2822" fmla="*/ 7187538 w 17407838"/>
              <a:gd name="connsiteY2822" fmla="*/ 4368801 h 17338041"/>
              <a:gd name="connsiteX2823" fmla="*/ 7065618 w 17407838"/>
              <a:gd name="connsiteY2823" fmla="*/ 4246881 h 17338041"/>
              <a:gd name="connsiteX2824" fmla="*/ 7187538 w 17407838"/>
              <a:gd name="connsiteY2824" fmla="*/ 4124964 h 17338041"/>
              <a:gd name="connsiteX2825" fmla="*/ 6608418 w 17407838"/>
              <a:gd name="connsiteY2825" fmla="*/ 4124964 h 17338041"/>
              <a:gd name="connsiteX2826" fmla="*/ 6730338 w 17407838"/>
              <a:gd name="connsiteY2826" fmla="*/ 4246881 h 17338041"/>
              <a:gd name="connsiteX2827" fmla="*/ 6608418 w 17407838"/>
              <a:gd name="connsiteY2827" fmla="*/ 4368801 h 17338041"/>
              <a:gd name="connsiteX2828" fmla="*/ 6486498 w 17407838"/>
              <a:gd name="connsiteY2828" fmla="*/ 4246881 h 17338041"/>
              <a:gd name="connsiteX2829" fmla="*/ 6608418 w 17407838"/>
              <a:gd name="connsiteY2829" fmla="*/ 4124964 h 17338041"/>
              <a:gd name="connsiteX2830" fmla="*/ 5968338 w 17407838"/>
              <a:gd name="connsiteY2830" fmla="*/ 4124964 h 17338041"/>
              <a:gd name="connsiteX2831" fmla="*/ 6090258 w 17407838"/>
              <a:gd name="connsiteY2831" fmla="*/ 4246881 h 17338041"/>
              <a:gd name="connsiteX2832" fmla="*/ 5968338 w 17407838"/>
              <a:gd name="connsiteY2832" fmla="*/ 4368801 h 17338041"/>
              <a:gd name="connsiteX2833" fmla="*/ 5846418 w 17407838"/>
              <a:gd name="connsiteY2833" fmla="*/ 4246881 h 17338041"/>
              <a:gd name="connsiteX2834" fmla="*/ 5968338 w 17407838"/>
              <a:gd name="connsiteY2834" fmla="*/ 4124964 h 17338041"/>
              <a:gd name="connsiteX2835" fmla="*/ 5389218 w 17407838"/>
              <a:gd name="connsiteY2835" fmla="*/ 4124964 h 17338041"/>
              <a:gd name="connsiteX2836" fmla="*/ 5511138 w 17407838"/>
              <a:gd name="connsiteY2836" fmla="*/ 4246881 h 17338041"/>
              <a:gd name="connsiteX2837" fmla="*/ 5389218 w 17407838"/>
              <a:gd name="connsiteY2837" fmla="*/ 4368801 h 17338041"/>
              <a:gd name="connsiteX2838" fmla="*/ 5267298 w 17407838"/>
              <a:gd name="connsiteY2838" fmla="*/ 4246881 h 17338041"/>
              <a:gd name="connsiteX2839" fmla="*/ 5389218 w 17407838"/>
              <a:gd name="connsiteY2839" fmla="*/ 4124964 h 17338041"/>
              <a:gd name="connsiteX2840" fmla="*/ 4749138 w 17407838"/>
              <a:gd name="connsiteY2840" fmla="*/ 4124964 h 17338041"/>
              <a:gd name="connsiteX2841" fmla="*/ 4871058 w 17407838"/>
              <a:gd name="connsiteY2841" fmla="*/ 4246881 h 17338041"/>
              <a:gd name="connsiteX2842" fmla="*/ 4749138 w 17407838"/>
              <a:gd name="connsiteY2842" fmla="*/ 4368801 h 17338041"/>
              <a:gd name="connsiteX2843" fmla="*/ 4627218 w 17407838"/>
              <a:gd name="connsiteY2843" fmla="*/ 4246881 h 17338041"/>
              <a:gd name="connsiteX2844" fmla="*/ 4749138 w 17407838"/>
              <a:gd name="connsiteY2844" fmla="*/ 4124964 h 17338041"/>
              <a:gd name="connsiteX2845" fmla="*/ 4170018 w 17407838"/>
              <a:gd name="connsiteY2845" fmla="*/ 4124964 h 17338041"/>
              <a:gd name="connsiteX2846" fmla="*/ 4291938 w 17407838"/>
              <a:gd name="connsiteY2846" fmla="*/ 4246881 h 17338041"/>
              <a:gd name="connsiteX2847" fmla="*/ 4170018 w 17407838"/>
              <a:gd name="connsiteY2847" fmla="*/ 4368801 h 17338041"/>
              <a:gd name="connsiteX2848" fmla="*/ 4048098 w 17407838"/>
              <a:gd name="connsiteY2848" fmla="*/ 4246881 h 17338041"/>
              <a:gd name="connsiteX2849" fmla="*/ 4170018 w 17407838"/>
              <a:gd name="connsiteY2849" fmla="*/ 4124964 h 17338041"/>
              <a:gd name="connsiteX2850" fmla="*/ 3560418 w 17407838"/>
              <a:gd name="connsiteY2850" fmla="*/ 4124964 h 17338041"/>
              <a:gd name="connsiteX2851" fmla="*/ 3682338 w 17407838"/>
              <a:gd name="connsiteY2851" fmla="*/ 4246881 h 17338041"/>
              <a:gd name="connsiteX2852" fmla="*/ 3560418 w 17407838"/>
              <a:gd name="connsiteY2852" fmla="*/ 4368801 h 17338041"/>
              <a:gd name="connsiteX2853" fmla="*/ 3438498 w 17407838"/>
              <a:gd name="connsiteY2853" fmla="*/ 4246881 h 17338041"/>
              <a:gd name="connsiteX2854" fmla="*/ 3560418 w 17407838"/>
              <a:gd name="connsiteY2854" fmla="*/ 4124964 h 17338041"/>
              <a:gd name="connsiteX2855" fmla="*/ 2981298 w 17407838"/>
              <a:gd name="connsiteY2855" fmla="*/ 4124964 h 17338041"/>
              <a:gd name="connsiteX2856" fmla="*/ 3103218 w 17407838"/>
              <a:gd name="connsiteY2856" fmla="*/ 4246881 h 17338041"/>
              <a:gd name="connsiteX2857" fmla="*/ 2981298 w 17407838"/>
              <a:gd name="connsiteY2857" fmla="*/ 4368801 h 17338041"/>
              <a:gd name="connsiteX2858" fmla="*/ 2859378 w 17407838"/>
              <a:gd name="connsiteY2858" fmla="*/ 4246881 h 17338041"/>
              <a:gd name="connsiteX2859" fmla="*/ 2981298 w 17407838"/>
              <a:gd name="connsiteY2859" fmla="*/ 4124964 h 17338041"/>
              <a:gd name="connsiteX2860" fmla="*/ 2341218 w 17407838"/>
              <a:gd name="connsiteY2860" fmla="*/ 4124964 h 17338041"/>
              <a:gd name="connsiteX2861" fmla="*/ 2463138 w 17407838"/>
              <a:gd name="connsiteY2861" fmla="*/ 4246881 h 17338041"/>
              <a:gd name="connsiteX2862" fmla="*/ 2341218 w 17407838"/>
              <a:gd name="connsiteY2862" fmla="*/ 4368801 h 17338041"/>
              <a:gd name="connsiteX2863" fmla="*/ 2219298 w 17407838"/>
              <a:gd name="connsiteY2863" fmla="*/ 4246881 h 17338041"/>
              <a:gd name="connsiteX2864" fmla="*/ 2341218 w 17407838"/>
              <a:gd name="connsiteY2864" fmla="*/ 4124964 h 17338041"/>
              <a:gd name="connsiteX2865" fmla="*/ 1762098 w 17407838"/>
              <a:gd name="connsiteY2865" fmla="*/ 4124964 h 17338041"/>
              <a:gd name="connsiteX2866" fmla="*/ 1884018 w 17407838"/>
              <a:gd name="connsiteY2866" fmla="*/ 4246881 h 17338041"/>
              <a:gd name="connsiteX2867" fmla="*/ 1762098 w 17407838"/>
              <a:gd name="connsiteY2867" fmla="*/ 4368801 h 17338041"/>
              <a:gd name="connsiteX2868" fmla="*/ 1640178 w 17407838"/>
              <a:gd name="connsiteY2868" fmla="*/ 4246881 h 17338041"/>
              <a:gd name="connsiteX2869" fmla="*/ 1762098 w 17407838"/>
              <a:gd name="connsiteY2869" fmla="*/ 4124964 h 17338041"/>
              <a:gd name="connsiteX2870" fmla="*/ 1122018 w 17407838"/>
              <a:gd name="connsiteY2870" fmla="*/ 4124964 h 17338041"/>
              <a:gd name="connsiteX2871" fmla="*/ 1208230 w 17407838"/>
              <a:gd name="connsiteY2871" fmla="*/ 4160671 h 17338041"/>
              <a:gd name="connsiteX2872" fmla="*/ 1231112 w 17407838"/>
              <a:gd name="connsiteY2872" fmla="*/ 4194612 h 17338041"/>
              <a:gd name="connsiteX2873" fmla="*/ 1234358 w 17407838"/>
              <a:gd name="connsiteY2873" fmla="*/ 4199424 h 17338041"/>
              <a:gd name="connsiteX2874" fmla="*/ 1243938 w 17407838"/>
              <a:gd name="connsiteY2874" fmla="*/ 4246881 h 17338041"/>
              <a:gd name="connsiteX2875" fmla="*/ 1169474 w 17407838"/>
              <a:gd name="connsiteY2875" fmla="*/ 4359220 h 17338041"/>
              <a:gd name="connsiteX2876" fmla="*/ 1132128 w 17407838"/>
              <a:gd name="connsiteY2876" fmla="*/ 4366760 h 17338041"/>
              <a:gd name="connsiteX2877" fmla="*/ 1122018 w 17407838"/>
              <a:gd name="connsiteY2877" fmla="*/ 4368801 h 17338041"/>
              <a:gd name="connsiteX2878" fmla="*/ 1000098 w 17407838"/>
              <a:gd name="connsiteY2878" fmla="*/ 4246881 h 17338041"/>
              <a:gd name="connsiteX2879" fmla="*/ 1122018 w 17407838"/>
              <a:gd name="connsiteY2879" fmla="*/ 4124964 h 17338041"/>
              <a:gd name="connsiteX2880" fmla="*/ 15645738 w 17407838"/>
              <a:gd name="connsiteY2880" fmla="*/ 3535681 h 17338041"/>
              <a:gd name="connsiteX2881" fmla="*/ 15767658 w 17407838"/>
              <a:gd name="connsiteY2881" fmla="*/ 3657603 h 17338041"/>
              <a:gd name="connsiteX2882" fmla="*/ 15645738 w 17407838"/>
              <a:gd name="connsiteY2882" fmla="*/ 3779520 h 17338041"/>
              <a:gd name="connsiteX2883" fmla="*/ 15523818 w 17407838"/>
              <a:gd name="connsiteY2883" fmla="*/ 3657603 h 17338041"/>
              <a:gd name="connsiteX2884" fmla="*/ 15645738 w 17407838"/>
              <a:gd name="connsiteY2884" fmla="*/ 3535681 h 17338041"/>
              <a:gd name="connsiteX2885" fmla="*/ 15066618 w 17407838"/>
              <a:gd name="connsiteY2885" fmla="*/ 3535681 h 17338041"/>
              <a:gd name="connsiteX2886" fmla="*/ 15188538 w 17407838"/>
              <a:gd name="connsiteY2886" fmla="*/ 3657603 h 17338041"/>
              <a:gd name="connsiteX2887" fmla="*/ 15066618 w 17407838"/>
              <a:gd name="connsiteY2887" fmla="*/ 3779520 h 17338041"/>
              <a:gd name="connsiteX2888" fmla="*/ 14944698 w 17407838"/>
              <a:gd name="connsiteY2888" fmla="*/ 3657603 h 17338041"/>
              <a:gd name="connsiteX2889" fmla="*/ 15066618 w 17407838"/>
              <a:gd name="connsiteY2889" fmla="*/ 3535681 h 17338041"/>
              <a:gd name="connsiteX2890" fmla="*/ 14426538 w 17407838"/>
              <a:gd name="connsiteY2890" fmla="*/ 3535681 h 17338041"/>
              <a:gd name="connsiteX2891" fmla="*/ 14548458 w 17407838"/>
              <a:gd name="connsiteY2891" fmla="*/ 3657603 h 17338041"/>
              <a:gd name="connsiteX2892" fmla="*/ 14426538 w 17407838"/>
              <a:gd name="connsiteY2892" fmla="*/ 3779520 h 17338041"/>
              <a:gd name="connsiteX2893" fmla="*/ 14304618 w 17407838"/>
              <a:gd name="connsiteY2893" fmla="*/ 3657603 h 17338041"/>
              <a:gd name="connsiteX2894" fmla="*/ 14426538 w 17407838"/>
              <a:gd name="connsiteY2894" fmla="*/ 3535681 h 17338041"/>
              <a:gd name="connsiteX2895" fmla="*/ 13847418 w 17407838"/>
              <a:gd name="connsiteY2895" fmla="*/ 3535681 h 17338041"/>
              <a:gd name="connsiteX2896" fmla="*/ 13969338 w 17407838"/>
              <a:gd name="connsiteY2896" fmla="*/ 3657603 h 17338041"/>
              <a:gd name="connsiteX2897" fmla="*/ 13847418 w 17407838"/>
              <a:gd name="connsiteY2897" fmla="*/ 3779520 h 17338041"/>
              <a:gd name="connsiteX2898" fmla="*/ 13725498 w 17407838"/>
              <a:gd name="connsiteY2898" fmla="*/ 3657603 h 17338041"/>
              <a:gd name="connsiteX2899" fmla="*/ 13847418 w 17407838"/>
              <a:gd name="connsiteY2899" fmla="*/ 3535681 h 17338041"/>
              <a:gd name="connsiteX2900" fmla="*/ 13237818 w 17407838"/>
              <a:gd name="connsiteY2900" fmla="*/ 3535681 h 17338041"/>
              <a:gd name="connsiteX2901" fmla="*/ 13359738 w 17407838"/>
              <a:gd name="connsiteY2901" fmla="*/ 3657603 h 17338041"/>
              <a:gd name="connsiteX2902" fmla="*/ 13237818 w 17407838"/>
              <a:gd name="connsiteY2902" fmla="*/ 3779520 h 17338041"/>
              <a:gd name="connsiteX2903" fmla="*/ 13115898 w 17407838"/>
              <a:gd name="connsiteY2903" fmla="*/ 3657603 h 17338041"/>
              <a:gd name="connsiteX2904" fmla="*/ 13237818 w 17407838"/>
              <a:gd name="connsiteY2904" fmla="*/ 3535681 h 17338041"/>
              <a:gd name="connsiteX2905" fmla="*/ 12658698 w 17407838"/>
              <a:gd name="connsiteY2905" fmla="*/ 3535681 h 17338041"/>
              <a:gd name="connsiteX2906" fmla="*/ 12780618 w 17407838"/>
              <a:gd name="connsiteY2906" fmla="*/ 3657603 h 17338041"/>
              <a:gd name="connsiteX2907" fmla="*/ 12658698 w 17407838"/>
              <a:gd name="connsiteY2907" fmla="*/ 3779520 h 17338041"/>
              <a:gd name="connsiteX2908" fmla="*/ 12536778 w 17407838"/>
              <a:gd name="connsiteY2908" fmla="*/ 3657603 h 17338041"/>
              <a:gd name="connsiteX2909" fmla="*/ 12658698 w 17407838"/>
              <a:gd name="connsiteY2909" fmla="*/ 3535681 h 17338041"/>
              <a:gd name="connsiteX2910" fmla="*/ 12018618 w 17407838"/>
              <a:gd name="connsiteY2910" fmla="*/ 3535681 h 17338041"/>
              <a:gd name="connsiteX2911" fmla="*/ 12140538 w 17407838"/>
              <a:gd name="connsiteY2911" fmla="*/ 3657603 h 17338041"/>
              <a:gd name="connsiteX2912" fmla="*/ 12018618 w 17407838"/>
              <a:gd name="connsiteY2912" fmla="*/ 3779520 h 17338041"/>
              <a:gd name="connsiteX2913" fmla="*/ 11896698 w 17407838"/>
              <a:gd name="connsiteY2913" fmla="*/ 3657603 h 17338041"/>
              <a:gd name="connsiteX2914" fmla="*/ 12018618 w 17407838"/>
              <a:gd name="connsiteY2914" fmla="*/ 3535681 h 17338041"/>
              <a:gd name="connsiteX2915" fmla="*/ 11439498 w 17407838"/>
              <a:gd name="connsiteY2915" fmla="*/ 3535681 h 17338041"/>
              <a:gd name="connsiteX2916" fmla="*/ 11561418 w 17407838"/>
              <a:gd name="connsiteY2916" fmla="*/ 3657603 h 17338041"/>
              <a:gd name="connsiteX2917" fmla="*/ 11439498 w 17407838"/>
              <a:gd name="connsiteY2917" fmla="*/ 3779520 h 17338041"/>
              <a:gd name="connsiteX2918" fmla="*/ 11317578 w 17407838"/>
              <a:gd name="connsiteY2918" fmla="*/ 3657603 h 17338041"/>
              <a:gd name="connsiteX2919" fmla="*/ 11439498 w 17407838"/>
              <a:gd name="connsiteY2919" fmla="*/ 3535681 h 17338041"/>
              <a:gd name="connsiteX2920" fmla="*/ 10799418 w 17407838"/>
              <a:gd name="connsiteY2920" fmla="*/ 3535681 h 17338041"/>
              <a:gd name="connsiteX2921" fmla="*/ 10921338 w 17407838"/>
              <a:gd name="connsiteY2921" fmla="*/ 3657603 h 17338041"/>
              <a:gd name="connsiteX2922" fmla="*/ 10799418 w 17407838"/>
              <a:gd name="connsiteY2922" fmla="*/ 3779520 h 17338041"/>
              <a:gd name="connsiteX2923" fmla="*/ 10677498 w 17407838"/>
              <a:gd name="connsiteY2923" fmla="*/ 3657603 h 17338041"/>
              <a:gd name="connsiteX2924" fmla="*/ 10799418 w 17407838"/>
              <a:gd name="connsiteY2924" fmla="*/ 3535681 h 17338041"/>
              <a:gd name="connsiteX2925" fmla="*/ 10220298 w 17407838"/>
              <a:gd name="connsiteY2925" fmla="*/ 3535681 h 17338041"/>
              <a:gd name="connsiteX2926" fmla="*/ 10342218 w 17407838"/>
              <a:gd name="connsiteY2926" fmla="*/ 3657603 h 17338041"/>
              <a:gd name="connsiteX2927" fmla="*/ 10220298 w 17407838"/>
              <a:gd name="connsiteY2927" fmla="*/ 3779520 h 17338041"/>
              <a:gd name="connsiteX2928" fmla="*/ 10098378 w 17407838"/>
              <a:gd name="connsiteY2928" fmla="*/ 3657603 h 17338041"/>
              <a:gd name="connsiteX2929" fmla="*/ 10220298 w 17407838"/>
              <a:gd name="connsiteY2929" fmla="*/ 3535681 h 17338041"/>
              <a:gd name="connsiteX2930" fmla="*/ 9580218 w 17407838"/>
              <a:gd name="connsiteY2930" fmla="*/ 3535681 h 17338041"/>
              <a:gd name="connsiteX2931" fmla="*/ 9702138 w 17407838"/>
              <a:gd name="connsiteY2931" fmla="*/ 3657603 h 17338041"/>
              <a:gd name="connsiteX2932" fmla="*/ 9580218 w 17407838"/>
              <a:gd name="connsiteY2932" fmla="*/ 3779520 h 17338041"/>
              <a:gd name="connsiteX2933" fmla="*/ 9458298 w 17407838"/>
              <a:gd name="connsiteY2933" fmla="*/ 3657603 h 17338041"/>
              <a:gd name="connsiteX2934" fmla="*/ 9580218 w 17407838"/>
              <a:gd name="connsiteY2934" fmla="*/ 3535681 h 17338041"/>
              <a:gd name="connsiteX2935" fmla="*/ 9001098 w 17407838"/>
              <a:gd name="connsiteY2935" fmla="*/ 3535681 h 17338041"/>
              <a:gd name="connsiteX2936" fmla="*/ 9123018 w 17407838"/>
              <a:gd name="connsiteY2936" fmla="*/ 3657603 h 17338041"/>
              <a:gd name="connsiteX2937" fmla="*/ 9001098 w 17407838"/>
              <a:gd name="connsiteY2937" fmla="*/ 3779520 h 17338041"/>
              <a:gd name="connsiteX2938" fmla="*/ 8879178 w 17407838"/>
              <a:gd name="connsiteY2938" fmla="*/ 3657603 h 17338041"/>
              <a:gd name="connsiteX2939" fmla="*/ 9001098 w 17407838"/>
              <a:gd name="connsiteY2939" fmla="*/ 3535681 h 17338041"/>
              <a:gd name="connsiteX2940" fmla="*/ 8406738 w 17407838"/>
              <a:gd name="connsiteY2940" fmla="*/ 3535681 h 17338041"/>
              <a:gd name="connsiteX2941" fmla="*/ 8528658 w 17407838"/>
              <a:gd name="connsiteY2941" fmla="*/ 3657603 h 17338041"/>
              <a:gd name="connsiteX2942" fmla="*/ 8406738 w 17407838"/>
              <a:gd name="connsiteY2942" fmla="*/ 3779520 h 17338041"/>
              <a:gd name="connsiteX2943" fmla="*/ 8284818 w 17407838"/>
              <a:gd name="connsiteY2943" fmla="*/ 3657603 h 17338041"/>
              <a:gd name="connsiteX2944" fmla="*/ 8406738 w 17407838"/>
              <a:gd name="connsiteY2944" fmla="*/ 3535681 h 17338041"/>
              <a:gd name="connsiteX2945" fmla="*/ 7827618 w 17407838"/>
              <a:gd name="connsiteY2945" fmla="*/ 3535681 h 17338041"/>
              <a:gd name="connsiteX2946" fmla="*/ 7949538 w 17407838"/>
              <a:gd name="connsiteY2946" fmla="*/ 3657603 h 17338041"/>
              <a:gd name="connsiteX2947" fmla="*/ 7827618 w 17407838"/>
              <a:gd name="connsiteY2947" fmla="*/ 3779520 h 17338041"/>
              <a:gd name="connsiteX2948" fmla="*/ 7705698 w 17407838"/>
              <a:gd name="connsiteY2948" fmla="*/ 3657603 h 17338041"/>
              <a:gd name="connsiteX2949" fmla="*/ 7827618 w 17407838"/>
              <a:gd name="connsiteY2949" fmla="*/ 3535681 h 17338041"/>
              <a:gd name="connsiteX2950" fmla="*/ 7187538 w 17407838"/>
              <a:gd name="connsiteY2950" fmla="*/ 3535681 h 17338041"/>
              <a:gd name="connsiteX2951" fmla="*/ 7309458 w 17407838"/>
              <a:gd name="connsiteY2951" fmla="*/ 3657603 h 17338041"/>
              <a:gd name="connsiteX2952" fmla="*/ 7187538 w 17407838"/>
              <a:gd name="connsiteY2952" fmla="*/ 3779520 h 17338041"/>
              <a:gd name="connsiteX2953" fmla="*/ 7065618 w 17407838"/>
              <a:gd name="connsiteY2953" fmla="*/ 3657603 h 17338041"/>
              <a:gd name="connsiteX2954" fmla="*/ 7187538 w 17407838"/>
              <a:gd name="connsiteY2954" fmla="*/ 3535681 h 17338041"/>
              <a:gd name="connsiteX2955" fmla="*/ 6608418 w 17407838"/>
              <a:gd name="connsiteY2955" fmla="*/ 3535681 h 17338041"/>
              <a:gd name="connsiteX2956" fmla="*/ 6730338 w 17407838"/>
              <a:gd name="connsiteY2956" fmla="*/ 3657603 h 17338041"/>
              <a:gd name="connsiteX2957" fmla="*/ 6608418 w 17407838"/>
              <a:gd name="connsiteY2957" fmla="*/ 3779520 h 17338041"/>
              <a:gd name="connsiteX2958" fmla="*/ 6486498 w 17407838"/>
              <a:gd name="connsiteY2958" fmla="*/ 3657603 h 17338041"/>
              <a:gd name="connsiteX2959" fmla="*/ 6608418 w 17407838"/>
              <a:gd name="connsiteY2959" fmla="*/ 3535681 h 17338041"/>
              <a:gd name="connsiteX2960" fmla="*/ 5968338 w 17407838"/>
              <a:gd name="connsiteY2960" fmla="*/ 3535681 h 17338041"/>
              <a:gd name="connsiteX2961" fmla="*/ 6090258 w 17407838"/>
              <a:gd name="connsiteY2961" fmla="*/ 3657603 h 17338041"/>
              <a:gd name="connsiteX2962" fmla="*/ 5968338 w 17407838"/>
              <a:gd name="connsiteY2962" fmla="*/ 3779520 h 17338041"/>
              <a:gd name="connsiteX2963" fmla="*/ 5846418 w 17407838"/>
              <a:gd name="connsiteY2963" fmla="*/ 3657603 h 17338041"/>
              <a:gd name="connsiteX2964" fmla="*/ 5968338 w 17407838"/>
              <a:gd name="connsiteY2964" fmla="*/ 3535681 h 17338041"/>
              <a:gd name="connsiteX2965" fmla="*/ 5389218 w 17407838"/>
              <a:gd name="connsiteY2965" fmla="*/ 3535681 h 17338041"/>
              <a:gd name="connsiteX2966" fmla="*/ 5511138 w 17407838"/>
              <a:gd name="connsiteY2966" fmla="*/ 3657603 h 17338041"/>
              <a:gd name="connsiteX2967" fmla="*/ 5389218 w 17407838"/>
              <a:gd name="connsiteY2967" fmla="*/ 3779520 h 17338041"/>
              <a:gd name="connsiteX2968" fmla="*/ 5267298 w 17407838"/>
              <a:gd name="connsiteY2968" fmla="*/ 3657603 h 17338041"/>
              <a:gd name="connsiteX2969" fmla="*/ 5389218 w 17407838"/>
              <a:gd name="connsiteY2969" fmla="*/ 3535681 h 17338041"/>
              <a:gd name="connsiteX2970" fmla="*/ 4749138 w 17407838"/>
              <a:gd name="connsiteY2970" fmla="*/ 3535681 h 17338041"/>
              <a:gd name="connsiteX2971" fmla="*/ 4871058 w 17407838"/>
              <a:gd name="connsiteY2971" fmla="*/ 3657603 h 17338041"/>
              <a:gd name="connsiteX2972" fmla="*/ 4749138 w 17407838"/>
              <a:gd name="connsiteY2972" fmla="*/ 3779520 h 17338041"/>
              <a:gd name="connsiteX2973" fmla="*/ 4627218 w 17407838"/>
              <a:gd name="connsiteY2973" fmla="*/ 3657603 h 17338041"/>
              <a:gd name="connsiteX2974" fmla="*/ 4749138 w 17407838"/>
              <a:gd name="connsiteY2974" fmla="*/ 3535681 h 17338041"/>
              <a:gd name="connsiteX2975" fmla="*/ 4170018 w 17407838"/>
              <a:gd name="connsiteY2975" fmla="*/ 3535681 h 17338041"/>
              <a:gd name="connsiteX2976" fmla="*/ 4291938 w 17407838"/>
              <a:gd name="connsiteY2976" fmla="*/ 3657603 h 17338041"/>
              <a:gd name="connsiteX2977" fmla="*/ 4170018 w 17407838"/>
              <a:gd name="connsiteY2977" fmla="*/ 3779520 h 17338041"/>
              <a:gd name="connsiteX2978" fmla="*/ 4048098 w 17407838"/>
              <a:gd name="connsiteY2978" fmla="*/ 3657603 h 17338041"/>
              <a:gd name="connsiteX2979" fmla="*/ 4170018 w 17407838"/>
              <a:gd name="connsiteY2979" fmla="*/ 3535681 h 17338041"/>
              <a:gd name="connsiteX2980" fmla="*/ 3560418 w 17407838"/>
              <a:gd name="connsiteY2980" fmla="*/ 3535681 h 17338041"/>
              <a:gd name="connsiteX2981" fmla="*/ 3682338 w 17407838"/>
              <a:gd name="connsiteY2981" fmla="*/ 3657603 h 17338041"/>
              <a:gd name="connsiteX2982" fmla="*/ 3560418 w 17407838"/>
              <a:gd name="connsiteY2982" fmla="*/ 3779520 h 17338041"/>
              <a:gd name="connsiteX2983" fmla="*/ 3438498 w 17407838"/>
              <a:gd name="connsiteY2983" fmla="*/ 3657603 h 17338041"/>
              <a:gd name="connsiteX2984" fmla="*/ 3560418 w 17407838"/>
              <a:gd name="connsiteY2984" fmla="*/ 3535681 h 17338041"/>
              <a:gd name="connsiteX2985" fmla="*/ 2981298 w 17407838"/>
              <a:gd name="connsiteY2985" fmla="*/ 3535681 h 17338041"/>
              <a:gd name="connsiteX2986" fmla="*/ 3103218 w 17407838"/>
              <a:gd name="connsiteY2986" fmla="*/ 3657603 h 17338041"/>
              <a:gd name="connsiteX2987" fmla="*/ 2981298 w 17407838"/>
              <a:gd name="connsiteY2987" fmla="*/ 3779520 h 17338041"/>
              <a:gd name="connsiteX2988" fmla="*/ 2859378 w 17407838"/>
              <a:gd name="connsiteY2988" fmla="*/ 3657603 h 17338041"/>
              <a:gd name="connsiteX2989" fmla="*/ 2981298 w 17407838"/>
              <a:gd name="connsiteY2989" fmla="*/ 3535681 h 17338041"/>
              <a:gd name="connsiteX2990" fmla="*/ 2341218 w 17407838"/>
              <a:gd name="connsiteY2990" fmla="*/ 3535681 h 17338041"/>
              <a:gd name="connsiteX2991" fmla="*/ 2463138 w 17407838"/>
              <a:gd name="connsiteY2991" fmla="*/ 3657603 h 17338041"/>
              <a:gd name="connsiteX2992" fmla="*/ 2341218 w 17407838"/>
              <a:gd name="connsiteY2992" fmla="*/ 3779520 h 17338041"/>
              <a:gd name="connsiteX2993" fmla="*/ 2219298 w 17407838"/>
              <a:gd name="connsiteY2993" fmla="*/ 3657603 h 17338041"/>
              <a:gd name="connsiteX2994" fmla="*/ 2341218 w 17407838"/>
              <a:gd name="connsiteY2994" fmla="*/ 3535681 h 17338041"/>
              <a:gd name="connsiteX2995" fmla="*/ 1762098 w 17407838"/>
              <a:gd name="connsiteY2995" fmla="*/ 3535681 h 17338041"/>
              <a:gd name="connsiteX2996" fmla="*/ 1884018 w 17407838"/>
              <a:gd name="connsiteY2996" fmla="*/ 3657603 h 17338041"/>
              <a:gd name="connsiteX2997" fmla="*/ 1762098 w 17407838"/>
              <a:gd name="connsiteY2997" fmla="*/ 3779520 h 17338041"/>
              <a:gd name="connsiteX2998" fmla="*/ 1640178 w 17407838"/>
              <a:gd name="connsiteY2998" fmla="*/ 3657603 h 17338041"/>
              <a:gd name="connsiteX2999" fmla="*/ 1762098 w 17407838"/>
              <a:gd name="connsiteY2999" fmla="*/ 3535681 h 17338041"/>
              <a:gd name="connsiteX3000" fmla="*/ 15066618 w 17407838"/>
              <a:gd name="connsiteY3000" fmla="*/ 2946406 h 17338041"/>
              <a:gd name="connsiteX3001" fmla="*/ 15188538 w 17407838"/>
              <a:gd name="connsiteY3001" fmla="*/ 3068322 h 17338041"/>
              <a:gd name="connsiteX3002" fmla="*/ 15066618 w 17407838"/>
              <a:gd name="connsiteY3002" fmla="*/ 3190242 h 17338041"/>
              <a:gd name="connsiteX3003" fmla="*/ 14944698 w 17407838"/>
              <a:gd name="connsiteY3003" fmla="*/ 3068322 h 17338041"/>
              <a:gd name="connsiteX3004" fmla="*/ 15066618 w 17407838"/>
              <a:gd name="connsiteY3004" fmla="*/ 2946406 h 17338041"/>
              <a:gd name="connsiteX3005" fmla="*/ 14426538 w 17407838"/>
              <a:gd name="connsiteY3005" fmla="*/ 2946406 h 17338041"/>
              <a:gd name="connsiteX3006" fmla="*/ 14548458 w 17407838"/>
              <a:gd name="connsiteY3006" fmla="*/ 3068322 h 17338041"/>
              <a:gd name="connsiteX3007" fmla="*/ 14426538 w 17407838"/>
              <a:gd name="connsiteY3007" fmla="*/ 3190242 h 17338041"/>
              <a:gd name="connsiteX3008" fmla="*/ 14304618 w 17407838"/>
              <a:gd name="connsiteY3008" fmla="*/ 3068322 h 17338041"/>
              <a:gd name="connsiteX3009" fmla="*/ 14426538 w 17407838"/>
              <a:gd name="connsiteY3009" fmla="*/ 2946406 h 17338041"/>
              <a:gd name="connsiteX3010" fmla="*/ 13847418 w 17407838"/>
              <a:gd name="connsiteY3010" fmla="*/ 2946406 h 17338041"/>
              <a:gd name="connsiteX3011" fmla="*/ 13969338 w 17407838"/>
              <a:gd name="connsiteY3011" fmla="*/ 3068322 h 17338041"/>
              <a:gd name="connsiteX3012" fmla="*/ 13847418 w 17407838"/>
              <a:gd name="connsiteY3012" fmla="*/ 3190242 h 17338041"/>
              <a:gd name="connsiteX3013" fmla="*/ 13725498 w 17407838"/>
              <a:gd name="connsiteY3013" fmla="*/ 3068322 h 17338041"/>
              <a:gd name="connsiteX3014" fmla="*/ 13847418 w 17407838"/>
              <a:gd name="connsiteY3014" fmla="*/ 2946406 h 17338041"/>
              <a:gd name="connsiteX3015" fmla="*/ 13237818 w 17407838"/>
              <a:gd name="connsiteY3015" fmla="*/ 2946406 h 17338041"/>
              <a:gd name="connsiteX3016" fmla="*/ 13359738 w 17407838"/>
              <a:gd name="connsiteY3016" fmla="*/ 3068322 h 17338041"/>
              <a:gd name="connsiteX3017" fmla="*/ 13237818 w 17407838"/>
              <a:gd name="connsiteY3017" fmla="*/ 3190242 h 17338041"/>
              <a:gd name="connsiteX3018" fmla="*/ 13115898 w 17407838"/>
              <a:gd name="connsiteY3018" fmla="*/ 3068322 h 17338041"/>
              <a:gd name="connsiteX3019" fmla="*/ 13237818 w 17407838"/>
              <a:gd name="connsiteY3019" fmla="*/ 2946406 h 17338041"/>
              <a:gd name="connsiteX3020" fmla="*/ 12658698 w 17407838"/>
              <a:gd name="connsiteY3020" fmla="*/ 2946406 h 17338041"/>
              <a:gd name="connsiteX3021" fmla="*/ 12780618 w 17407838"/>
              <a:gd name="connsiteY3021" fmla="*/ 3068322 h 17338041"/>
              <a:gd name="connsiteX3022" fmla="*/ 12658698 w 17407838"/>
              <a:gd name="connsiteY3022" fmla="*/ 3190242 h 17338041"/>
              <a:gd name="connsiteX3023" fmla="*/ 12536778 w 17407838"/>
              <a:gd name="connsiteY3023" fmla="*/ 3068322 h 17338041"/>
              <a:gd name="connsiteX3024" fmla="*/ 12658698 w 17407838"/>
              <a:gd name="connsiteY3024" fmla="*/ 2946406 h 17338041"/>
              <a:gd name="connsiteX3025" fmla="*/ 12018618 w 17407838"/>
              <a:gd name="connsiteY3025" fmla="*/ 2946406 h 17338041"/>
              <a:gd name="connsiteX3026" fmla="*/ 12140538 w 17407838"/>
              <a:gd name="connsiteY3026" fmla="*/ 3068322 h 17338041"/>
              <a:gd name="connsiteX3027" fmla="*/ 12018618 w 17407838"/>
              <a:gd name="connsiteY3027" fmla="*/ 3190242 h 17338041"/>
              <a:gd name="connsiteX3028" fmla="*/ 11896698 w 17407838"/>
              <a:gd name="connsiteY3028" fmla="*/ 3068322 h 17338041"/>
              <a:gd name="connsiteX3029" fmla="*/ 12018618 w 17407838"/>
              <a:gd name="connsiteY3029" fmla="*/ 2946406 h 17338041"/>
              <a:gd name="connsiteX3030" fmla="*/ 11439498 w 17407838"/>
              <a:gd name="connsiteY3030" fmla="*/ 2946406 h 17338041"/>
              <a:gd name="connsiteX3031" fmla="*/ 11561418 w 17407838"/>
              <a:gd name="connsiteY3031" fmla="*/ 3068322 h 17338041"/>
              <a:gd name="connsiteX3032" fmla="*/ 11439498 w 17407838"/>
              <a:gd name="connsiteY3032" fmla="*/ 3190242 h 17338041"/>
              <a:gd name="connsiteX3033" fmla="*/ 11317578 w 17407838"/>
              <a:gd name="connsiteY3033" fmla="*/ 3068322 h 17338041"/>
              <a:gd name="connsiteX3034" fmla="*/ 11439498 w 17407838"/>
              <a:gd name="connsiteY3034" fmla="*/ 2946406 h 17338041"/>
              <a:gd name="connsiteX3035" fmla="*/ 10799418 w 17407838"/>
              <a:gd name="connsiteY3035" fmla="*/ 2946406 h 17338041"/>
              <a:gd name="connsiteX3036" fmla="*/ 10921338 w 17407838"/>
              <a:gd name="connsiteY3036" fmla="*/ 3068322 h 17338041"/>
              <a:gd name="connsiteX3037" fmla="*/ 10799418 w 17407838"/>
              <a:gd name="connsiteY3037" fmla="*/ 3190242 h 17338041"/>
              <a:gd name="connsiteX3038" fmla="*/ 10677498 w 17407838"/>
              <a:gd name="connsiteY3038" fmla="*/ 3068322 h 17338041"/>
              <a:gd name="connsiteX3039" fmla="*/ 10799418 w 17407838"/>
              <a:gd name="connsiteY3039" fmla="*/ 2946406 h 17338041"/>
              <a:gd name="connsiteX3040" fmla="*/ 10220298 w 17407838"/>
              <a:gd name="connsiteY3040" fmla="*/ 2946406 h 17338041"/>
              <a:gd name="connsiteX3041" fmla="*/ 10342218 w 17407838"/>
              <a:gd name="connsiteY3041" fmla="*/ 3068322 h 17338041"/>
              <a:gd name="connsiteX3042" fmla="*/ 10220298 w 17407838"/>
              <a:gd name="connsiteY3042" fmla="*/ 3190242 h 17338041"/>
              <a:gd name="connsiteX3043" fmla="*/ 10098378 w 17407838"/>
              <a:gd name="connsiteY3043" fmla="*/ 3068322 h 17338041"/>
              <a:gd name="connsiteX3044" fmla="*/ 10220298 w 17407838"/>
              <a:gd name="connsiteY3044" fmla="*/ 2946406 h 17338041"/>
              <a:gd name="connsiteX3045" fmla="*/ 9580218 w 17407838"/>
              <a:gd name="connsiteY3045" fmla="*/ 2946406 h 17338041"/>
              <a:gd name="connsiteX3046" fmla="*/ 9702138 w 17407838"/>
              <a:gd name="connsiteY3046" fmla="*/ 3068322 h 17338041"/>
              <a:gd name="connsiteX3047" fmla="*/ 9580218 w 17407838"/>
              <a:gd name="connsiteY3047" fmla="*/ 3190242 h 17338041"/>
              <a:gd name="connsiteX3048" fmla="*/ 9458298 w 17407838"/>
              <a:gd name="connsiteY3048" fmla="*/ 3068322 h 17338041"/>
              <a:gd name="connsiteX3049" fmla="*/ 9580218 w 17407838"/>
              <a:gd name="connsiteY3049" fmla="*/ 2946406 h 17338041"/>
              <a:gd name="connsiteX3050" fmla="*/ 9001098 w 17407838"/>
              <a:gd name="connsiteY3050" fmla="*/ 2946406 h 17338041"/>
              <a:gd name="connsiteX3051" fmla="*/ 9123018 w 17407838"/>
              <a:gd name="connsiteY3051" fmla="*/ 3068322 h 17338041"/>
              <a:gd name="connsiteX3052" fmla="*/ 9001098 w 17407838"/>
              <a:gd name="connsiteY3052" fmla="*/ 3190242 h 17338041"/>
              <a:gd name="connsiteX3053" fmla="*/ 8879178 w 17407838"/>
              <a:gd name="connsiteY3053" fmla="*/ 3068322 h 17338041"/>
              <a:gd name="connsiteX3054" fmla="*/ 9001098 w 17407838"/>
              <a:gd name="connsiteY3054" fmla="*/ 2946406 h 17338041"/>
              <a:gd name="connsiteX3055" fmla="*/ 8406738 w 17407838"/>
              <a:gd name="connsiteY3055" fmla="*/ 2946406 h 17338041"/>
              <a:gd name="connsiteX3056" fmla="*/ 8528658 w 17407838"/>
              <a:gd name="connsiteY3056" fmla="*/ 3068322 h 17338041"/>
              <a:gd name="connsiteX3057" fmla="*/ 8406738 w 17407838"/>
              <a:gd name="connsiteY3057" fmla="*/ 3190242 h 17338041"/>
              <a:gd name="connsiteX3058" fmla="*/ 8284818 w 17407838"/>
              <a:gd name="connsiteY3058" fmla="*/ 3068322 h 17338041"/>
              <a:gd name="connsiteX3059" fmla="*/ 8406738 w 17407838"/>
              <a:gd name="connsiteY3059" fmla="*/ 2946406 h 17338041"/>
              <a:gd name="connsiteX3060" fmla="*/ 7827618 w 17407838"/>
              <a:gd name="connsiteY3060" fmla="*/ 2946406 h 17338041"/>
              <a:gd name="connsiteX3061" fmla="*/ 7949538 w 17407838"/>
              <a:gd name="connsiteY3061" fmla="*/ 3068322 h 17338041"/>
              <a:gd name="connsiteX3062" fmla="*/ 7827618 w 17407838"/>
              <a:gd name="connsiteY3062" fmla="*/ 3190242 h 17338041"/>
              <a:gd name="connsiteX3063" fmla="*/ 7705698 w 17407838"/>
              <a:gd name="connsiteY3063" fmla="*/ 3068322 h 17338041"/>
              <a:gd name="connsiteX3064" fmla="*/ 7827618 w 17407838"/>
              <a:gd name="connsiteY3064" fmla="*/ 2946406 h 17338041"/>
              <a:gd name="connsiteX3065" fmla="*/ 7187538 w 17407838"/>
              <a:gd name="connsiteY3065" fmla="*/ 2946406 h 17338041"/>
              <a:gd name="connsiteX3066" fmla="*/ 7309458 w 17407838"/>
              <a:gd name="connsiteY3066" fmla="*/ 3068322 h 17338041"/>
              <a:gd name="connsiteX3067" fmla="*/ 7187538 w 17407838"/>
              <a:gd name="connsiteY3067" fmla="*/ 3190242 h 17338041"/>
              <a:gd name="connsiteX3068" fmla="*/ 7065618 w 17407838"/>
              <a:gd name="connsiteY3068" fmla="*/ 3068322 h 17338041"/>
              <a:gd name="connsiteX3069" fmla="*/ 7187538 w 17407838"/>
              <a:gd name="connsiteY3069" fmla="*/ 2946406 h 17338041"/>
              <a:gd name="connsiteX3070" fmla="*/ 6608418 w 17407838"/>
              <a:gd name="connsiteY3070" fmla="*/ 2946406 h 17338041"/>
              <a:gd name="connsiteX3071" fmla="*/ 6730338 w 17407838"/>
              <a:gd name="connsiteY3071" fmla="*/ 3068322 h 17338041"/>
              <a:gd name="connsiteX3072" fmla="*/ 6608418 w 17407838"/>
              <a:gd name="connsiteY3072" fmla="*/ 3190242 h 17338041"/>
              <a:gd name="connsiteX3073" fmla="*/ 6486498 w 17407838"/>
              <a:gd name="connsiteY3073" fmla="*/ 3068322 h 17338041"/>
              <a:gd name="connsiteX3074" fmla="*/ 6608418 w 17407838"/>
              <a:gd name="connsiteY3074" fmla="*/ 2946406 h 17338041"/>
              <a:gd name="connsiteX3075" fmla="*/ 5968338 w 17407838"/>
              <a:gd name="connsiteY3075" fmla="*/ 2946406 h 17338041"/>
              <a:gd name="connsiteX3076" fmla="*/ 6090258 w 17407838"/>
              <a:gd name="connsiteY3076" fmla="*/ 3068322 h 17338041"/>
              <a:gd name="connsiteX3077" fmla="*/ 5968338 w 17407838"/>
              <a:gd name="connsiteY3077" fmla="*/ 3190242 h 17338041"/>
              <a:gd name="connsiteX3078" fmla="*/ 5846418 w 17407838"/>
              <a:gd name="connsiteY3078" fmla="*/ 3068322 h 17338041"/>
              <a:gd name="connsiteX3079" fmla="*/ 5968338 w 17407838"/>
              <a:gd name="connsiteY3079" fmla="*/ 2946406 h 17338041"/>
              <a:gd name="connsiteX3080" fmla="*/ 5389218 w 17407838"/>
              <a:gd name="connsiteY3080" fmla="*/ 2946406 h 17338041"/>
              <a:gd name="connsiteX3081" fmla="*/ 5511138 w 17407838"/>
              <a:gd name="connsiteY3081" fmla="*/ 3068322 h 17338041"/>
              <a:gd name="connsiteX3082" fmla="*/ 5389218 w 17407838"/>
              <a:gd name="connsiteY3082" fmla="*/ 3190242 h 17338041"/>
              <a:gd name="connsiteX3083" fmla="*/ 5267298 w 17407838"/>
              <a:gd name="connsiteY3083" fmla="*/ 3068322 h 17338041"/>
              <a:gd name="connsiteX3084" fmla="*/ 5389218 w 17407838"/>
              <a:gd name="connsiteY3084" fmla="*/ 2946406 h 17338041"/>
              <a:gd name="connsiteX3085" fmla="*/ 4749138 w 17407838"/>
              <a:gd name="connsiteY3085" fmla="*/ 2946406 h 17338041"/>
              <a:gd name="connsiteX3086" fmla="*/ 4871058 w 17407838"/>
              <a:gd name="connsiteY3086" fmla="*/ 3068322 h 17338041"/>
              <a:gd name="connsiteX3087" fmla="*/ 4749138 w 17407838"/>
              <a:gd name="connsiteY3087" fmla="*/ 3190242 h 17338041"/>
              <a:gd name="connsiteX3088" fmla="*/ 4627218 w 17407838"/>
              <a:gd name="connsiteY3088" fmla="*/ 3068322 h 17338041"/>
              <a:gd name="connsiteX3089" fmla="*/ 4749138 w 17407838"/>
              <a:gd name="connsiteY3089" fmla="*/ 2946406 h 17338041"/>
              <a:gd name="connsiteX3090" fmla="*/ 4170018 w 17407838"/>
              <a:gd name="connsiteY3090" fmla="*/ 2946406 h 17338041"/>
              <a:gd name="connsiteX3091" fmla="*/ 4291938 w 17407838"/>
              <a:gd name="connsiteY3091" fmla="*/ 3068322 h 17338041"/>
              <a:gd name="connsiteX3092" fmla="*/ 4170018 w 17407838"/>
              <a:gd name="connsiteY3092" fmla="*/ 3190242 h 17338041"/>
              <a:gd name="connsiteX3093" fmla="*/ 4048098 w 17407838"/>
              <a:gd name="connsiteY3093" fmla="*/ 3068322 h 17338041"/>
              <a:gd name="connsiteX3094" fmla="*/ 4170018 w 17407838"/>
              <a:gd name="connsiteY3094" fmla="*/ 2946406 h 17338041"/>
              <a:gd name="connsiteX3095" fmla="*/ 3560418 w 17407838"/>
              <a:gd name="connsiteY3095" fmla="*/ 2946406 h 17338041"/>
              <a:gd name="connsiteX3096" fmla="*/ 3682338 w 17407838"/>
              <a:gd name="connsiteY3096" fmla="*/ 3068322 h 17338041"/>
              <a:gd name="connsiteX3097" fmla="*/ 3560418 w 17407838"/>
              <a:gd name="connsiteY3097" fmla="*/ 3190242 h 17338041"/>
              <a:gd name="connsiteX3098" fmla="*/ 3438498 w 17407838"/>
              <a:gd name="connsiteY3098" fmla="*/ 3068322 h 17338041"/>
              <a:gd name="connsiteX3099" fmla="*/ 3560418 w 17407838"/>
              <a:gd name="connsiteY3099" fmla="*/ 2946406 h 17338041"/>
              <a:gd name="connsiteX3100" fmla="*/ 2981298 w 17407838"/>
              <a:gd name="connsiteY3100" fmla="*/ 2946406 h 17338041"/>
              <a:gd name="connsiteX3101" fmla="*/ 3103218 w 17407838"/>
              <a:gd name="connsiteY3101" fmla="*/ 3068322 h 17338041"/>
              <a:gd name="connsiteX3102" fmla="*/ 2981298 w 17407838"/>
              <a:gd name="connsiteY3102" fmla="*/ 3190242 h 17338041"/>
              <a:gd name="connsiteX3103" fmla="*/ 2859378 w 17407838"/>
              <a:gd name="connsiteY3103" fmla="*/ 3068322 h 17338041"/>
              <a:gd name="connsiteX3104" fmla="*/ 2981298 w 17407838"/>
              <a:gd name="connsiteY3104" fmla="*/ 2946406 h 17338041"/>
              <a:gd name="connsiteX3105" fmla="*/ 2341218 w 17407838"/>
              <a:gd name="connsiteY3105" fmla="*/ 2946406 h 17338041"/>
              <a:gd name="connsiteX3106" fmla="*/ 2463138 w 17407838"/>
              <a:gd name="connsiteY3106" fmla="*/ 3068322 h 17338041"/>
              <a:gd name="connsiteX3107" fmla="*/ 2341218 w 17407838"/>
              <a:gd name="connsiteY3107" fmla="*/ 3190242 h 17338041"/>
              <a:gd name="connsiteX3108" fmla="*/ 2219298 w 17407838"/>
              <a:gd name="connsiteY3108" fmla="*/ 3068322 h 17338041"/>
              <a:gd name="connsiteX3109" fmla="*/ 2341218 w 17407838"/>
              <a:gd name="connsiteY3109" fmla="*/ 2946406 h 17338041"/>
              <a:gd name="connsiteX3110" fmla="*/ 14426538 w 17407838"/>
              <a:gd name="connsiteY3110" fmla="*/ 2357122 h 17338041"/>
              <a:gd name="connsiteX3111" fmla="*/ 14548458 w 17407838"/>
              <a:gd name="connsiteY3111" fmla="*/ 2479040 h 17338041"/>
              <a:gd name="connsiteX3112" fmla="*/ 14426538 w 17407838"/>
              <a:gd name="connsiteY3112" fmla="*/ 2600960 h 17338041"/>
              <a:gd name="connsiteX3113" fmla="*/ 14304618 w 17407838"/>
              <a:gd name="connsiteY3113" fmla="*/ 2479040 h 17338041"/>
              <a:gd name="connsiteX3114" fmla="*/ 14426538 w 17407838"/>
              <a:gd name="connsiteY3114" fmla="*/ 2357122 h 17338041"/>
              <a:gd name="connsiteX3115" fmla="*/ 13847418 w 17407838"/>
              <a:gd name="connsiteY3115" fmla="*/ 2357122 h 17338041"/>
              <a:gd name="connsiteX3116" fmla="*/ 13969338 w 17407838"/>
              <a:gd name="connsiteY3116" fmla="*/ 2479040 h 17338041"/>
              <a:gd name="connsiteX3117" fmla="*/ 13847418 w 17407838"/>
              <a:gd name="connsiteY3117" fmla="*/ 2600960 h 17338041"/>
              <a:gd name="connsiteX3118" fmla="*/ 13725498 w 17407838"/>
              <a:gd name="connsiteY3118" fmla="*/ 2479040 h 17338041"/>
              <a:gd name="connsiteX3119" fmla="*/ 13847418 w 17407838"/>
              <a:gd name="connsiteY3119" fmla="*/ 2357122 h 17338041"/>
              <a:gd name="connsiteX3120" fmla="*/ 13237818 w 17407838"/>
              <a:gd name="connsiteY3120" fmla="*/ 2357122 h 17338041"/>
              <a:gd name="connsiteX3121" fmla="*/ 13359738 w 17407838"/>
              <a:gd name="connsiteY3121" fmla="*/ 2479040 h 17338041"/>
              <a:gd name="connsiteX3122" fmla="*/ 13237818 w 17407838"/>
              <a:gd name="connsiteY3122" fmla="*/ 2600960 h 17338041"/>
              <a:gd name="connsiteX3123" fmla="*/ 13115898 w 17407838"/>
              <a:gd name="connsiteY3123" fmla="*/ 2479040 h 17338041"/>
              <a:gd name="connsiteX3124" fmla="*/ 13237818 w 17407838"/>
              <a:gd name="connsiteY3124" fmla="*/ 2357122 h 17338041"/>
              <a:gd name="connsiteX3125" fmla="*/ 12658698 w 17407838"/>
              <a:gd name="connsiteY3125" fmla="*/ 2357122 h 17338041"/>
              <a:gd name="connsiteX3126" fmla="*/ 12780618 w 17407838"/>
              <a:gd name="connsiteY3126" fmla="*/ 2479040 h 17338041"/>
              <a:gd name="connsiteX3127" fmla="*/ 12658698 w 17407838"/>
              <a:gd name="connsiteY3127" fmla="*/ 2600960 h 17338041"/>
              <a:gd name="connsiteX3128" fmla="*/ 12536778 w 17407838"/>
              <a:gd name="connsiteY3128" fmla="*/ 2479040 h 17338041"/>
              <a:gd name="connsiteX3129" fmla="*/ 12658698 w 17407838"/>
              <a:gd name="connsiteY3129" fmla="*/ 2357122 h 17338041"/>
              <a:gd name="connsiteX3130" fmla="*/ 12018618 w 17407838"/>
              <a:gd name="connsiteY3130" fmla="*/ 2357122 h 17338041"/>
              <a:gd name="connsiteX3131" fmla="*/ 12140538 w 17407838"/>
              <a:gd name="connsiteY3131" fmla="*/ 2479040 h 17338041"/>
              <a:gd name="connsiteX3132" fmla="*/ 12018618 w 17407838"/>
              <a:gd name="connsiteY3132" fmla="*/ 2600960 h 17338041"/>
              <a:gd name="connsiteX3133" fmla="*/ 11896698 w 17407838"/>
              <a:gd name="connsiteY3133" fmla="*/ 2479040 h 17338041"/>
              <a:gd name="connsiteX3134" fmla="*/ 12018618 w 17407838"/>
              <a:gd name="connsiteY3134" fmla="*/ 2357122 h 17338041"/>
              <a:gd name="connsiteX3135" fmla="*/ 11439498 w 17407838"/>
              <a:gd name="connsiteY3135" fmla="*/ 2357122 h 17338041"/>
              <a:gd name="connsiteX3136" fmla="*/ 11561418 w 17407838"/>
              <a:gd name="connsiteY3136" fmla="*/ 2479040 h 17338041"/>
              <a:gd name="connsiteX3137" fmla="*/ 11439498 w 17407838"/>
              <a:gd name="connsiteY3137" fmla="*/ 2600960 h 17338041"/>
              <a:gd name="connsiteX3138" fmla="*/ 11317578 w 17407838"/>
              <a:gd name="connsiteY3138" fmla="*/ 2479040 h 17338041"/>
              <a:gd name="connsiteX3139" fmla="*/ 11439498 w 17407838"/>
              <a:gd name="connsiteY3139" fmla="*/ 2357122 h 17338041"/>
              <a:gd name="connsiteX3140" fmla="*/ 10799418 w 17407838"/>
              <a:gd name="connsiteY3140" fmla="*/ 2357122 h 17338041"/>
              <a:gd name="connsiteX3141" fmla="*/ 10921338 w 17407838"/>
              <a:gd name="connsiteY3141" fmla="*/ 2479040 h 17338041"/>
              <a:gd name="connsiteX3142" fmla="*/ 10799418 w 17407838"/>
              <a:gd name="connsiteY3142" fmla="*/ 2600960 h 17338041"/>
              <a:gd name="connsiteX3143" fmla="*/ 10677498 w 17407838"/>
              <a:gd name="connsiteY3143" fmla="*/ 2479040 h 17338041"/>
              <a:gd name="connsiteX3144" fmla="*/ 10799418 w 17407838"/>
              <a:gd name="connsiteY3144" fmla="*/ 2357122 h 17338041"/>
              <a:gd name="connsiteX3145" fmla="*/ 10220298 w 17407838"/>
              <a:gd name="connsiteY3145" fmla="*/ 2357122 h 17338041"/>
              <a:gd name="connsiteX3146" fmla="*/ 10342218 w 17407838"/>
              <a:gd name="connsiteY3146" fmla="*/ 2479040 h 17338041"/>
              <a:gd name="connsiteX3147" fmla="*/ 10220298 w 17407838"/>
              <a:gd name="connsiteY3147" fmla="*/ 2600960 h 17338041"/>
              <a:gd name="connsiteX3148" fmla="*/ 10098378 w 17407838"/>
              <a:gd name="connsiteY3148" fmla="*/ 2479040 h 17338041"/>
              <a:gd name="connsiteX3149" fmla="*/ 10220298 w 17407838"/>
              <a:gd name="connsiteY3149" fmla="*/ 2357122 h 17338041"/>
              <a:gd name="connsiteX3150" fmla="*/ 9580218 w 17407838"/>
              <a:gd name="connsiteY3150" fmla="*/ 2357122 h 17338041"/>
              <a:gd name="connsiteX3151" fmla="*/ 9702138 w 17407838"/>
              <a:gd name="connsiteY3151" fmla="*/ 2479040 h 17338041"/>
              <a:gd name="connsiteX3152" fmla="*/ 9580218 w 17407838"/>
              <a:gd name="connsiteY3152" fmla="*/ 2600960 h 17338041"/>
              <a:gd name="connsiteX3153" fmla="*/ 9458298 w 17407838"/>
              <a:gd name="connsiteY3153" fmla="*/ 2479040 h 17338041"/>
              <a:gd name="connsiteX3154" fmla="*/ 9580218 w 17407838"/>
              <a:gd name="connsiteY3154" fmla="*/ 2357122 h 17338041"/>
              <a:gd name="connsiteX3155" fmla="*/ 9001098 w 17407838"/>
              <a:gd name="connsiteY3155" fmla="*/ 2357122 h 17338041"/>
              <a:gd name="connsiteX3156" fmla="*/ 9123018 w 17407838"/>
              <a:gd name="connsiteY3156" fmla="*/ 2479040 h 17338041"/>
              <a:gd name="connsiteX3157" fmla="*/ 9001098 w 17407838"/>
              <a:gd name="connsiteY3157" fmla="*/ 2600960 h 17338041"/>
              <a:gd name="connsiteX3158" fmla="*/ 8879178 w 17407838"/>
              <a:gd name="connsiteY3158" fmla="*/ 2479040 h 17338041"/>
              <a:gd name="connsiteX3159" fmla="*/ 9001098 w 17407838"/>
              <a:gd name="connsiteY3159" fmla="*/ 2357122 h 17338041"/>
              <a:gd name="connsiteX3160" fmla="*/ 8406738 w 17407838"/>
              <a:gd name="connsiteY3160" fmla="*/ 2357122 h 17338041"/>
              <a:gd name="connsiteX3161" fmla="*/ 8528658 w 17407838"/>
              <a:gd name="connsiteY3161" fmla="*/ 2479040 h 17338041"/>
              <a:gd name="connsiteX3162" fmla="*/ 8406738 w 17407838"/>
              <a:gd name="connsiteY3162" fmla="*/ 2600960 h 17338041"/>
              <a:gd name="connsiteX3163" fmla="*/ 8284818 w 17407838"/>
              <a:gd name="connsiteY3163" fmla="*/ 2479040 h 17338041"/>
              <a:gd name="connsiteX3164" fmla="*/ 8406738 w 17407838"/>
              <a:gd name="connsiteY3164" fmla="*/ 2357122 h 17338041"/>
              <a:gd name="connsiteX3165" fmla="*/ 7827618 w 17407838"/>
              <a:gd name="connsiteY3165" fmla="*/ 2357122 h 17338041"/>
              <a:gd name="connsiteX3166" fmla="*/ 7949538 w 17407838"/>
              <a:gd name="connsiteY3166" fmla="*/ 2479040 h 17338041"/>
              <a:gd name="connsiteX3167" fmla="*/ 7827618 w 17407838"/>
              <a:gd name="connsiteY3167" fmla="*/ 2600960 h 17338041"/>
              <a:gd name="connsiteX3168" fmla="*/ 7705698 w 17407838"/>
              <a:gd name="connsiteY3168" fmla="*/ 2479040 h 17338041"/>
              <a:gd name="connsiteX3169" fmla="*/ 7827618 w 17407838"/>
              <a:gd name="connsiteY3169" fmla="*/ 2357122 h 17338041"/>
              <a:gd name="connsiteX3170" fmla="*/ 7187538 w 17407838"/>
              <a:gd name="connsiteY3170" fmla="*/ 2357122 h 17338041"/>
              <a:gd name="connsiteX3171" fmla="*/ 7309458 w 17407838"/>
              <a:gd name="connsiteY3171" fmla="*/ 2479040 h 17338041"/>
              <a:gd name="connsiteX3172" fmla="*/ 7187538 w 17407838"/>
              <a:gd name="connsiteY3172" fmla="*/ 2600960 h 17338041"/>
              <a:gd name="connsiteX3173" fmla="*/ 7065618 w 17407838"/>
              <a:gd name="connsiteY3173" fmla="*/ 2479040 h 17338041"/>
              <a:gd name="connsiteX3174" fmla="*/ 7187538 w 17407838"/>
              <a:gd name="connsiteY3174" fmla="*/ 2357122 h 17338041"/>
              <a:gd name="connsiteX3175" fmla="*/ 6608418 w 17407838"/>
              <a:gd name="connsiteY3175" fmla="*/ 2357122 h 17338041"/>
              <a:gd name="connsiteX3176" fmla="*/ 6730338 w 17407838"/>
              <a:gd name="connsiteY3176" fmla="*/ 2479040 h 17338041"/>
              <a:gd name="connsiteX3177" fmla="*/ 6608418 w 17407838"/>
              <a:gd name="connsiteY3177" fmla="*/ 2600960 h 17338041"/>
              <a:gd name="connsiteX3178" fmla="*/ 6486498 w 17407838"/>
              <a:gd name="connsiteY3178" fmla="*/ 2479040 h 17338041"/>
              <a:gd name="connsiteX3179" fmla="*/ 6608418 w 17407838"/>
              <a:gd name="connsiteY3179" fmla="*/ 2357122 h 17338041"/>
              <a:gd name="connsiteX3180" fmla="*/ 5968338 w 17407838"/>
              <a:gd name="connsiteY3180" fmla="*/ 2357122 h 17338041"/>
              <a:gd name="connsiteX3181" fmla="*/ 6090258 w 17407838"/>
              <a:gd name="connsiteY3181" fmla="*/ 2479040 h 17338041"/>
              <a:gd name="connsiteX3182" fmla="*/ 5968338 w 17407838"/>
              <a:gd name="connsiteY3182" fmla="*/ 2600960 h 17338041"/>
              <a:gd name="connsiteX3183" fmla="*/ 5846418 w 17407838"/>
              <a:gd name="connsiteY3183" fmla="*/ 2479040 h 17338041"/>
              <a:gd name="connsiteX3184" fmla="*/ 5968338 w 17407838"/>
              <a:gd name="connsiteY3184" fmla="*/ 2357122 h 17338041"/>
              <a:gd name="connsiteX3185" fmla="*/ 5389218 w 17407838"/>
              <a:gd name="connsiteY3185" fmla="*/ 2357122 h 17338041"/>
              <a:gd name="connsiteX3186" fmla="*/ 5511138 w 17407838"/>
              <a:gd name="connsiteY3186" fmla="*/ 2479040 h 17338041"/>
              <a:gd name="connsiteX3187" fmla="*/ 5389218 w 17407838"/>
              <a:gd name="connsiteY3187" fmla="*/ 2600960 h 17338041"/>
              <a:gd name="connsiteX3188" fmla="*/ 5267298 w 17407838"/>
              <a:gd name="connsiteY3188" fmla="*/ 2479040 h 17338041"/>
              <a:gd name="connsiteX3189" fmla="*/ 5389218 w 17407838"/>
              <a:gd name="connsiteY3189" fmla="*/ 2357122 h 17338041"/>
              <a:gd name="connsiteX3190" fmla="*/ 4749138 w 17407838"/>
              <a:gd name="connsiteY3190" fmla="*/ 2357122 h 17338041"/>
              <a:gd name="connsiteX3191" fmla="*/ 4871058 w 17407838"/>
              <a:gd name="connsiteY3191" fmla="*/ 2479040 h 17338041"/>
              <a:gd name="connsiteX3192" fmla="*/ 4749138 w 17407838"/>
              <a:gd name="connsiteY3192" fmla="*/ 2600960 h 17338041"/>
              <a:gd name="connsiteX3193" fmla="*/ 4627218 w 17407838"/>
              <a:gd name="connsiteY3193" fmla="*/ 2479040 h 17338041"/>
              <a:gd name="connsiteX3194" fmla="*/ 4749138 w 17407838"/>
              <a:gd name="connsiteY3194" fmla="*/ 2357122 h 17338041"/>
              <a:gd name="connsiteX3195" fmla="*/ 4170018 w 17407838"/>
              <a:gd name="connsiteY3195" fmla="*/ 2357122 h 17338041"/>
              <a:gd name="connsiteX3196" fmla="*/ 4291938 w 17407838"/>
              <a:gd name="connsiteY3196" fmla="*/ 2479040 h 17338041"/>
              <a:gd name="connsiteX3197" fmla="*/ 4170018 w 17407838"/>
              <a:gd name="connsiteY3197" fmla="*/ 2600960 h 17338041"/>
              <a:gd name="connsiteX3198" fmla="*/ 4048098 w 17407838"/>
              <a:gd name="connsiteY3198" fmla="*/ 2479040 h 17338041"/>
              <a:gd name="connsiteX3199" fmla="*/ 4170018 w 17407838"/>
              <a:gd name="connsiteY3199" fmla="*/ 2357122 h 17338041"/>
              <a:gd name="connsiteX3200" fmla="*/ 3560418 w 17407838"/>
              <a:gd name="connsiteY3200" fmla="*/ 2357122 h 17338041"/>
              <a:gd name="connsiteX3201" fmla="*/ 3682338 w 17407838"/>
              <a:gd name="connsiteY3201" fmla="*/ 2479040 h 17338041"/>
              <a:gd name="connsiteX3202" fmla="*/ 3560418 w 17407838"/>
              <a:gd name="connsiteY3202" fmla="*/ 2600960 h 17338041"/>
              <a:gd name="connsiteX3203" fmla="*/ 3438498 w 17407838"/>
              <a:gd name="connsiteY3203" fmla="*/ 2479040 h 17338041"/>
              <a:gd name="connsiteX3204" fmla="*/ 3560418 w 17407838"/>
              <a:gd name="connsiteY3204" fmla="*/ 2357122 h 17338041"/>
              <a:gd name="connsiteX3205" fmla="*/ 2981298 w 17407838"/>
              <a:gd name="connsiteY3205" fmla="*/ 2357122 h 17338041"/>
              <a:gd name="connsiteX3206" fmla="*/ 3103218 w 17407838"/>
              <a:gd name="connsiteY3206" fmla="*/ 2479040 h 17338041"/>
              <a:gd name="connsiteX3207" fmla="*/ 2981298 w 17407838"/>
              <a:gd name="connsiteY3207" fmla="*/ 2600960 h 17338041"/>
              <a:gd name="connsiteX3208" fmla="*/ 2859378 w 17407838"/>
              <a:gd name="connsiteY3208" fmla="*/ 2479040 h 17338041"/>
              <a:gd name="connsiteX3209" fmla="*/ 2981298 w 17407838"/>
              <a:gd name="connsiteY3209" fmla="*/ 2357122 h 17338041"/>
              <a:gd name="connsiteX3210" fmla="*/ 13847418 w 17407838"/>
              <a:gd name="connsiteY3210" fmla="*/ 1767842 h 17338041"/>
              <a:gd name="connsiteX3211" fmla="*/ 13969338 w 17407838"/>
              <a:gd name="connsiteY3211" fmla="*/ 1889761 h 17338041"/>
              <a:gd name="connsiteX3212" fmla="*/ 13847418 w 17407838"/>
              <a:gd name="connsiteY3212" fmla="*/ 2011683 h 17338041"/>
              <a:gd name="connsiteX3213" fmla="*/ 13725498 w 17407838"/>
              <a:gd name="connsiteY3213" fmla="*/ 1889761 h 17338041"/>
              <a:gd name="connsiteX3214" fmla="*/ 13847418 w 17407838"/>
              <a:gd name="connsiteY3214" fmla="*/ 1767842 h 17338041"/>
              <a:gd name="connsiteX3215" fmla="*/ 13237818 w 17407838"/>
              <a:gd name="connsiteY3215" fmla="*/ 1767842 h 17338041"/>
              <a:gd name="connsiteX3216" fmla="*/ 13359738 w 17407838"/>
              <a:gd name="connsiteY3216" fmla="*/ 1889761 h 17338041"/>
              <a:gd name="connsiteX3217" fmla="*/ 13237818 w 17407838"/>
              <a:gd name="connsiteY3217" fmla="*/ 2011683 h 17338041"/>
              <a:gd name="connsiteX3218" fmla="*/ 13115898 w 17407838"/>
              <a:gd name="connsiteY3218" fmla="*/ 1889761 h 17338041"/>
              <a:gd name="connsiteX3219" fmla="*/ 13237818 w 17407838"/>
              <a:gd name="connsiteY3219" fmla="*/ 1767842 h 17338041"/>
              <a:gd name="connsiteX3220" fmla="*/ 12658698 w 17407838"/>
              <a:gd name="connsiteY3220" fmla="*/ 1767842 h 17338041"/>
              <a:gd name="connsiteX3221" fmla="*/ 12780618 w 17407838"/>
              <a:gd name="connsiteY3221" fmla="*/ 1889761 h 17338041"/>
              <a:gd name="connsiteX3222" fmla="*/ 12658698 w 17407838"/>
              <a:gd name="connsiteY3222" fmla="*/ 2011683 h 17338041"/>
              <a:gd name="connsiteX3223" fmla="*/ 12536778 w 17407838"/>
              <a:gd name="connsiteY3223" fmla="*/ 1889761 h 17338041"/>
              <a:gd name="connsiteX3224" fmla="*/ 12658698 w 17407838"/>
              <a:gd name="connsiteY3224" fmla="*/ 1767842 h 17338041"/>
              <a:gd name="connsiteX3225" fmla="*/ 12018618 w 17407838"/>
              <a:gd name="connsiteY3225" fmla="*/ 1767842 h 17338041"/>
              <a:gd name="connsiteX3226" fmla="*/ 12140538 w 17407838"/>
              <a:gd name="connsiteY3226" fmla="*/ 1889761 h 17338041"/>
              <a:gd name="connsiteX3227" fmla="*/ 12018618 w 17407838"/>
              <a:gd name="connsiteY3227" fmla="*/ 2011683 h 17338041"/>
              <a:gd name="connsiteX3228" fmla="*/ 11896698 w 17407838"/>
              <a:gd name="connsiteY3228" fmla="*/ 1889761 h 17338041"/>
              <a:gd name="connsiteX3229" fmla="*/ 12018618 w 17407838"/>
              <a:gd name="connsiteY3229" fmla="*/ 1767842 h 17338041"/>
              <a:gd name="connsiteX3230" fmla="*/ 11439498 w 17407838"/>
              <a:gd name="connsiteY3230" fmla="*/ 1767842 h 17338041"/>
              <a:gd name="connsiteX3231" fmla="*/ 11561418 w 17407838"/>
              <a:gd name="connsiteY3231" fmla="*/ 1889761 h 17338041"/>
              <a:gd name="connsiteX3232" fmla="*/ 11439498 w 17407838"/>
              <a:gd name="connsiteY3232" fmla="*/ 2011683 h 17338041"/>
              <a:gd name="connsiteX3233" fmla="*/ 11317578 w 17407838"/>
              <a:gd name="connsiteY3233" fmla="*/ 1889761 h 17338041"/>
              <a:gd name="connsiteX3234" fmla="*/ 11439498 w 17407838"/>
              <a:gd name="connsiteY3234" fmla="*/ 1767842 h 17338041"/>
              <a:gd name="connsiteX3235" fmla="*/ 10799418 w 17407838"/>
              <a:gd name="connsiteY3235" fmla="*/ 1767842 h 17338041"/>
              <a:gd name="connsiteX3236" fmla="*/ 10921338 w 17407838"/>
              <a:gd name="connsiteY3236" fmla="*/ 1889761 h 17338041"/>
              <a:gd name="connsiteX3237" fmla="*/ 10799418 w 17407838"/>
              <a:gd name="connsiteY3237" fmla="*/ 2011683 h 17338041"/>
              <a:gd name="connsiteX3238" fmla="*/ 10677498 w 17407838"/>
              <a:gd name="connsiteY3238" fmla="*/ 1889761 h 17338041"/>
              <a:gd name="connsiteX3239" fmla="*/ 10799418 w 17407838"/>
              <a:gd name="connsiteY3239" fmla="*/ 1767842 h 17338041"/>
              <a:gd name="connsiteX3240" fmla="*/ 10220298 w 17407838"/>
              <a:gd name="connsiteY3240" fmla="*/ 1767842 h 17338041"/>
              <a:gd name="connsiteX3241" fmla="*/ 10342218 w 17407838"/>
              <a:gd name="connsiteY3241" fmla="*/ 1889761 h 17338041"/>
              <a:gd name="connsiteX3242" fmla="*/ 10220298 w 17407838"/>
              <a:gd name="connsiteY3242" fmla="*/ 2011683 h 17338041"/>
              <a:gd name="connsiteX3243" fmla="*/ 10098378 w 17407838"/>
              <a:gd name="connsiteY3243" fmla="*/ 1889761 h 17338041"/>
              <a:gd name="connsiteX3244" fmla="*/ 10220298 w 17407838"/>
              <a:gd name="connsiteY3244" fmla="*/ 1767842 h 17338041"/>
              <a:gd name="connsiteX3245" fmla="*/ 9580218 w 17407838"/>
              <a:gd name="connsiteY3245" fmla="*/ 1767842 h 17338041"/>
              <a:gd name="connsiteX3246" fmla="*/ 9702138 w 17407838"/>
              <a:gd name="connsiteY3246" fmla="*/ 1889761 h 17338041"/>
              <a:gd name="connsiteX3247" fmla="*/ 9580218 w 17407838"/>
              <a:gd name="connsiteY3247" fmla="*/ 2011683 h 17338041"/>
              <a:gd name="connsiteX3248" fmla="*/ 9458298 w 17407838"/>
              <a:gd name="connsiteY3248" fmla="*/ 1889761 h 17338041"/>
              <a:gd name="connsiteX3249" fmla="*/ 9580218 w 17407838"/>
              <a:gd name="connsiteY3249" fmla="*/ 1767842 h 17338041"/>
              <a:gd name="connsiteX3250" fmla="*/ 9001098 w 17407838"/>
              <a:gd name="connsiteY3250" fmla="*/ 1767842 h 17338041"/>
              <a:gd name="connsiteX3251" fmla="*/ 9123018 w 17407838"/>
              <a:gd name="connsiteY3251" fmla="*/ 1889761 h 17338041"/>
              <a:gd name="connsiteX3252" fmla="*/ 9001098 w 17407838"/>
              <a:gd name="connsiteY3252" fmla="*/ 2011683 h 17338041"/>
              <a:gd name="connsiteX3253" fmla="*/ 8879178 w 17407838"/>
              <a:gd name="connsiteY3253" fmla="*/ 1889761 h 17338041"/>
              <a:gd name="connsiteX3254" fmla="*/ 9001098 w 17407838"/>
              <a:gd name="connsiteY3254" fmla="*/ 1767842 h 17338041"/>
              <a:gd name="connsiteX3255" fmla="*/ 8406738 w 17407838"/>
              <a:gd name="connsiteY3255" fmla="*/ 1767842 h 17338041"/>
              <a:gd name="connsiteX3256" fmla="*/ 8528658 w 17407838"/>
              <a:gd name="connsiteY3256" fmla="*/ 1889761 h 17338041"/>
              <a:gd name="connsiteX3257" fmla="*/ 8406738 w 17407838"/>
              <a:gd name="connsiteY3257" fmla="*/ 2011683 h 17338041"/>
              <a:gd name="connsiteX3258" fmla="*/ 8284818 w 17407838"/>
              <a:gd name="connsiteY3258" fmla="*/ 1889761 h 17338041"/>
              <a:gd name="connsiteX3259" fmla="*/ 8406738 w 17407838"/>
              <a:gd name="connsiteY3259" fmla="*/ 1767842 h 17338041"/>
              <a:gd name="connsiteX3260" fmla="*/ 7827618 w 17407838"/>
              <a:gd name="connsiteY3260" fmla="*/ 1767842 h 17338041"/>
              <a:gd name="connsiteX3261" fmla="*/ 7949538 w 17407838"/>
              <a:gd name="connsiteY3261" fmla="*/ 1889761 h 17338041"/>
              <a:gd name="connsiteX3262" fmla="*/ 7827618 w 17407838"/>
              <a:gd name="connsiteY3262" fmla="*/ 2011683 h 17338041"/>
              <a:gd name="connsiteX3263" fmla="*/ 7705698 w 17407838"/>
              <a:gd name="connsiteY3263" fmla="*/ 1889761 h 17338041"/>
              <a:gd name="connsiteX3264" fmla="*/ 7827618 w 17407838"/>
              <a:gd name="connsiteY3264" fmla="*/ 1767842 h 17338041"/>
              <a:gd name="connsiteX3265" fmla="*/ 7187538 w 17407838"/>
              <a:gd name="connsiteY3265" fmla="*/ 1767842 h 17338041"/>
              <a:gd name="connsiteX3266" fmla="*/ 7309458 w 17407838"/>
              <a:gd name="connsiteY3266" fmla="*/ 1889761 h 17338041"/>
              <a:gd name="connsiteX3267" fmla="*/ 7187538 w 17407838"/>
              <a:gd name="connsiteY3267" fmla="*/ 2011683 h 17338041"/>
              <a:gd name="connsiteX3268" fmla="*/ 7065618 w 17407838"/>
              <a:gd name="connsiteY3268" fmla="*/ 1889761 h 17338041"/>
              <a:gd name="connsiteX3269" fmla="*/ 7187538 w 17407838"/>
              <a:gd name="connsiteY3269" fmla="*/ 1767842 h 17338041"/>
              <a:gd name="connsiteX3270" fmla="*/ 6608418 w 17407838"/>
              <a:gd name="connsiteY3270" fmla="*/ 1767842 h 17338041"/>
              <a:gd name="connsiteX3271" fmla="*/ 6730338 w 17407838"/>
              <a:gd name="connsiteY3271" fmla="*/ 1889761 h 17338041"/>
              <a:gd name="connsiteX3272" fmla="*/ 6608418 w 17407838"/>
              <a:gd name="connsiteY3272" fmla="*/ 2011683 h 17338041"/>
              <a:gd name="connsiteX3273" fmla="*/ 6486498 w 17407838"/>
              <a:gd name="connsiteY3273" fmla="*/ 1889761 h 17338041"/>
              <a:gd name="connsiteX3274" fmla="*/ 6608418 w 17407838"/>
              <a:gd name="connsiteY3274" fmla="*/ 1767842 h 17338041"/>
              <a:gd name="connsiteX3275" fmla="*/ 5968338 w 17407838"/>
              <a:gd name="connsiteY3275" fmla="*/ 1767842 h 17338041"/>
              <a:gd name="connsiteX3276" fmla="*/ 6090258 w 17407838"/>
              <a:gd name="connsiteY3276" fmla="*/ 1889761 h 17338041"/>
              <a:gd name="connsiteX3277" fmla="*/ 5968338 w 17407838"/>
              <a:gd name="connsiteY3277" fmla="*/ 2011683 h 17338041"/>
              <a:gd name="connsiteX3278" fmla="*/ 5846418 w 17407838"/>
              <a:gd name="connsiteY3278" fmla="*/ 1889761 h 17338041"/>
              <a:gd name="connsiteX3279" fmla="*/ 5968338 w 17407838"/>
              <a:gd name="connsiteY3279" fmla="*/ 1767842 h 17338041"/>
              <a:gd name="connsiteX3280" fmla="*/ 5389218 w 17407838"/>
              <a:gd name="connsiteY3280" fmla="*/ 1767842 h 17338041"/>
              <a:gd name="connsiteX3281" fmla="*/ 5511138 w 17407838"/>
              <a:gd name="connsiteY3281" fmla="*/ 1889761 h 17338041"/>
              <a:gd name="connsiteX3282" fmla="*/ 5389218 w 17407838"/>
              <a:gd name="connsiteY3282" fmla="*/ 2011683 h 17338041"/>
              <a:gd name="connsiteX3283" fmla="*/ 5267298 w 17407838"/>
              <a:gd name="connsiteY3283" fmla="*/ 1889761 h 17338041"/>
              <a:gd name="connsiteX3284" fmla="*/ 5389218 w 17407838"/>
              <a:gd name="connsiteY3284" fmla="*/ 1767842 h 17338041"/>
              <a:gd name="connsiteX3285" fmla="*/ 4749138 w 17407838"/>
              <a:gd name="connsiteY3285" fmla="*/ 1767842 h 17338041"/>
              <a:gd name="connsiteX3286" fmla="*/ 4871058 w 17407838"/>
              <a:gd name="connsiteY3286" fmla="*/ 1889761 h 17338041"/>
              <a:gd name="connsiteX3287" fmla="*/ 4749138 w 17407838"/>
              <a:gd name="connsiteY3287" fmla="*/ 2011683 h 17338041"/>
              <a:gd name="connsiteX3288" fmla="*/ 4627218 w 17407838"/>
              <a:gd name="connsiteY3288" fmla="*/ 1889761 h 17338041"/>
              <a:gd name="connsiteX3289" fmla="*/ 4749138 w 17407838"/>
              <a:gd name="connsiteY3289" fmla="*/ 1767842 h 17338041"/>
              <a:gd name="connsiteX3290" fmla="*/ 4170018 w 17407838"/>
              <a:gd name="connsiteY3290" fmla="*/ 1767842 h 17338041"/>
              <a:gd name="connsiteX3291" fmla="*/ 4291938 w 17407838"/>
              <a:gd name="connsiteY3291" fmla="*/ 1889761 h 17338041"/>
              <a:gd name="connsiteX3292" fmla="*/ 4170018 w 17407838"/>
              <a:gd name="connsiteY3292" fmla="*/ 2011683 h 17338041"/>
              <a:gd name="connsiteX3293" fmla="*/ 4048098 w 17407838"/>
              <a:gd name="connsiteY3293" fmla="*/ 1889761 h 17338041"/>
              <a:gd name="connsiteX3294" fmla="*/ 4170018 w 17407838"/>
              <a:gd name="connsiteY3294" fmla="*/ 1767842 h 17338041"/>
              <a:gd name="connsiteX3295" fmla="*/ 3560418 w 17407838"/>
              <a:gd name="connsiteY3295" fmla="*/ 1767842 h 17338041"/>
              <a:gd name="connsiteX3296" fmla="*/ 3682338 w 17407838"/>
              <a:gd name="connsiteY3296" fmla="*/ 1889761 h 17338041"/>
              <a:gd name="connsiteX3297" fmla="*/ 3560418 w 17407838"/>
              <a:gd name="connsiteY3297" fmla="*/ 2011683 h 17338041"/>
              <a:gd name="connsiteX3298" fmla="*/ 3438498 w 17407838"/>
              <a:gd name="connsiteY3298" fmla="*/ 1889761 h 17338041"/>
              <a:gd name="connsiteX3299" fmla="*/ 3560418 w 17407838"/>
              <a:gd name="connsiteY3299" fmla="*/ 1767842 h 17338041"/>
              <a:gd name="connsiteX3300" fmla="*/ 13237819 w 17407838"/>
              <a:gd name="connsiteY3300" fmla="*/ 1178561 h 17338041"/>
              <a:gd name="connsiteX3301" fmla="*/ 13359739 w 17407838"/>
              <a:gd name="connsiteY3301" fmla="*/ 1300481 h 17338041"/>
              <a:gd name="connsiteX3302" fmla="*/ 13358082 w 17407838"/>
              <a:gd name="connsiteY3302" fmla="*/ 1308686 h 17338041"/>
              <a:gd name="connsiteX3303" fmla="*/ 13350158 w 17407838"/>
              <a:gd name="connsiteY3303" fmla="*/ 1347941 h 17338041"/>
              <a:gd name="connsiteX3304" fmla="*/ 13237819 w 17407838"/>
              <a:gd name="connsiteY3304" fmla="*/ 1422401 h 17338041"/>
              <a:gd name="connsiteX3305" fmla="*/ 13115899 w 17407838"/>
              <a:gd name="connsiteY3305" fmla="*/ 1300480 h 17338041"/>
              <a:gd name="connsiteX3306" fmla="*/ 13151608 w 17407838"/>
              <a:gd name="connsiteY3306" fmla="*/ 1214269 h 17338041"/>
              <a:gd name="connsiteX3307" fmla="*/ 13178360 w 17407838"/>
              <a:gd name="connsiteY3307" fmla="*/ 1196233 h 17338041"/>
              <a:gd name="connsiteX3308" fmla="*/ 13178361 w 17407838"/>
              <a:gd name="connsiteY3308" fmla="*/ 1196234 h 17338041"/>
              <a:gd name="connsiteX3309" fmla="*/ 13190362 w 17407838"/>
              <a:gd name="connsiteY3309" fmla="*/ 1188142 h 17338041"/>
              <a:gd name="connsiteX3310" fmla="*/ 13237819 w 17407838"/>
              <a:gd name="connsiteY3310" fmla="*/ 1178561 h 17338041"/>
              <a:gd name="connsiteX3311" fmla="*/ 12658698 w 17407838"/>
              <a:gd name="connsiteY3311" fmla="*/ 1178561 h 17338041"/>
              <a:gd name="connsiteX3312" fmla="*/ 12780618 w 17407838"/>
              <a:gd name="connsiteY3312" fmla="*/ 1300481 h 17338041"/>
              <a:gd name="connsiteX3313" fmla="*/ 12658698 w 17407838"/>
              <a:gd name="connsiteY3313" fmla="*/ 1422402 h 17338041"/>
              <a:gd name="connsiteX3314" fmla="*/ 12536778 w 17407838"/>
              <a:gd name="connsiteY3314" fmla="*/ 1300481 h 17338041"/>
              <a:gd name="connsiteX3315" fmla="*/ 12658698 w 17407838"/>
              <a:gd name="connsiteY3315" fmla="*/ 1178561 h 17338041"/>
              <a:gd name="connsiteX3316" fmla="*/ 12018618 w 17407838"/>
              <a:gd name="connsiteY3316" fmla="*/ 1178561 h 17338041"/>
              <a:gd name="connsiteX3317" fmla="*/ 12140538 w 17407838"/>
              <a:gd name="connsiteY3317" fmla="*/ 1300481 h 17338041"/>
              <a:gd name="connsiteX3318" fmla="*/ 12018618 w 17407838"/>
              <a:gd name="connsiteY3318" fmla="*/ 1422402 h 17338041"/>
              <a:gd name="connsiteX3319" fmla="*/ 11896698 w 17407838"/>
              <a:gd name="connsiteY3319" fmla="*/ 1300481 h 17338041"/>
              <a:gd name="connsiteX3320" fmla="*/ 12018618 w 17407838"/>
              <a:gd name="connsiteY3320" fmla="*/ 1178561 h 17338041"/>
              <a:gd name="connsiteX3321" fmla="*/ 11439498 w 17407838"/>
              <a:gd name="connsiteY3321" fmla="*/ 1178561 h 17338041"/>
              <a:gd name="connsiteX3322" fmla="*/ 11561418 w 17407838"/>
              <a:gd name="connsiteY3322" fmla="*/ 1300481 h 17338041"/>
              <a:gd name="connsiteX3323" fmla="*/ 11439498 w 17407838"/>
              <a:gd name="connsiteY3323" fmla="*/ 1422402 h 17338041"/>
              <a:gd name="connsiteX3324" fmla="*/ 11317578 w 17407838"/>
              <a:gd name="connsiteY3324" fmla="*/ 1300481 h 17338041"/>
              <a:gd name="connsiteX3325" fmla="*/ 11439498 w 17407838"/>
              <a:gd name="connsiteY3325" fmla="*/ 1178561 h 17338041"/>
              <a:gd name="connsiteX3326" fmla="*/ 10799418 w 17407838"/>
              <a:gd name="connsiteY3326" fmla="*/ 1178561 h 17338041"/>
              <a:gd name="connsiteX3327" fmla="*/ 10921338 w 17407838"/>
              <a:gd name="connsiteY3327" fmla="*/ 1300481 h 17338041"/>
              <a:gd name="connsiteX3328" fmla="*/ 10799418 w 17407838"/>
              <a:gd name="connsiteY3328" fmla="*/ 1422402 h 17338041"/>
              <a:gd name="connsiteX3329" fmla="*/ 10677498 w 17407838"/>
              <a:gd name="connsiteY3329" fmla="*/ 1300481 h 17338041"/>
              <a:gd name="connsiteX3330" fmla="*/ 10799418 w 17407838"/>
              <a:gd name="connsiteY3330" fmla="*/ 1178561 h 17338041"/>
              <a:gd name="connsiteX3331" fmla="*/ 10220298 w 17407838"/>
              <a:gd name="connsiteY3331" fmla="*/ 1178561 h 17338041"/>
              <a:gd name="connsiteX3332" fmla="*/ 10342218 w 17407838"/>
              <a:gd name="connsiteY3332" fmla="*/ 1300481 h 17338041"/>
              <a:gd name="connsiteX3333" fmla="*/ 10220298 w 17407838"/>
              <a:gd name="connsiteY3333" fmla="*/ 1422402 h 17338041"/>
              <a:gd name="connsiteX3334" fmla="*/ 10098378 w 17407838"/>
              <a:gd name="connsiteY3334" fmla="*/ 1300481 h 17338041"/>
              <a:gd name="connsiteX3335" fmla="*/ 10220298 w 17407838"/>
              <a:gd name="connsiteY3335" fmla="*/ 1178561 h 17338041"/>
              <a:gd name="connsiteX3336" fmla="*/ 9580218 w 17407838"/>
              <a:gd name="connsiteY3336" fmla="*/ 1178561 h 17338041"/>
              <a:gd name="connsiteX3337" fmla="*/ 9702138 w 17407838"/>
              <a:gd name="connsiteY3337" fmla="*/ 1300481 h 17338041"/>
              <a:gd name="connsiteX3338" fmla="*/ 9580218 w 17407838"/>
              <a:gd name="connsiteY3338" fmla="*/ 1422402 h 17338041"/>
              <a:gd name="connsiteX3339" fmla="*/ 9458298 w 17407838"/>
              <a:gd name="connsiteY3339" fmla="*/ 1300481 h 17338041"/>
              <a:gd name="connsiteX3340" fmla="*/ 9580218 w 17407838"/>
              <a:gd name="connsiteY3340" fmla="*/ 1178561 h 17338041"/>
              <a:gd name="connsiteX3341" fmla="*/ 9001098 w 17407838"/>
              <a:gd name="connsiteY3341" fmla="*/ 1178561 h 17338041"/>
              <a:gd name="connsiteX3342" fmla="*/ 9123018 w 17407838"/>
              <a:gd name="connsiteY3342" fmla="*/ 1300481 h 17338041"/>
              <a:gd name="connsiteX3343" fmla="*/ 9001098 w 17407838"/>
              <a:gd name="connsiteY3343" fmla="*/ 1422402 h 17338041"/>
              <a:gd name="connsiteX3344" fmla="*/ 8879178 w 17407838"/>
              <a:gd name="connsiteY3344" fmla="*/ 1300481 h 17338041"/>
              <a:gd name="connsiteX3345" fmla="*/ 9001098 w 17407838"/>
              <a:gd name="connsiteY3345" fmla="*/ 1178561 h 17338041"/>
              <a:gd name="connsiteX3346" fmla="*/ 8406738 w 17407838"/>
              <a:gd name="connsiteY3346" fmla="*/ 1178561 h 17338041"/>
              <a:gd name="connsiteX3347" fmla="*/ 8528658 w 17407838"/>
              <a:gd name="connsiteY3347" fmla="*/ 1300481 h 17338041"/>
              <a:gd name="connsiteX3348" fmla="*/ 8406738 w 17407838"/>
              <a:gd name="connsiteY3348" fmla="*/ 1422402 h 17338041"/>
              <a:gd name="connsiteX3349" fmla="*/ 8284818 w 17407838"/>
              <a:gd name="connsiteY3349" fmla="*/ 1300481 h 17338041"/>
              <a:gd name="connsiteX3350" fmla="*/ 8406738 w 17407838"/>
              <a:gd name="connsiteY3350" fmla="*/ 1178561 h 17338041"/>
              <a:gd name="connsiteX3351" fmla="*/ 7827618 w 17407838"/>
              <a:gd name="connsiteY3351" fmla="*/ 1178561 h 17338041"/>
              <a:gd name="connsiteX3352" fmla="*/ 7949538 w 17407838"/>
              <a:gd name="connsiteY3352" fmla="*/ 1300481 h 17338041"/>
              <a:gd name="connsiteX3353" fmla="*/ 7827618 w 17407838"/>
              <a:gd name="connsiteY3353" fmla="*/ 1422402 h 17338041"/>
              <a:gd name="connsiteX3354" fmla="*/ 7705698 w 17407838"/>
              <a:gd name="connsiteY3354" fmla="*/ 1300481 h 17338041"/>
              <a:gd name="connsiteX3355" fmla="*/ 7827618 w 17407838"/>
              <a:gd name="connsiteY3355" fmla="*/ 1178561 h 17338041"/>
              <a:gd name="connsiteX3356" fmla="*/ 7187538 w 17407838"/>
              <a:gd name="connsiteY3356" fmla="*/ 1178561 h 17338041"/>
              <a:gd name="connsiteX3357" fmla="*/ 7309458 w 17407838"/>
              <a:gd name="connsiteY3357" fmla="*/ 1300481 h 17338041"/>
              <a:gd name="connsiteX3358" fmla="*/ 7187538 w 17407838"/>
              <a:gd name="connsiteY3358" fmla="*/ 1422402 h 17338041"/>
              <a:gd name="connsiteX3359" fmla="*/ 7065618 w 17407838"/>
              <a:gd name="connsiteY3359" fmla="*/ 1300481 h 17338041"/>
              <a:gd name="connsiteX3360" fmla="*/ 7187538 w 17407838"/>
              <a:gd name="connsiteY3360" fmla="*/ 1178561 h 17338041"/>
              <a:gd name="connsiteX3361" fmla="*/ 6608418 w 17407838"/>
              <a:gd name="connsiteY3361" fmla="*/ 1178561 h 17338041"/>
              <a:gd name="connsiteX3362" fmla="*/ 6730338 w 17407838"/>
              <a:gd name="connsiteY3362" fmla="*/ 1300481 h 17338041"/>
              <a:gd name="connsiteX3363" fmla="*/ 6608418 w 17407838"/>
              <a:gd name="connsiteY3363" fmla="*/ 1422402 h 17338041"/>
              <a:gd name="connsiteX3364" fmla="*/ 6486498 w 17407838"/>
              <a:gd name="connsiteY3364" fmla="*/ 1300481 h 17338041"/>
              <a:gd name="connsiteX3365" fmla="*/ 6608418 w 17407838"/>
              <a:gd name="connsiteY3365" fmla="*/ 1178561 h 17338041"/>
              <a:gd name="connsiteX3366" fmla="*/ 5968338 w 17407838"/>
              <a:gd name="connsiteY3366" fmla="*/ 1178561 h 17338041"/>
              <a:gd name="connsiteX3367" fmla="*/ 6090258 w 17407838"/>
              <a:gd name="connsiteY3367" fmla="*/ 1300481 h 17338041"/>
              <a:gd name="connsiteX3368" fmla="*/ 5968338 w 17407838"/>
              <a:gd name="connsiteY3368" fmla="*/ 1422402 h 17338041"/>
              <a:gd name="connsiteX3369" fmla="*/ 5846418 w 17407838"/>
              <a:gd name="connsiteY3369" fmla="*/ 1300481 h 17338041"/>
              <a:gd name="connsiteX3370" fmla="*/ 5968338 w 17407838"/>
              <a:gd name="connsiteY3370" fmla="*/ 1178561 h 17338041"/>
              <a:gd name="connsiteX3371" fmla="*/ 5389218 w 17407838"/>
              <a:gd name="connsiteY3371" fmla="*/ 1178561 h 17338041"/>
              <a:gd name="connsiteX3372" fmla="*/ 5511138 w 17407838"/>
              <a:gd name="connsiteY3372" fmla="*/ 1300481 h 17338041"/>
              <a:gd name="connsiteX3373" fmla="*/ 5389218 w 17407838"/>
              <a:gd name="connsiteY3373" fmla="*/ 1422402 h 17338041"/>
              <a:gd name="connsiteX3374" fmla="*/ 5267298 w 17407838"/>
              <a:gd name="connsiteY3374" fmla="*/ 1300481 h 17338041"/>
              <a:gd name="connsiteX3375" fmla="*/ 5389218 w 17407838"/>
              <a:gd name="connsiteY3375" fmla="*/ 1178561 h 17338041"/>
              <a:gd name="connsiteX3376" fmla="*/ 4749138 w 17407838"/>
              <a:gd name="connsiteY3376" fmla="*/ 1178561 h 17338041"/>
              <a:gd name="connsiteX3377" fmla="*/ 4871058 w 17407838"/>
              <a:gd name="connsiteY3377" fmla="*/ 1300481 h 17338041"/>
              <a:gd name="connsiteX3378" fmla="*/ 4749138 w 17407838"/>
              <a:gd name="connsiteY3378" fmla="*/ 1422402 h 17338041"/>
              <a:gd name="connsiteX3379" fmla="*/ 4627218 w 17407838"/>
              <a:gd name="connsiteY3379" fmla="*/ 1300481 h 17338041"/>
              <a:gd name="connsiteX3380" fmla="*/ 4749138 w 17407838"/>
              <a:gd name="connsiteY3380" fmla="*/ 1178561 h 17338041"/>
              <a:gd name="connsiteX3381" fmla="*/ 4170018 w 17407838"/>
              <a:gd name="connsiteY3381" fmla="*/ 1178561 h 17338041"/>
              <a:gd name="connsiteX3382" fmla="*/ 4217474 w 17407838"/>
              <a:gd name="connsiteY3382" fmla="*/ 1188142 h 17338041"/>
              <a:gd name="connsiteX3383" fmla="*/ 4229478 w 17407838"/>
              <a:gd name="connsiteY3383" fmla="*/ 1196234 h 17338041"/>
              <a:gd name="connsiteX3384" fmla="*/ 4229478 w 17407838"/>
              <a:gd name="connsiteY3384" fmla="*/ 1196233 h 17338041"/>
              <a:gd name="connsiteX3385" fmla="*/ 4256230 w 17407838"/>
              <a:gd name="connsiteY3385" fmla="*/ 1214269 h 17338041"/>
              <a:gd name="connsiteX3386" fmla="*/ 4291938 w 17407838"/>
              <a:gd name="connsiteY3386" fmla="*/ 1300480 h 17338041"/>
              <a:gd name="connsiteX3387" fmla="*/ 4170018 w 17407838"/>
              <a:gd name="connsiteY3387" fmla="*/ 1422401 h 17338041"/>
              <a:gd name="connsiteX3388" fmla="*/ 4057678 w 17407838"/>
              <a:gd name="connsiteY3388" fmla="*/ 1347941 h 17338041"/>
              <a:gd name="connsiteX3389" fmla="*/ 4049754 w 17407838"/>
              <a:gd name="connsiteY3389" fmla="*/ 1308686 h 17338041"/>
              <a:gd name="connsiteX3390" fmla="*/ 4048098 w 17407838"/>
              <a:gd name="connsiteY3390" fmla="*/ 1300481 h 17338041"/>
              <a:gd name="connsiteX3391" fmla="*/ 4170018 w 17407838"/>
              <a:gd name="connsiteY3391" fmla="*/ 1178561 h 17338041"/>
              <a:gd name="connsiteX3392" fmla="*/ 12018618 w 17407838"/>
              <a:gd name="connsiteY3392" fmla="*/ 589281 h 17338041"/>
              <a:gd name="connsiteX3393" fmla="*/ 12104829 w 17407838"/>
              <a:gd name="connsiteY3393" fmla="*/ 624990 h 17338041"/>
              <a:gd name="connsiteX3394" fmla="*/ 12127779 w 17407838"/>
              <a:gd name="connsiteY3394" fmla="*/ 659030 h 17338041"/>
              <a:gd name="connsiteX3395" fmla="*/ 12130957 w 17407838"/>
              <a:gd name="connsiteY3395" fmla="*/ 663744 h 17338041"/>
              <a:gd name="connsiteX3396" fmla="*/ 12140538 w 17407838"/>
              <a:gd name="connsiteY3396" fmla="*/ 711201 h 17338041"/>
              <a:gd name="connsiteX3397" fmla="*/ 12018618 w 17407838"/>
              <a:gd name="connsiteY3397" fmla="*/ 833121 h 17338041"/>
              <a:gd name="connsiteX3398" fmla="*/ 11896698 w 17407838"/>
              <a:gd name="connsiteY3398" fmla="*/ 711201 h 17338041"/>
              <a:gd name="connsiteX3399" fmla="*/ 11971161 w 17407838"/>
              <a:gd name="connsiteY3399" fmla="*/ 598862 h 17338041"/>
              <a:gd name="connsiteX3400" fmla="*/ 11977083 w 17407838"/>
              <a:gd name="connsiteY3400" fmla="*/ 597666 h 17338041"/>
              <a:gd name="connsiteX3401" fmla="*/ 5389218 w 17407838"/>
              <a:gd name="connsiteY3401" fmla="*/ 589281 h 17338041"/>
              <a:gd name="connsiteX3402" fmla="*/ 5430754 w 17407838"/>
              <a:gd name="connsiteY3402" fmla="*/ 597666 h 17338041"/>
              <a:gd name="connsiteX3403" fmla="*/ 5436674 w 17407838"/>
              <a:gd name="connsiteY3403" fmla="*/ 598862 h 17338041"/>
              <a:gd name="connsiteX3404" fmla="*/ 5511138 w 17407838"/>
              <a:gd name="connsiteY3404" fmla="*/ 711201 h 17338041"/>
              <a:gd name="connsiteX3405" fmla="*/ 5389218 w 17407838"/>
              <a:gd name="connsiteY3405" fmla="*/ 833121 h 17338041"/>
              <a:gd name="connsiteX3406" fmla="*/ 5267298 w 17407838"/>
              <a:gd name="connsiteY3406" fmla="*/ 711201 h 17338041"/>
              <a:gd name="connsiteX3407" fmla="*/ 5276878 w 17407838"/>
              <a:gd name="connsiteY3407" fmla="*/ 663744 h 17338041"/>
              <a:gd name="connsiteX3408" fmla="*/ 5280058 w 17407838"/>
              <a:gd name="connsiteY3408" fmla="*/ 659030 h 17338041"/>
              <a:gd name="connsiteX3409" fmla="*/ 5303006 w 17407838"/>
              <a:gd name="connsiteY3409" fmla="*/ 624990 h 17338041"/>
              <a:gd name="connsiteX3410" fmla="*/ 5389218 w 17407838"/>
              <a:gd name="connsiteY3410" fmla="*/ 589281 h 17338041"/>
              <a:gd name="connsiteX3411" fmla="*/ 11439498 w 17407838"/>
              <a:gd name="connsiteY3411" fmla="*/ 589280 h 17338041"/>
              <a:gd name="connsiteX3412" fmla="*/ 11561418 w 17407838"/>
              <a:gd name="connsiteY3412" fmla="*/ 711200 h 17338041"/>
              <a:gd name="connsiteX3413" fmla="*/ 11439498 w 17407838"/>
              <a:gd name="connsiteY3413" fmla="*/ 833120 h 17338041"/>
              <a:gd name="connsiteX3414" fmla="*/ 11317578 w 17407838"/>
              <a:gd name="connsiteY3414" fmla="*/ 711200 h 17338041"/>
              <a:gd name="connsiteX3415" fmla="*/ 11439498 w 17407838"/>
              <a:gd name="connsiteY3415" fmla="*/ 589280 h 17338041"/>
              <a:gd name="connsiteX3416" fmla="*/ 10799418 w 17407838"/>
              <a:gd name="connsiteY3416" fmla="*/ 589280 h 17338041"/>
              <a:gd name="connsiteX3417" fmla="*/ 10921338 w 17407838"/>
              <a:gd name="connsiteY3417" fmla="*/ 711200 h 17338041"/>
              <a:gd name="connsiteX3418" fmla="*/ 10799418 w 17407838"/>
              <a:gd name="connsiteY3418" fmla="*/ 833120 h 17338041"/>
              <a:gd name="connsiteX3419" fmla="*/ 10677498 w 17407838"/>
              <a:gd name="connsiteY3419" fmla="*/ 711200 h 17338041"/>
              <a:gd name="connsiteX3420" fmla="*/ 10799418 w 17407838"/>
              <a:gd name="connsiteY3420" fmla="*/ 589280 h 17338041"/>
              <a:gd name="connsiteX3421" fmla="*/ 10220298 w 17407838"/>
              <a:gd name="connsiteY3421" fmla="*/ 589280 h 17338041"/>
              <a:gd name="connsiteX3422" fmla="*/ 10342218 w 17407838"/>
              <a:gd name="connsiteY3422" fmla="*/ 711200 h 17338041"/>
              <a:gd name="connsiteX3423" fmla="*/ 10220298 w 17407838"/>
              <a:gd name="connsiteY3423" fmla="*/ 833120 h 17338041"/>
              <a:gd name="connsiteX3424" fmla="*/ 10098378 w 17407838"/>
              <a:gd name="connsiteY3424" fmla="*/ 711200 h 17338041"/>
              <a:gd name="connsiteX3425" fmla="*/ 10220298 w 17407838"/>
              <a:gd name="connsiteY3425" fmla="*/ 589280 h 17338041"/>
              <a:gd name="connsiteX3426" fmla="*/ 9580218 w 17407838"/>
              <a:gd name="connsiteY3426" fmla="*/ 589280 h 17338041"/>
              <a:gd name="connsiteX3427" fmla="*/ 9702138 w 17407838"/>
              <a:gd name="connsiteY3427" fmla="*/ 711200 h 17338041"/>
              <a:gd name="connsiteX3428" fmla="*/ 9580218 w 17407838"/>
              <a:gd name="connsiteY3428" fmla="*/ 833120 h 17338041"/>
              <a:gd name="connsiteX3429" fmla="*/ 9458298 w 17407838"/>
              <a:gd name="connsiteY3429" fmla="*/ 711200 h 17338041"/>
              <a:gd name="connsiteX3430" fmla="*/ 9580218 w 17407838"/>
              <a:gd name="connsiteY3430" fmla="*/ 589280 h 17338041"/>
              <a:gd name="connsiteX3431" fmla="*/ 9001098 w 17407838"/>
              <a:gd name="connsiteY3431" fmla="*/ 589280 h 17338041"/>
              <a:gd name="connsiteX3432" fmla="*/ 9123018 w 17407838"/>
              <a:gd name="connsiteY3432" fmla="*/ 711200 h 17338041"/>
              <a:gd name="connsiteX3433" fmla="*/ 9001098 w 17407838"/>
              <a:gd name="connsiteY3433" fmla="*/ 833120 h 17338041"/>
              <a:gd name="connsiteX3434" fmla="*/ 8879178 w 17407838"/>
              <a:gd name="connsiteY3434" fmla="*/ 711200 h 17338041"/>
              <a:gd name="connsiteX3435" fmla="*/ 9001098 w 17407838"/>
              <a:gd name="connsiteY3435" fmla="*/ 589280 h 17338041"/>
              <a:gd name="connsiteX3436" fmla="*/ 8406738 w 17407838"/>
              <a:gd name="connsiteY3436" fmla="*/ 589280 h 17338041"/>
              <a:gd name="connsiteX3437" fmla="*/ 8528658 w 17407838"/>
              <a:gd name="connsiteY3437" fmla="*/ 711200 h 17338041"/>
              <a:gd name="connsiteX3438" fmla="*/ 8406738 w 17407838"/>
              <a:gd name="connsiteY3438" fmla="*/ 833120 h 17338041"/>
              <a:gd name="connsiteX3439" fmla="*/ 8284818 w 17407838"/>
              <a:gd name="connsiteY3439" fmla="*/ 711200 h 17338041"/>
              <a:gd name="connsiteX3440" fmla="*/ 8406738 w 17407838"/>
              <a:gd name="connsiteY3440" fmla="*/ 589280 h 17338041"/>
              <a:gd name="connsiteX3441" fmla="*/ 7827618 w 17407838"/>
              <a:gd name="connsiteY3441" fmla="*/ 589280 h 17338041"/>
              <a:gd name="connsiteX3442" fmla="*/ 7949538 w 17407838"/>
              <a:gd name="connsiteY3442" fmla="*/ 711200 h 17338041"/>
              <a:gd name="connsiteX3443" fmla="*/ 7827618 w 17407838"/>
              <a:gd name="connsiteY3443" fmla="*/ 833120 h 17338041"/>
              <a:gd name="connsiteX3444" fmla="*/ 7705698 w 17407838"/>
              <a:gd name="connsiteY3444" fmla="*/ 711200 h 17338041"/>
              <a:gd name="connsiteX3445" fmla="*/ 7827618 w 17407838"/>
              <a:gd name="connsiteY3445" fmla="*/ 589280 h 17338041"/>
              <a:gd name="connsiteX3446" fmla="*/ 7187538 w 17407838"/>
              <a:gd name="connsiteY3446" fmla="*/ 589280 h 17338041"/>
              <a:gd name="connsiteX3447" fmla="*/ 7309458 w 17407838"/>
              <a:gd name="connsiteY3447" fmla="*/ 711200 h 17338041"/>
              <a:gd name="connsiteX3448" fmla="*/ 7187538 w 17407838"/>
              <a:gd name="connsiteY3448" fmla="*/ 833120 h 17338041"/>
              <a:gd name="connsiteX3449" fmla="*/ 7065618 w 17407838"/>
              <a:gd name="connsiteY3449" fmla="*/ 711200 h 17338041"/>
              <a:gd name="connsiteX3450" fmla="*/ 7187538 w 17407838"/>
              <a:gd name="connsiteY3450" fmla="*/ 589280 h 17338041"/>
              <a:gd name="connsiteX3451" fmla="*/ 6608418 w 17407838"/>
              <a:gd name="connsiteY3451" fmla="*/ 589280 h 17338041"/>
              <a:gd name="connsiteX3452" fmla="*/ 6730338 w 17407838"/>
              <a:gd name="connsiteY3452" fmla="*/ 711200 h 17338041"/>
              <a:gd name="connsiteX3453" fmla="*/ 6608418 w 17407838"/>
              <a:gd name="connsiteY3453" fmla="*/ 833120 h 17338041"/>
              <a:gd name="connsiteX3454" fmla="*/ 6486498 w 17407838"/>
              <a:gd name="connsiteY3454" fmla="*/ 711200 h 17338041"/>
              <a:gd name="connsiteX3455" fmla="*/ 6608418 w 17407838"/>
              <a:gd name="connsiteY3455" fmla="*/ 589280 h 17338041"/>
              <a:gd name="connsiteX3456" fmla="*/ 5968338 w 17407838"/>
              <a:gd name="connsiteY3456" fmla="*/ 589280 h 17338041"/>
              <a:gd name="connsiteX3457" fmla="*/ 6090258 w 17407838"/>
              <a:gd name="connsiteY3457" fmla="*/ 711200 h 17338041"/>
              <a:gd name="connsiteX3458" fmla="*/ 5968338 w 17407838"/>
              <a:gd name="connsiteY3458" fmla="*/ 833120 h 17338041"/>
              <a:gd name="connsiteX3459" fmla="*/ 5846418 w 17407838"/>
              <a:gd name="connsiteY3459" fmla="*/ 711200 h 17338041"/>
              <a:gd name="connsiteX3460" fmla="*/ 5968338 w 17407838"/>
              <a:gd name="connsiteY3460" fmla="*/ 589280 h 17338041"/>
              <a:gd name="connsiteX3461" fmla="*/ 10702666 w 17407838"/>
              <a:gd name="connsiteY3461" fmla="*/ 192498 h 17338041"/>
              <a:gd name="connsiteX3462" fmla="*/ 10856244 w 17407838"/>
              <a:gd name="connsiteY3462" fmla="*/ 227943 h 17338041"/>
              <a:gd name="connsiteX3463" fmla="*/ 10846875 w 17407838"/>
              <a:gd name="connsiteY3463" fmla="*/ 234260 h 17338041"/>
              <a:gd name="connsiteX3464" fmla="*/ 10799418 w 17407838"/>
              <a:gd name="connsiteY3464" fmla="*/ 243841 h 17338041"/>
              <a:gd name="connsiteX3465" fmla="*/ 10713207 w 17407838"/>
              <a:gd name="connsiteY3465" fmla="*/ 208132 h 17338041"/>
              <a:gd name="connsiteX3466" fmla="*/ 6705170 w 17407838"/>
              <a:gd name="connsiteY3466" fmla="*/ 192498 h 17338041"/>
              <a:gd name="connsiteX3467" fmla="*/ 6694630 w 17407838"/>
              <a:gd name="connsiteY3467" fmla="*/ 208132 h 17338041"/>
              <a:gd name="connsiteX3468" fmla="*/ 6608418 w 17407838"/>
              <a:gd name="connsiteY3468" fmla="*/ 243841 h 17338041"/>
              <a:gd name="connsiteX3469" fmla="*/ 6560962 w 17407838"/>
              <a:gd name="connsiteY3469" fmla="*/ 234260 h 17338041"/>
              <a:gd name="connsiteX3470" fmla="*/ 6551592 w 17407838"/>
              <a:gd name="connsiteY3470" fmla="*/ 227943 h 17338041"/>
              <a:gd name="connsiteX3471" fmla="*/ 10108490 w 17407838"/>
              <a:gd name="connsiteY3471" fmla="*/ 73676 h 17338041"/>
              <a:gd name="connsiteX3472" fmla="*/ 10340856 w 17407838"/>
              <a:gd name="connsiteY3472" fmla="*/ 115172 h 17338041"/>
              <a:gd name="connsiteX3473" fmla="*/ 10342218 w 17407838"/>
              <a:gd name="connsiteY3473" fmla="*/ 121920 h 17338041"/>
              <a:gd name="connsiteX3474" fmla="*/ 10220298 w 17407838"/>
              <a:gd name="connsiteY3474" fmla="*/ 243840 h 17338041"/>
              <a:gd name="connsiteX3475" fmla="*/ 10098378 w 17407838"/>
              <a:gd name="connsiteY3475" fmla="*/ 121920 h 17338041"/>
              <a:gd name="connsiteX3476" fmla="*/ 10107959 w 17407838"/>
              <a:gd name="connsiteY3476" fmla="*/ 74463 h 17338041"/>
              <a:gd name="connsiteX3477" fmla="*/ 7299346 w 17407838"/>
              <a:gd name="connsiteY3477" fmla="*/ 73676 h 17338041"/>
              <a:gd name="connsiteX3478" fmla="*/ 7299878 w 17407838"/>
              <a:gd name="connsiteY3478" fmla="*/ 74463 h 17338041"/>
              <a:gd name="connsiteX3479" fmla="*/ 7309458 w 17407838"/>
              <a:gd name="connsiteY3479" fmla="*/ 121920 h 17338041"/>
              <a:gd name="connsiteX3480" fmla="*/ 7187538 w 17407838"/>
              <a:gd name="connsiteY3480" fmla="*/ 243840 h 17338041"/>
              <a:gd name="connsiteX3481" fmla="*/ 7065618 w 17407838"/>
              <a:gd name="connsiteY3481" fmla="*/ 121920 h 17338041"/>
              <a:gd name="connsiteX3482" fmla="*/ 7066980 w 17407838"/>
              <a:gd name="connsiteY3482" fmla="*/ 115172 h 17338041"/>
              <a:gd name="connsiteX3483" fmla="*/ 9580218 w 17407838"/>
              <a:gd name="connsiteY3483" fmla="*/ 1 h 17338041"/>
              <a:gd name="connsiteX3484" fmla="*/ 9613900 w 17407838"/>
              <a:gd name="connsiteY3484" fmla="*/ 6802 h 17338041"/>
              <a:gd name="connsiteX3485" fmla="*/ 9613914 w 17407838"/>
              <a:gd name="connsiteY3485" fmla="*/ 6803 h 17338041"/>
              <a:gd name="connsiteX3486" fmla="*/ 9627675 w 17407838"/>
              <a:gd name="connsiteY3486" fmla="*/ 9581 h 17338041"/>
              <a:gd name="connsiteX3487" fmla="*/ 9702138 w 17407838"/>
              <a:gd name="connsiteY3487" fmla="*/ 121920 h 17338041"/>
              <a:gd name="connsiteX3488" fmla="*/ 9580218 w 17407838"/>
              <a:gd name="connsiteY3488" fmla="*/ 243840 h 17338041"/>
              <a:gd name="connsiteX3489" fmla="*/ 9458298 w 17407838"/>
              <a:gd name="connsiteY3489" fmla="*/ 121920 h 17338041"/>
              <a:gd name="connsiteX3490" fmla="*/ 9532761 w 17407838"/>
              <a:gd name="connsiteY3490" fmla="*/ 9581 h 17338041"/>
              <a:gd name="connsiteX3491" fmla="*/ 9568538 w 17407838"/>
              <a:gd name="connsiteY3491" fmla="*/ 2358 h 17338041"/>
              <a:gd name="connsiteX3492" fmla="*/ 9568542 w 17407838"/>
              <a:gd name="connsiteY3492" fmla="*/ 2359 h 17338041"/>
              <a:gd name="connsiteX3493" fmla="*/ 7827618 w 17407838"/>
              <a:gd name="connsiteY3493" fmla="*/ 1 h 17338041"/>
              <a:gd name="connsiteX3494" fmla="*/ 7839295 w 17407838"/>
              <a:gd name="connsiteY3494" fmla="*/ 2359 h 17338041"/>
              <a:gd name="connsiteX3495" fmla="*/ 7839298 w 17407838"/>
              <a:gd name="connsiteY3495" fmla="*/ 2358 h 17338041"/>
              <a:gd name="connsiteX3496" fmla="*/ 7875075 w 17407838"/>
              <a:gd name="connsiteY3496" fmla="*/ 9581 h 17338041"/>
              <a:gd name="connsiteX3497" fmla="*/ 7949538 w 17407838"/>
              <a:gd name="connsiteY3497" fmla="*/ 121920 h 17338041"/>
              <a:gd name="connsiteX3498" fmla="*/ 7827618 w 17407838"/>
              <a:gd name="connsiteY3498" fmla="*/ 243840 h 17338041"/>
              <a:gd name="connsiteX3499" fmla="*/ 7705698 w 17407838"/>
              <a:gd name="connsiteY3499" fmla="*/ 121920 h 17338041"/>
              <a:gd name="connsiteX3500" fmla="*/ 7780161 w 17407838"/>
              <a:gd name="connsiteY3500" fmla="*/ 9581 h 17338041"/>
              <a:gd name="connsiteX3501" fmla="*/ 7793922 w 17407838"/>
              <a:gd name="connsiteY3501" fmla="*/ 6803 h 17338041"/>
              <a:gd name="connsiteX3502" fmla="*/ 7793936 w 17407838"/>
              <a:gd name="connsiteY3502" fmla="*/ 6802 h 17338041"/>
              <a:gd name="connsiteX3503" fmla="*/ 9001098 w 17407838"/>
              <a:gd name="connsiteY3503" fmla="*/ 0 h 17338041"/>
              <a:gd name="connsiteX3504" fmla="*/ 9123018 w 17407838"/>
              <a:gd name="connsiteY3504" fmla="*/ 121920 h 17338041"/>
              <a:gd name="connsiteX3505" fmla="*/ 9001098 w 17407838"/>
              <a:gd name="connsiteY3505" fmla="*/ 243840 h 17338041"/>
              <a:gd name="connsiteX3506" fmla="*/ 8879178 w 17407838"/>
              <a:gd name="connsiteY3506" fmla="*/ 121920 h 17338041"/>
              <a:gd name="connsiteX3507" fmla="*/ 9001098 w 17407838"/>
              <a:gd name="connsiteY3507" fmla="*/ 0 h 17338041"/>
              <a:gd name="connsiteX3508" fmla="*/ 8406738 w 17407838"/>
              <a:gd name="connsiteY3508" fmla="*/ 0 h 17338041"/>
              <a:gd name="connsiteX3509" fmla="*/ 8528658 w 17407838"/>
              <a:gd name="connsiteY3509" fmla="*/ 121920 h 17338041"/>
              <a:gd name="connsiteX3510" fmla="*/ 8406738 w 17407838"/>
              <a:gd name="connsiteY3510" fmla="*/ 243840 h 17338041"/>
              <a:gd name="connsiteX3511" fmla="*/ 8284818 w 17407838"/>
              <a:gd name="connsiteY3511" fmla="*/ 121920 h 17338041"/>
              <a:gd name="connsiteX3512" fmla="*/ 8406738 w 17407838"/>
              <a:gd name="connsiteY3512" fmla="*/ 0 h 17338041"/>
            </a:gdLst>
            <a:rect l="l" t="t" r="r" b="b"/>
            <a:pathLst>
              <a:path w="17407838" h="17338041">
                <a:moveTo>
                  <a:pt x="9613914" y="17331238"/>
                </a:moveTo>
                <a:lnTo>
                  <a:pt x="9580218" y="17338041"/>
                </a:lnTo>
                <a:lnTo>
                  <a:pt x="9568538" y="17335683"/>
                </a:lnTo>
                <a:lnTo>
                  <a:pt x="9594430" y="17333714"/>
                </a:lnTo>
                <a:close/>
                <a:moveTo>
                  <a:pt x="7793922" y="17331238"/>
                </a:moveTo>
                <a:lnTo>
                  <a:pt x="7813406" y="17333714"/>
                </a:lnTo>
                <a:lnTo>
                  <a:pt x="7839298" y="17335683"/>
                </a:lnTo>
                <a:lnTo>
                  <a:pt x="7827618" y="17338041"/>
                </a:lnTo>
                <a:close/>
                <a:moveTo>
                  <a:pt x="10799418" y="17094200"/>
                </a:moveTo>
                <a:cubicBezTo>
                  <a:pt x="10816252" y="17094200"/>
                  <a:pt x="10832289" y="17097612"/>
                  <a:pt x="10846875" y="17103781"/>
                </a:cubicBezTo>
                <a:lnTo>
                  <a:pt x="10856244" y="17110098"/>
                </a:lnTo>
                <a:lnTo>
                  <a:pt x="10702666" y="17145544"/>
                </a:lnTo>
                <a:lnTo>
                  <a:pt x="10713207" y="17129909"/>
                </a:lnTo>
                <a:cubicBezTo>
                  <a:pt x="10735270" y="17107846"/>
                  <a:pt x="10765750" y="17094200"/>
                  <a:pt x="10799418" y="17094200"/>
                </a:cubicBezTo>
                <a:close/>
                <a:moveTo>
                  <a:pt x="10220298" y="17094200"/>
                </a:moveTo>
                <a:cubicBezTo>
                  <a:pt x="10287633" y="17094200"/>
                  <a:pt x="10342218" y="17148784"/>
                  <a:pt x="10342218" y="17216120"/>
                </a:cubicBezTo>
                <a:lnTo>
                  <a:pt x="10340856" y="17222868"/>
                </a:lnTo>
                <a:lnTo>
                  <a:pt x="10332637" y="17263577"/>
                </a:lnTo>
                <a:cubicBezTo>
                  <a:pt x="10314129" y="17307337"/>
                  <a:pt x="10270799" y="17338040"/>
                  <a:pt x="10220298" y="17338040"/>
                </a:cubicBezTo>
                <a:cubicBezTo>
                  <a:pt x="10186630" y="17338040"/>
                  <a:pt x="10156150" y="17324394"/>
                  <a:pt x="10134087" y="17302331"/>
                </a:cubicBezTo>
                <a:lnTo>
                  <a:pt x="10108490" y="17264364"/>
                </a:lnTo>
                <a:lnTo>
                  <a:pt x="10107959" y="17263577"/>
                </a:lnTo>
                <a:cubicBezTo>
                  <a:pt x="10101790" y="17248991"/>
                  <a:pt x="10098378" y="17232954"/>
                  <a:pt x="10098378" y="17216120"/>
                </a:cubicBezTo>
                <a:cubicBezTo>
                  <a:pt x="10098378" y="17148784"/>
                  <a:pt x="10152963" y="17094200"/>
                  <a:pt x="10220298" y="17094200"/>
                </a:cubicBezTo>
                <a:close/>
                <a:moveTo>
                  <a:pt x="9580218" y="17094200"/>
                </a:moveTo>
                <a:cubicBezTo>
                  <a:pt x="9647553" y="17094200"/>
                  <a:pt x="9702138" y="17148784"/>
                  <a:pt x="9702138" y="17216120"/>
                </a:cubicBezTo>
                <a:cubicBezTo>
                  <a:pt x="9702138" y="17266622"/>
                  <a:pt x="9671434" y="17309951"/>
                  <a:pt x="9627675" y="17328459"/>
                </a:cubicBezTo>
                <a:lnTo>
                  <a:pt x="9613914" y="17331237"/>
                </a:lnTo>
                <a:lnTo>
                  <a:pt x="9594430" y="17333713"/>
                </a:lnTo>
                <a:lnTo>
                  <a:pt x="9568538" y="17335682"/>
                </a:lnTo>
                <a:lnTo>
                  <a:pt x="9532761" y="17328459"/>
                </a:lnTo>
                <a:cubicBezTo>
                  <a:pt x="9489002" y="17309951"/>
                  <a:pt x="9458298" y="17266622"/>
                  <a:pt x="9458298" y="17216120"/>
                </a:cubicBezTo>
                <a:cubicBezTo>
                  <a:pt x="9458298" y="17148784"/>
                  <a:pt x="9512883" y="17094200"/>
                  <a:pt x="9580218" y="17094200"/>
                </a:cubicBezTo>
                <a:close/>
                <a:moveTo>
                  <a:pt x="9001098" y="17094200"/>
                </a:moveTo>
                <a:cubicBezTo>
                  <a:pt x="9068433" y="17094200"/>
                  <a:pt x="9123018" y="17148784"/>
                  <a:pt x="9123018" y="17216120"/>
                </a:cubicBezTo>
                <a:cubicBezTo>
                  <a:pt x="9123018" y="17283456"/>
                  <a:pt x="9068433" y="17338040"/>
                  <a:pt x="9001098" y="17338040"/>
                </a:cubicBezTo>
                <a:cubicBezTo>
                  <a:pt x="8933763" y="17338040"/>
                  <a:pt x="8879178" y="17283456"/>
                  <a:pt x="8879178" y="17216120"/>
                </a:cubicBezTo>
                <a:cubicBezTo>
                  <a:pt x="8879178" y="17148784"/>
                  <a:pt x="8933763" y="17094200"/>
                  <a:pt x="9001098" y="17094200"/>
                </a:cubicBezTo>
                <a:close/>
                <a:moveTo>
                  <a:pt x="8406738" y="17094200"/>
                </a:moveTo>
                <a:cubicBezTo>
                  <a:pt x="8474073" y="17094200"/>
                  <a:pt x="8528658" y="17148784"/>
                  <a:pt x="8528658" y="17216120"/>
                </a:cubicBezTo>
                <a:cubicBezTo>
                  <a:pt x="8528658" y="17283456"/>
                  <a:pt x="8474073" y="17338040"/>
                  <a:pt x="8406738" y="17338040"/>
                </a:cubicBezTo>
                <a:cubicBezTo>
                  <a:pt x="8339403" y="17338040"/>
                  <a:pt x="8284818" y="17283456"/>
                  <a:pt x="8284818" y="17216120"/>
                </a:cubicBezTo>
                <a:cubicBezTo>
                  <a:pt x="8284818" y="17148784"/>
                  <a:pt x="8339403" y="17094200"/>
                  <a:pt x="8406738" y="17094200"/>
                </a:cubicBezTo>
                <a:close/>
                <a:moveTo>
                  <a:pt x="7827618" y="17094200"/>
                </a:moveTo>
                <a:cubicBezTo>
                  <a:pt x="7894953" y="17094200"/>
                  <a:pt x="7949538" y="17148784"/>
                  <a:pt x="7949538" y="17216120"/>
                </a:cubicBezTo>
                <a:cubicBezTo>
                  <a:pt x="7949538" y="17266622"/>
                  <a:pt x="7918834" y="17309951"/>
                  <a:pt x="7875075" y="17328459"/>
                </a:cubicBezTo>
                <a:lnTo>
                  <a:pt x="7839298" y="17335682"/>
                </a:lnTo>
                <a:lnTo>
                  <a:pt x="7813406" y="17333713"/>
                </a:lnTo>
                <a:lnTo>
                  <a:pt x="7793922" y="17331237"/>
                </a:lnTo>
                <a:lnTo>
                  <a:pt x="7780161" y="17328459"/>
                </a:lnTo>
                <a:cubicBezTo>
                  <a:pt x="7736402" y="17309951"/>
                  <a:pt x="7705698" y="17266622"/>
                  <a:pt x="7705698" y="17216120"/>
                </a:cubicBezTo>
                <a:cubicBezTo>
                  <a:pt x="7705698" y="17148784"/>
                  <a:pt x="7760283" y="17094200"/>
                  <a:pt x="7827618" y="17094200"/>
                </a:cubicBezTo>
                <a:close/>
                <a:moveTo>
                  <a:pt x="7187538" y="17094200"/>
                </a:moveTo>
                <a:cubicBezTo>
                  <a:pt x="7254874" y="17094200"/>
                  <a:pt x="7309458" y="17148784"/>
                  <a:pt x="7309458" y="17216120"/>
                </a:cubicBezTo>
                <a:cubicBezTo>
                  <a:pt x="7309458" y="17232954"/>
                  <a:pt x="7306046" y="17248991"/>
                  <a:pt x="7299878" y="17263577"/>
                </a:cubicBezTo>
                <a:lnTo>
                  <a:pt x="7299346" y="17264364"/>
                </a:lnTo>
                <a:lnTo>
                  <a:pt x="7273750" y="17302331"/>
                </a:lnTo>
                <a:cubicBezTo>
                  <a:pt x="7251686" y="17324394"/>
                  <a:pt x="7221206" y="17338040"/>
                  <a:pt x="7187538" y="17338040"/>
                </a:cubicBezTo>
                <a:cubicBezTo>
                  <a:pt x="7137036" y="17338040"/>
                  <a:pt x="7093706" y="17307337"/>
                  <a:pt x="7075198" y="17263577"/>
                </a:cubicBezTo>
                <a:lnTo>
                  <a:pt x="7066980" y="17222868"/>
                </a:lnTo>
                <a:lnTo>
                  <a:pt x="7065618" y="17216120"/>
                </a:lnTo>
                <a:cubicBezTo>
                  <a:pt x="7065618" y="17148784"/>
                  <a:pt x="7120202" y="17094200"/>
                  <a:pt x="7187538" y="17094200"/>
                </a:cubicBezTo>
                <a:close/>
                <a:moveTo>
                  <a:pt x="6608418" y="17094200"/>
                </a:moveTo>
                <a:cubicBezTo>
                  <a:pt x="6642086" y="17094200"/>
                  <a:pt x="6672566" y="17107846"/>
                  <a:pt x="6694630" y="17129909"/>
                </a:cubicBezTo>
                <a:lnTo>
                  <a:pt x="6705170" y="17145544"/>
                </a:lnTo>
                <a:lnTo>
                  <a:pt x="6720758" y="17168663"/>
                </a:lnTo>
                <a:cubicBezTo>
                  <a:pt x="6726926" y="17183249"/>
                  <a:pt x="6730338" y="17199286"/>
                  <a:pt x="6730338" y="17216120"/>
                </a:cubicBezTo>
                <a:cubicBezTo>
                  <a:pt x="6730338" y="17283456"/>
                  <a:pt x="6675754" y="17338040"/>
                  <a:pt x="6608418" y="17338040"/>
                </a:cubicBezTo>
                <a:cubicBezTo>
                  <a:pt x="6541082" y="17338040"/>
                  <a:pt x="6486498" y="17283456"/>
                  <a:pt x="6486498" y="17216120"/>
                </a:cubicBezTo>
                <a:cubicBezTo>
                  <a:pt x="6486498" y="17182452"/>
                  <a:pt x="6500144" y="17151972"/>
                  <a:pt x="6522206" y="17129909"/>
                </a:cubicBezTo>
                <a:lnTo>
                  <a:pt x="6551592" y="17110098"/>
                </a:lnTo>
                <a:lnTo>
                  <a:pt x="6560962" y="17103781"/>
                </a:lnTo>
                <a:cubicBezTo>
                  <a:pt x="6575546" y="17097612"/>
                  <a:pt x="6591584" y="17094200"/>
                  <a:pt x="6608418" y="17094200"/>
                </a:cubicBezTo>
                <a:close/>
                <a:moveTo>
                  <a:pt x="12018618" y="16504921"/>
                </a:moveTo>
                <a:cubicBezTo>
                  <a:pt x="12085953" y="16504921"/>
                  <a:pt x="12140538" y="16559505"/>
                  <a:pt x="12140538" y="16626841"/>
                </a:cubicBezTo>
                <a:cubicBezTo>
                  <a:pt x="12140538" y="16643675"/>
                  <a:pt x="12137126" y="16659712"/>
                  <a:pt x="12130957" y="16674298"/>
                </a:cubicBezTo>
                <a:lnTo>
                  <a:pt x="12127779" y="16679012"/>
                </a:lnTo>
                <a:lnTo>
                  <a:pt x="12104829" y="16713052"/>
                </a:lnTo>
                <a:cubicBezTo>
                  <a:pt x="12082766" y="16735115"/>
                  <a:pt x="12052286" y="16748761"/>
                  <a:pt x="12018618" y="16748761"/>
                </a:cubicBezTo>
                <a:lnTo>
                  <a:pt x="11977083" y="16740376"/>
                </a:lnTo>
                <a:lnTo>
                  <a:pt x="11971161" y="16739180"/>
                </a:lnTo>
                <a:cubicBezTo>
                  <a:pt x="11927402" y="16720672"/>
                  <a:pt x="11896698" y="16677343"/>
                  <a:pt x="11896698" y="16626841"/>
                </a:cubicBezTo>
                <a:cubicBezTo>
                  <a:pt x="11896698" y="16559505"/>
                  <a:pt x="11951283" y="16504921"/>
                  <a:pt x="12018618" y="16504921"/>
                </a:cubicBezTo>
                <a:close/>
                <a:moveTo>
                  <a:pt x="5389218" y="16504921"/>
                </a:moveTo>
                <a:cubicBezTo>
                  <a:pt x="5456554" y="16504921"/>
                  <a:pt x="5511138" y="16559505"/>
                  <a:pt x="5511138" y="16626841"/>
                </a:cubicBezTo>
                <a:cubicBezTo>
                  <a:pt x="5511138" y="16677343"/>
                  <a:pt x="5480434" y="16720672"/>
                  <a:pt x="5436674" y="16739180"/>
                </a:cubicBezTo>
                <a:lnTo>
                  <a:pt x="5430754" y="16740376"/>
                </a:lnTo>
                <a:lnTo>
                  <a:pt x="5389218" y="16748761"/>
                </a:lnTo>
                <a:cubicBezTo>
                  <a:pt x="5355550" y="16748761"/>
                  <a:pt x="5325070" y="16735115"/>
                  <a:pt x="5303006" y="16713052"/>
                </a:cubicBezTo>
                <a:lnTo>
                  <a:pt x="5280058" y="16679012"/>
                </a:lnTo>
                <a:lnTo>
                  <a:pt x="5276878" y="16674298"/>
                </a:lnTo>
                <a:cubicBezTo>
                  <a:pt x="5270710" y="16659712"/>
                  <a:pt x="5267298" y="16643675"/>
                  <a:pt x="5267298" y="16626841"/>
                </a:cubicBezTo>
                <a:cubicBezTo>
                  <a:pt x="5267298" y="16559505"/>
                  <a:pt x="5321882" y="16504921"/>
                  <a:pt x="5389218" y="16504921"/>
                </a:cubicBezTo>
                <a:close/>
                <a:moveTo>
                  <a:pt x="11439498" y="16504920"/>
                </a:moveTo>
                <a:cubicBezTo>
                  <a:pt x="11506833" y="16504920"/>
                  <a:pt x="11561418" y="16559504"/>
                  <a:pt x="11561418" y="16626840"/>
                </a:cubicBezTo>
                <a:cubicBezTo>
                  <a:pt x="11561418" y="16694176"/>
                  <a:pt x="11506833" y="16748760"/>
                  <a:pt x="11439498" y="16748760"/>
                </a:cubicBezTo>
                <a:cubicBezTo>
                  <a:pt x="11372163" y="16748760"/>
                  <a:pt x="11317578" y="16694176"/>
                  <a:pt x="11317578" y="16626840"/>
                </a:cubicBezTo>
                <a:cubicBezTo>
                  <a:pt x="11317578" y="16559504"/>
                  <a:pt x="11372163" y="16504920"/>
                  <a:pt x="11439498" y="16504920"/>
                </a:cubicBezTo>
                <a:close/>
                <a:moveTo>
                  <a:pt x="10799418" y="16504920"/>
                </a:moveTo>
                <a:cubicBezTo>
                  <a:pt x="10866753" y="16504920"/>
                  <a:pt x="10921338" y="16559504"/>
                  <a:pt x="10921338" y="16626840"/>
                </a:cubicBezTo>
                <a:cubicBezTo>
                  <a:pt x="10921338" y="16694176"/>
                  <a:pt x="10866753" y="16748760"/>
                  <a:pt x="10799418" y="16748760"/>
                </a:cubicBezTo>
                <a:cubicBezTo>
                  <a:pt x="10732083" y="16748760"/>
                  <a:pt x="10677498" y="16694176"/>
                  <a:pt x="10677498" y="16626840"/>
                </a:cubicBezTo>
                <a:cubicBezTo>
                  <a:pt x="10677498" y="16559504"/>
                  <a:pt x="10732083" y="16504920"/>
                  <a:pt x="10799418" y="16504920"/>
                </a:cubicBezTo>
                <a:close/>
                <a:moveTo>
                  <a:pt x="10220298" y="16504920"/>
                </a:moveTo>
                <a:cubicBezTo>
                  <a:pt x="10287633" y="16504920"/>
                  <a:pt x="10342218" y="16559504"/>
                  <a:pt x="10342218" y="16626840"/>
                </a:cubicBezTo>
                <a:cubicBezTo>
                  <a:pt x="10342218" y="16694176"/>
                  <a:pt x="10287633" y="16748760"/>
                  <a:pt x="10220298" y="16748760"/>
                </a:cubicBezTo>
                <a:cubicBezTo>
                  <a:pt x="10152963" y="16748760"/>
                  <a:pt x="10098378" y="16694176"/>
                  <a:pt x="10098378" y="16626840"/>
                </a:cubicBezTo>
                <a:cubicBezTo>
                  <a:pt x="10098378" y="16559504"/>
                  <a:pt x="10152963" y="16504920"/>
                  <a:pt x="10220298" y="16504920"/>
                </a:cubicBezTo>
                <a:close/>
                <a:moveTo>
                  <a:pt x="9580218" y="16504920"/>
                </a:moveTo>
                <a:cubicBezTo>
                  <a:pt x="9647553" y="16504920"/>
                  <a:pt x="9702138" y="16559504"/>
                  <a:pt x="9702138" y="16626840"/>
                </a:cubicBezTo>
                <a:cubicBezTo>
                  <a:pt x="9702138" y="16694176"/>
                  <a:pt x="9647553" y="16748760"/>
                  <a:pt x="9580218" y="16748760"/>
                </a:cubicBezTo>
                <a:cubicBezTo>
                  <a:pt x="9512883" y="16748760"/>
                  <a:pt x="9458298" y="16694176"/>
                  <a:pt x="9458298" y="16626840"/>
                </a:cubicBezTo>
                <a:cubicBezTo>
                  <a:pt x="9458298" y="16559504"/>
                  <a:pt x="9512883" y="16504920"/>
                  <a:pt x="9580218" y="16504920"/>
                </a:cubicBezTo>
                <a:close/>
                <a:moveTo>
                  <a:pt x="9001098" y="16504920"/>
                </a:moveTo>
                <a:cubicBezTo>
                  <a:pt x="9068433" y="16504920"/>
                  <a:pt x="9123018" y="16559504"/>
                  <a:pt x="9123018" y="16626840"/>
                </a:cubicBezTo>
                <a:cubicBezTo>
                  <a:pt x="9123018" y="16694176"/>
                  <a:pt x="9068433" y="16748760"/>
                  <a:pt x="9001098" y="16748760"/>
                </a:cubicBezTo>
                <a:cubicBezTo>
                  <a:pt x="8933763" y="16748760"/>
                  <a:pt x="8879178" y="16694176"/>
                  <a:pt x="8879178" y="16626840"/>
                </a:cubicBezTo>
                <a:cubicBezTo>
                  <a:pt x="8879178" y="16559504"/>
                  <a:pt x="8933763" y="16504920"/>
                  <a:pt x="9001098" y="16504920"/>
                </a:cubicBezTo>
                <a:close/>
                <a:moveTo>
                  <a:pt x="8406738" y="16504920"/>
                </a:moveTo>
                <a:cubicBezTo>
                  <a:pt x="8474073" y="16504920"/>
                  <a:pt x="8528658" y="16559504"/>
                  <a:pt x="8528658" y="16626840"/>
                </a:cubicBezTo>
                <a:cubicBezTo>
                  <a:pt x="8528658" y="16694176"/>
                  <a:pt x="8474073" y="16748760"/>
                  <a:pt x="8406738" y="16748760"/>
                </a:cubicBezTo>
                <a:cubicBezTo>
                  <a:pt x="8339403" y="16748760"/>
                  <a:pt x="8284818" y="16694176"/>
                  <a:pt x="8284818" y="16626840"/>
                </a:cubicBezTo>
                <a:cubicBezTo>
                  <a:pt x="8284818" y="16559504"/>
                  <a:pt x="8339403" y="16504920"/>
                  <a:pt x="8406738" y="16504920"/>
                </a:cubicBezTo>
                <a:close/>
                <a:moveTo>
                  <a:pt x="7827618" y="16504920"/>
                </a:moveTo>
                <a:cubicBezTo>
                  <a:pt x="7894953" y="16504920"/>
                  <a:pt x="7949538" y="16559504"/>
                  <a:pt x="7949538" y="16626840"/>
                </a:cubicBezTo>
                <a:cubicBezTo>
                  <a:pt x="7949538" y="16694176"/>
                  <a:pt x="7894953" y="16748760"/>
                  <a:pt x="7827618" y="16748760"/>
                </a:cubicBezTo>
                <a:cubicBezTo>
                  <a:pt x="7760283" y="16748760"/>
                  <a:pt x="7705698" y="16694176"/>
                  <a:pt x="7705698" y="16626840"/>
                </a:cubicBezTo>
                <a:cubicBezTo>
                  <a:pt x="7705698" y="16559504"/>
                  <a:pt x="7760283" y="16504920"/>
                  <a:pt x="7827618" y="16504920"/>
                </a:cubicBezTo>
                <a:close/>
                <a:moveTo>
                  <a:pt x="7187538" y="16504920"/>
                </a:moveTo>
                <a:cubicBezTo>
                  <a:pt x="7254874" y="16504920"/>
                  <a:pt x="7309458" y="16559504"/>
                  <a:pt x="7309458" y="16626840"/>
                </a:cubicBezTo>
                <a:cubicBezTo>
                  <a:pt x="7309458" y="16694176"/>
                  <a:pt x="7254874" y="16748760"/>
                  <a:pt x="7187538" y="16748760"/>
                </a:cubicBezTo>
                <a:cubicBezTo>
                  <a:pt x="7120202" y="16748760"/>
                  <a:pt x="7065618" y="16694176"/>
                  <a:pt x="7065618" y="16626840"/>
                </a:cubicBezTo>
                <a:cubicBezTo>
                  <a:pt x="7065618" y="16559504"/>
                  <a:pt x="7120202" y="16504920"/>
                  <a:pt x="7187538" y="16504920"/>
                </a:cubicBezTo>
                <a:close/>
                <a:moveTo>
                  <a:pt x="6608418" y="16504920"/>
                </a:moveTo>
                <a:cubicBezTo>
                  <a:pt x="6675754" y="16504920"/>
                  <a:pt x="6730338" y="16559504"/>
                  <a:pt x="6730338" y="16626840"/>
                </a:cubicBezTo>
                <a:cubicBezTo>
                  <a:pt x="6730338" y="16694176"/>
                  <a:pt x="6675754" y="16748760"/>
                  <a:pt x="6608418" y="16748760"/>
                </a:cubicBezTo>
                <a:cubicBezTo>
                  <a:pt x="6541082" y="16748760"/>
                  <a:pt x="6486498" y="16694176"/>
                  <a:pt x="6486498" y="16626840"/>
                </a:cubicBezTo>
                <a:cubicBezTo>
                  <a:pt x="6486498" y="16559504"/>
                  <a:pt x="6541082" y="16504920"/>
                  <a:pt x="6608418" y="16504920"/>
                </a:cubicBezTo>
                <a:close/>
                <a:moveTo>
                  <a:pt x="5968338" y="16504920"/>
                </a:moveTo>
                <a:cubicBezTo>
                  <a:pt x="6035674" y="16504920"/>
                  <a:pt x="6090258" y="16559504"/>
                  <a:pt x="6090258" y="16626840"/>
                </a:cubicBezTo>
                <a:cubicBezTo>
                  <a:pt x="6090258" y="16694176"/>
                  <a:pt x="6035674" y="16748760"/>
                  <a:pt x="5968338" y="16748760"/>
                </a:cubicBezTo>
                <a:cubicBezTo>
                  <a:pt x="5901002" y="16748760"/>
                  <a:pt x="5846418" y="16694176"/>
                  <a:pt x="5846418" y="16626840"/>
                </a:cubicBezTo>
                <a:cubicBezTo>
                  <a:pt x="5846418" y="16559504"/>
                  <a:pt x="5901002" y="16504920"/>
                  <a:pt x="5968338" y="16504920"/>
                </a:cubicBezTo>
                <a:close/>
                <a:moveTo>
                  <a:pt x="13237819" y="15915641"/>
                </a:moveTo>
                <a:cubicBezTo>
                  <a:pt x="13288320" y="15915641"/>
                  <a:pt x="13331650" y="15946345"/>
                  <a:pt x="13350158" y="15990104"/>
                </a:cubicBezTo>
                <a:lnTo>
                  <a:pt x="13358082" y="16029356"/>
                </a:lnTo>
                <a:lnTo>
                  <a:pt x="13359739" y="16037561"/>
                </a:lnTo>
                <a:cubicBezTo>
                  <a:pt x="13359739" y="16104896"/>
                  <a:pt x="13305154" y="16159481"/>
                  <a:pt x="13237819" y="16159481"/>
                </a:cubicBezTo>
                <a:cubicBezTo>
                  <a:pt x="13220985" y="16159481"/>
                  <a:pt x="13204948" y="16156070"/>
                  <a:pt x="13190362" y="16149900"/>
                </a:cubicBezTo>
                <a:lnTo>
                  <a:pt x="13178360" y="16141808"/>
                </a:lnTo>
                <a:lnTo>
                  <a:pt x="13151608" y="16123772"/>
                </a:lnTo>
                <a:cubicBezTo>
                  <a:pt x="13129545" y="16101709"/>
                  <a:pt x="13115899" y="16071229"/>
                  <a:pt x="13115899" y="16037561"/>
                </a:cubicBezTo>
                <a:cubicBezTo>
                  <a:pt x="13115899" y="15970226"/>
                  <a:pt x="13170484" y="15915641"/>
                  <a:pt x="13237819" y="15915641"/>
                </a:cubicBezTo>
                <a:close/>
                <a:moveTo>
                  <a:pt x="4170018" y="15915641"/>
                </a:moveTo>
                <a:cubicBezTo>
                  <a:pt x="4237354" y="15915641"/>
                  <a:pt x="4291938" y="15970226"/>
                  <a:pt x="4291938" y="16037561"/>
                </a:cubicBezTo>
                <a:cubicBezTo>
                  <a:pt x="4291938" y="16071229"/>
                  <a:pt x="4278292" y="16101709"/>
                  <a:pt x="4256230" y="16123772"/>
                </a:cubicBezTo>
                <a:lnTo>
                  <a:pt x="4229478" y="16141808"/>
                </a:lnTo>
                <a:lnTo>
                  <a:pt x="4217474" y="16149900"/>
                </a:lnTo>
                <a:cubicBezTo>
                  <a:pt x="4202890" y="16156070"/>
                  <a:pt x="4186852" y="16159481"/>
                  <a:pt x="4170018" y="16159481"/>
                </a:cubicBezTo>
                <a:cubicBezTo>
                  <a:pt x="4102682" y="16159481"/>
                  <a:pt x="4048098" y="16104896"/>
                  <a:pt x="4048098" y="16037561"/>
                </a:cubicBezTo>
                <a:lnTo>
                  <a:pt x="4049754" y="16029356"/>
                </a:lnTo>
                <a:lnTo>
                  <a:pt x="4057678" y="15990104"/>
                </a:lnTo>
                <a:cubicBezTo>
                  <a:pt x="4076186" y="15946345"/>
                  <a:pt x="4119516" y="15915641"/>
                  <a:pt x="4170018" y="15915641"/>
                </a:cubicBezTo>
                <a:close/>
                <a:moveTo>
                  <a:pt x="12658698" y="15915640"/>
                </a:moveTo>
                <a:cubicBezTo>
                  <a:pt x="12726033" y="15915640"/>
                  <a:pt x="12780618" y="15970225"/>
                  <a:pt x="12780618" y="16037560"/>
                </a:cubicBezTo>
                <a:cubicBezTo>
                  <a:pt x="12780618" y="16104895"/>
                  <a:pt x="12726033" y="16159480"/>
                  <a:pt x="12658698" y="16159480"/>
                </a:cubicBezTo>
                <a:cubicBezTo>
                  <a:pt x="12591363" y="16159480"/>
                  <a:pt x="12536778" y="16104895"/>
                  <a:pt x="12536778" y="16037560"/>
                </a:cubicBezTo>
                <a:cubicBezTo>
                  <a:pt x="12536778" y="15970225"/>
                  <a:pt x="12591363" y="15915640"/>
                  <a:pt x="12658698" y="15915640"/>
                </a:cubicBezTo>
                <a:close/>
                <a:moveTo>
                  <a:pt x="12018618" y="15915640"/>
                </a:moveTo>
                <a:cubicBezTo>
                  <a:pt x="12085953" y="15915640"/>
                  <a:pt x="12140538" y="15970225"/>
                  <a:pt x="12140538" y="16037560"/>
                </a:cubicBezTo>
                <a:cubicBezTo>
                  <a:pt x="12140538" y="16104895"/>
                  <a:pt x="12085953" y="16159480"/>
                  <a:pt x="12018618" y="16159480"/>
                </a:cubicBezTo>
                <a:cubicBezTo>
                  <a:pt x="11951283" y="16159480"/>
                  <a:pt x="11896698" y="16104895"/>
                  <a:pt x="11896698" y="16037560"/>
                </a:cubicBezTo>
                <a:cubicBezTo>
                  <a:pt x="11896698" y="15970225"/>
                  <a:pt x="11951283" y="15915640"/>
                  <a:pt x="12018618" y="15915640"/>
                </a:cubicBezTo>
                <a:close/>
                <a:moveTo>
                  <a:pt x="11439498" y="15915640"/>
                </a:moveTo>
                <a:cubicBezTo>
                  <a:pt x="11506833" y="15915640"/>
                  <a:pt x="11561418" y="15970225"/>
                  <a:pt x="11561418" y="16037560"/>
                </a:cubicBezTo>
                <a:cubicBezTo>
                  <a:pt x="11561418" y="16104895"/>
                  <a:pt x="11506833" y="16159480"/>
                  <a:pt x="11439498" y="16159480"/>
                </a:cubicBezTo>
                <a:cubicBezTo>
                  <a:pt x="11372163" y="16159480"/>
                  <a:pt x="11317578" y="16104895"/>
                  <a:pt x="11317578" y="16037560"/>
                </a:cubicBezTo>
                <a:cubicBezTo>
                  <a:pt x="11317578" y="15970225"/>
                  <a:pt x="11372163" y="15915640"/>
                  <a:pt x="11439498" y="15915640"/>
                </a:cubicBezTo>
                <a:close/>
                <a:moveTo>
                  <a:pt x="10799418" y="15915640"/>
                </a:moveTo>
                <a:cubicBezTo>
                  <a:pt x="10866753" y="15915640"/>
                  <a:pt x="10921338" y="15970225"/>
                  <a:pt x="10921338" y="16037560"/>
                </a:cubicBezTo>
                <a:cubicBezTo>
                  <a:pt x="10921338" y="16104895"/>
                  <a:pt x="10866753" y="16159480"/>
                  <a:pt x="10799418" y="16159480"/>
                </a:cubicBezTo>
                <a:cubicBezTo>
                  <a:pt x="10732083" y="16159480"/>
                  <a:pt x="10677498" y="16104895"/>
                  <a:pt x="10677498" y="16037560"/>
                </a:cubicBezTo>
                <a:cubicBezTo>
                  <a:pt x="10677498" y="15970225"/>
                  <a:pt x="10732083" y="15915640"/>
                  <a:pt x="10799418" y="15915640"/>
                </a:cubicBezTo>
                <a:close/>
                <a:moveTo>
                  <a:pt x="10220298" y="15915640"/>
                </a:moveTo>
                <a:cubicBezTo>
                  <a:pt x="10287633" y="15915640"/>
                  <a:pt x="10342218" y="15970225"/>
                  <a:pt x="10342218" y="16037560"/>
                </a:cubicBezTo>
                <a:cubicBezTo>
                  <a:pt x="10342218" y="16104895"/>
                  <a:pt x="10287633" y="16159480"/>
                  <a:pt x="10220298" y="16159480"/>
                </a:cubicBezTo>
                <a:cubicBezTo>
                  <a:pt x="10152963" y="16159480"/>
                  <a:pt x="10098378" y="16104895"/>
                  <a:pt x="10098378" y="16037560"/>
                </a:cubicBezTo>
                <a:cubicBezTo>
                  <a:pt x="10098378" y="15970225"/>
                  <a:pt x="10152963" y="15915640"/>
                  <a:pt x="10220298" y="15915640"/>
                </a:cubicBezTo>
                <a:close/>
                <a:moveTo>
                  <a:pt x="9580218" y="15915640"/>
                </a:moveTo>
                <a:cubicBezTo>
                  <a:pt x="9647553" y="15915640"/>
                  <a:pt x="9702138" y="15970225"/>
                  <a:pt x="9702138" y="16037560"/>
                </a:cubicBezTo>
                <a:cubicBezTo>
                  <a:pt x="9702138" y="16104895"/>
                  <a:pt x="9647553" y="16159480"/>
                  <a:pt x="9580218" y="16159480"/>
                </a:cubicBezTo>
                <a:cubicBezTo>
                  <a:pt x="9512883" y="16159480"/>
                  <a:pt x="9458298" y="16104895"/>
                  <a:pt x="9458298" y="16037560"/>
                </a:cubicBezTo>
                <a:cubicBezTo>
                  <a:pt x="9458298" y="15970225"/>
                  <a:pt x="9512883" y="15915640"/>
                  <a:pt x="9580218" y="15915640"/>
                </a:cubicBezTo>
                <a:close/>
                <a:moveTo>
                  <a:pt x="9001098" y="15915640"/>
                </a:moveTo>
                <a:cubicBezTo>
                  <a:pt x="9068433" y="15915640"/>
                  <a:pt x="9123018" y="15970225"/>
                  <a:pt x="9123018" y="16037560"/>
                </a:cubicBezTo>
                <a:cubicBezTo>
                  <a:pt x="9123018" y="16104895"/>
                  <a:pt x="9068433" y="16159480"/>
                  <a:pt x="9001098" y="16159480"/>
                </a:cubicBezTo>
                <a:cubicBezTo>
                  <a:pt x="8933763" y="16159480"/>
                  <a:pt x="8879178" y="16104895"/>
                  <a:pt x="8879178" y="16037560"/>
                </a:cubicBezTo>
                <a:cubicBezTo>
                  <a:pt x="8879178" y="15970225"/>
                  <a:pt x="8933763" y="15915640"/>
                  <a:pt x="9001098" y="15915640"/>
                </a:cubicBezTo>
                <a:close/>
                <a:moveTo>
                  <a:pt x="8406738" y="15915640"/>
                </a:moveTo>
                <a:cubicBezTo>
                  <a:pt x="8474073" y="15915640"/>
                  <a:pt x="8528658" y="15970225"/>
                  <a:pt x="8528658" y="16037560"/>
                </a:cubicBezTo>
                <a:cubicBezTo>
                  <a:pt x="8528658" y="16104895"/>
                  <a:pt x="8474073" y="16159480"/>
                  <a:pt x="8406738" y="16159480"/>
                </a:cubicBezTo>
                <a:cubicBezTo>
                  <a:pt x="8339403" y="16159480"/>
                  <a:pt x="8284818" y="16104895"/>
                  <a:pt x="8284818" y="16037560"/>
                </a:cubicBezTo>
                <a:cubicBezTo>
                  <a:pt x="8284818" y="15970225"/>
                  <a:pt x="8339403" y="15915640"/>
                  <a:pt x="8406738" y="15915640"/>
                </a:cubicBezTo>
                <a:close/>
                <a:moveTo>
                  <a:pt x="7827618" y="15915640"/>
                </a:moveTo>
                <a:cubicBezTo>
                  <a:pt x="7894953" y="15915640"/>
                  <a:pt x="7949538" y="15970225"/>
                  <a:pt x="7949538" y="16037560"/>
                </a:cubicBezTo>
                <a:cubicBezTo>
                  <a:pt x="7949538" y="16104895"/>
                  <a:pt x="7894953" y="16159480"/>
                  <a:pt x="7827618" y="16159480"/>
                </a:cubicBezTo>
                <a:cubicBezTo>
                  <a:pt x="7760283" y="16159480"/>
                  <a:pt x="7705698" y="16104895"/>
                  <a:pt x="7705698" y="16037560"/>
                </a:cubicBezTo>
                <a:cubicBezTo>
                  <a:pt x="7705698" y="15970225"/>
                  <a:pt x="7760283" y="15915640"/>
                  <a:pt x="7827618" y="15915640"/>
                </a:cubicBezTo>
                <a:close/>
                <a:moveTo>
                  <a:pt x="7187538" y="15915640"/>
                </a:moveTo>
                <a:cubicBezTo>
                  <a:pt x="7254874" y="15915640"/>
                  <a:pt x="7309458" y="15970225"/>
                  <a:pt x="7309458" y="16037560"/>
                </a:cubicBezTo>
                <a:cubicBezTo>
                  <a:pt x="7309458" y="16104895"/>
                  <a:pt x="7254874" y="16159480"/>
                  <a:pt x="7187538" y="16159480"/>
                </a:cubicBezTo>
                <a:cubicBezTo>
                  <a:pt x="7120202" y="16159480"/>
                  <a:pt x="7065618" y="16104895"/>
                  <a:pt x="7065618" y="16037560"/>
                </a:cubicBezTo>
                <a:cubicBezTo>
                  <a:pt x="7065618" y="15970225"/>
                  <a:pt x="7120202" y="15915640"/>
                  <a:pt x="7187538" y="15915640"/>
                </a:cubicBezTo>
                <a:close/>
                <a:moveTo>
                  <a:pt x="6608418" y="15915640"/>
                </a:moveTo>
                <a:cubicBezTo>
                  <a:pt x="6675754" y="15915640"/>
                  <a:pt x="6730338" y="15970225"/>
                  <a:pt x="6730338" y="16037560"/>
                </a:cubicBezTo>
                <a:cubicBezTo>
                  <a:pt x="6730338" y="16104895"/>
                  <a:pt x="6675754" y="16159480"/>
                  <a:pt x="6608418" y="16159480"/>
                </a:cubicBezTo>
                <a:cubicBezTo>
                  <a:pt x="6541082" y="16159480"/>
                  <a:pt x="6486498" y="16104895"/>
                  <a:pt x="6486498" y="16037560"/>
                </a:cubicBezTo>
                <a:cubicBezTo>
                  <a:pt x="6486498" y="15970225"/>
                  <a:pt x="6541082" y="15915640"/>
                  <a:pt x="6608418" y="15915640"/>
                </a:cubicBezTo>
                <a:close/>
                <a:moveTo>
                  <a:pt x="5968338" y="15915640"/>
                </a:moveTo>
                <a:cubicBezTo>
                  <a:pt x="6035674" y="15915640"/>
                  <a:pt x="6090258" y="15970225"/>
                  <a:pt x="6090258" y="16037560"/>
                </a:cubicBezTo>
                <a:cubicBezTo>
                  <a:pt x="6090258" y="16104895"/>
                  <a:pt x="6035674" y="16159480"/>
                  <a:pt x="5968338" y="16159480"/>
                </a:cubicBezTo>
                <a:cubicBezTo>
                  <a:pt x="5901002" y="16159480"/>
                  <a:pt x="5846418" y="16104895"/>
                  <a:pt x="5846418" y="16037560"/>
                </a:cubicBezTo>
                <a:cubicBezTo>
                  <a:pt x="5846418" y="15970225"/>
                  <a:pt x="5901002" y="15915640"/>
                  <a:pt x="5968338" y="15915640"/>
                </a:cubicBezTo>
                <a:close/>
                <a:moveTo>
                  <a:pt x="5389218" y="15915640"/>
                </a:moveTo>
                <a:cubicBezTo>
                  <a:pt x="5456554" y="15915640"/>
                  <a:pt x="5511138" y="15970225"/>
                  <a:pt x="5511138" y="16037560"/>
                </a:cubicBezTo>
                <a:cubicBezTo>
                  <a:pt x="5511138" y="16104895"/>
                  <a:pt x="5456554" y="16159480"/>
                  <a:pt x="5389218" y="16159480"/>
                </a:cubicBezTo>
                <a:cubicBezTo>
                  <a:pt x="5321882" y="16159480"/>
                  <a:pt x="5267298" y="16104895"/>
                  <a:pt x="5267298" y="16037560"/>
                </a:cubicBezTo>
                <a:cubicBezTo>
                  <a:pt x="5267298" y="15970225"/>
                  <a:pt x="5321882" y="15915640"/>
                  <a:pt x="5389218" y="15915640"/>
                </a:cubicBezTo>
                <a:close/>
                <a:moveTo>
                  <a:pt x="4749138" y="15915640"/>
                </a:moveTo>
                <a:cubicBezTo>
                  <a:pt x="4816474" y="15915640"/>
                  <a:pt x="4871058" y="15970225"/>
                  <a:pt x="4871058" y="16037560"/>
                </a:cubicBezTo>
                <a:cubicBezTo>
                  <a:pt x="4871058" y="16104895"/>
                  <a:pt x="4816474" y="16159480"/>
                  <a:pt x="4749138" y="16159480"/>
                </a:cubicBezTo>
                <a:cubicBezTo>
                  <a:pt x="4681802" y="16159480"/>
                  <a:pt x="4627218" y="16104895"/>
                  <a:pt x="4627218" y="16037560"/>
                </a:cubicBezTo>
                <a:cubicBezTo>
                  <a:pt x="4627218" y="15970225"/>
                  <a:pt x="4681802" y="15915640"/>
                  <a:pt x="4749138" y="15915640"/>
                </a:cubicBezTo>
                <a:close/>
                <a:moveTo>
                  <a:pt x="13847418" y="15326360"/>
                </a:moveTo>
                <a:cubicBezTo>
                  <a:pt x="13914753" y="15326360"/>
                  <a:pt x="13969338" y="15380945"/>
                  <a:pt x="13969338" y="15448280"/>
                </a:cubicBezTo>
                <a:cubicBezTo>
                  <a:pt x="13969338" y="15515615"/>
                  <a:pt x="13914753" y="15570200"/>
                  <a:pt x="13847418" y="15570200"/>
                </a:cubicBezTo>
                <a:cubicBezTo>
                  <a:pt x="13780083" y="15570200"/>
                  <a:pt x="13725498" y="15515615"/>
                  <a:pt x="13725498" y="15448280"/>
                </a:cubicBezTo>
                <a:cubicBezTo>
                  <a:pt x="13725498" y="15380945"/>
                  <a:pt x="13780083" y="15326360"/>
                  <a:pt x="13847418" y="15326360"/>
                </a:cubicBezTo>
                <a:close/>
                <a:moveTo>
                  <a:pt x="13237818" y="15326360"/>
                </a:moveTo>
                <a:cubicBezTo>
                  <a:pt x="13305153" y="15326360"/>
                  <a:pt x="13359738" y="15380945"/>
                  <a:pt x="13359738" y="15448280"/>
                </a:cubicBezTo>
                <a:cubicBezTo>
                  <a:pt x="13359738" y="15515615"/>
                  <a:pt x="13305153" y="15570200"/>
                  <a:pt x="13237818" y="15570200"/>
                </a:cubicBezTo>
                <a:cubicBezTo>
                  <a:pt x="13170483" y="15570200"/>
                  <a:pt x="13115898" y="15515615"/>
                  <a:pt x="13115898" y="15448280"/>
                </a:cubicBezTo>
                <a:cubicBezTo>
                  <a:pt x="13115898" y="15380945"/>
                  <a:pt x="13170483" y="15326360"/>
                  <a:pt x="13237818" y="15326360"/>
                </a:cubicBezTo>
                <a:close/>
                <a:moveTo>
                  <a:pt x="12658698" y="15326360"/>
                </a:moveTo>
                <a:cubicBezTo>
                  <a:pt x="12726033" y="15326360"/>
                  <a:pt x="12780618" y="15380945"/>
                  <a:pt x="12780618" y="15448280"/>
                </a:cubicBezTo>
                <a:cubicBezTo>
                  <a:pt x="12780618" y="15515615"/>
                  <a:pt x="12726033" y="15570200"/>
                  <a:pt x="12658698" y="15570200"/>
                </a:cubicBezTo>
                <a:cubicBezTo>
                  <a:pt x="12591363" y="15570200"/>
                  <a:pt x="12536778" y="15515615"/>
                  <a:pt x="12536778" y="15448280"/>
                </a:cubicBezTo>
                <a:cubicBezTo>
                  <a:pt x="12536778" y="15380945"/>
                  <a:pt x="12591363" y="15326360"/>
                  <a:pt x="12658698" y="15326360"/>
                </a:cubicBezTo>
                <a:close/>
                <a:moveTo>
                  <a:pt x="12018618" y="15326360"/>
                </a:moveTo>
                <a:cubicBezTo>
                  <a:pt x="12085953" y="15326360"/>
                  <a:pt x="12140538" y="15380945"/>
                  <a:pt x="12140538" y="15448280"/>
                </a:cubicBezTo>
                <a:cubicBezTo>
                  <a:pt x="12140538" y="15515615"/>
                  <a:pt x="12085953" y="15570200"/>
                  <a:pt x="12018618" y="15570200"/>
                </a:cubicBezTo>
                <a:cubicBezTo>
                  <a:pt x="11951283" y="15570200"/>
                  <a:pt x="11896698" y="15515615"/>
                  <a:pt x="11896698" y="15448280"/>
                </a:cubicBezTo>
                <a:cubicBezTo>
                  <a:pt x="11896698" y="15380945"/>
                  <a:pt x="11951283" y="15326360"/>
                  <a:pt x="12018618" y="15326360"/>
                </a:cubicBezTo>
                <a:close/>
                <a:moveTo>
                  <a:pt x="11439498" y="15326360"/>
                </a:moveTo>
                <a:cubicBezTo>
                  <a:pt x="11506833" y="15326360"/>
                  <a:pt x="11561418" y="15380945"/>
                  <a:pt x="11561418" y="15448280"/>
                </a:cubicBezTo>
                <a:cubicBezTo>
                  <a:pt x="11561418" y="15515615"/>
                  <a:pt x="11506833" y="15570200"/>
                  <a:pt x="11439498" y="15570200"/>
                </a:cubicBezTo>
                <a:cubicBezTo>
                  <a:pt x="11372163" y="15570200"/>
                  <a:pt x="11317578" y="15515615"/>
                  <a:pt x="11317578" y="15448280"/>
                </a:cubicBezTo>
                <a:cubicBezTo>
                  <a:pt x="11317578" y="15380945"/>
                  <a:pt x="11372163" y="15326360"/>
                  <a:pt x="11439498" y="15326360"/>
                </a:cubicBezTo>
                <a:close/>
                <a:moveTo>
                  <a:pt x="10799418" y="15326360"/>
                </a:moveTo>
                <a:cubicBezTo>
                  <a:pt x="10866753" y="15326360"/>
                  <a:pt x="10921338" y="15380945"/>
                  <a:pt x="10921338" y="15448280"/>
                </a:cubicBezTo>
                <a:cubicBezTo>
                  <a:pt x="10921338" y="15515615"/>
                  <a:pt x="10866753" y="15570200"/>
                  <a:pt x="10799418" y="15570200"/>
                </a:cubicBezTo>
                <a:cubicBezTo>
                  <a:pt x="10732083" y="15570200"/>
                  <a:pt x="10677498" y="15515615"/>
                  <a:pt x="10677498" y="15448280"/>
                </a:cubicBezTo>
                <a:cubicBezTo>
                  <a:pt x="10677498" y="15380945"/>
                  <a:pt x="10732083" y="15326360"/>
                  <a:pt x="10799418" y="15326360"/>
                </a:cubicBezTo>
                <a:close/>
                <a:moveTo>
                  <a:pt x="10220298" y="15326360"/>
                </a:moveTo>
                <a:cubicBezTo>
                  <a:pt x="10287633" y="15326360"/>
                  <a:pt x="10342218" y="15380945"/>
                  <a:pt x="10342218" y="15448280"/>
                </a:cubicBezTo>
                <a:cubicBezTo>
                  <a:pt x="10342218" y="15515615"/>
                  <a:pt x="10287633" y="15570200"/>
                  <a:pt x="10220298" y="15570200"/>
                </a:cubicBezTo>
                <a:cubicBezTo>
                  <a:pt x="10152963" y="15570200"/>
                  <a:pt x="10098378" y="15515615"/>
                  <a:pt x="10098378" y="15448280"/>
                </a:cubicBezTo>
                <a:cubicBezTo>
                  <a:pt x="10098378" y="15380945"/>
                  <a:pt x="10152963" y="15326360"/>
                  <a:pt x="10220298" y="15326360"/>
                </a:cubicBezTo>
                <a:close/>
                <a:moveTo>
                  <a:pt x="9580218" y="15326360"/>
                </a:moveTo>
                <a:cubicBezTo>
                  <a:pt x="9647553" y="15326360"/>
                  <a:pt x="9702138" y="15380945"/>
                  <a:pt x="9702138" y="15448280"/>
                </a:cubicBezTo>
                <a:cubicBezTo>
                  <a:pt x="9702138" y="15515615"/>
                  <a:pt x="9647553" y="15570200"/>
                  <a:pt x="9580218" y="15570200"/>
                </a:cubicBezTo>
                <a:cubicBezTo>
                  <a:pt x="9512883" y="15570200"/>
                  <a:pt x="9458298" y="15515615"/>
                  <a:pt x="9458298" y="15448280"/>
                </a:cubicBezTo>
                <a:cubicBezTo>
                  <a:pt x="9458298" y="15380945"/>
                  <a:pt x="9512883" y="15326360"/>
                  <a:pt x="9580218" y="15326360"/>
                </a:cubicBezTo>
                <a:close/>
                <a:moveTo>
                  <a:pt x="9001098" y="15326360"/>
                </a:moveTo>
                <a:cubicBezTo>
                  <a:pt x="9068433" y="15326360"/>
                  <a:pt x="9123018" y="15380945"/>
                  <a:pt x="9123018" y="15448280"/>
                </a:cubicBezTo>
                <a:cubicBezTo>
                  <a:pt x="9123018" y="15515615"/>
                  <a:pt x="9068433" y="15570200"/>
                  <a:pt x="9001098" y="15570200"/>
                </a:cubicBezTo>
                <a:cubicBezTo>
                  <a:pt x="8933763" y="15570200"/>
                  <a:pt x="8879178" y="15515615"/>
                  <a:pt x="8879178" y="15448280"/>
                </a:cubicBezTo>
                <a:cubicBezTo>
                  <a:pt x="8879178" y="15380945"/>
                  <a:pt x="8933763" y="15326360"/>
                  <a:pt x="9001098" y="15326360"/>
                </a:cubicBezTo>
                <a:close/>
                <a:moveTo>
                  <a:pt x="8406738" y="15326360"/>
                </a:moveTo>
                <a:cubicBezTo>
                  <a:pt x="8474073" y="15326360"/>
                  <a:pt x="8528658" y="15380945"/>
                  <a:pt x="8528658" y="15448280"/>
                </a:cubicBezTo>
                <a:cubicBezTo>
                  <a:pt x="8528658" y="15515615"/>
                  <a:pt x="8474073" y="15570200"/>
                  <a:pt x="8406738" y="15570200"/>
                </a:cubicBezTo>
                <a:cubicBezTo>
                  <a:pt x="8339403" y="15570200"/>
                  <a:pt x="8284818" y="15515615"/>
                  <a:pt x="8284818" y="15448280"/>
                </a:cubicBezTo>
                <a:cubicBezTo>
                  <a:pt x="8284818" y="15380945"/>
                  <a:pt x="8339403" y="15326360"/>
                  <a:pt x="8406738" y="15326360"/>
                </a:cubicBezTo>
                <a:close/>
                <a:moveTo>
                  <a:pt x="7827618" y="15326360"/>
                </a:moveTo>
                <a:cubicBezTo>
                  <a:pt x="7894953" y="15326360"/>
                  <a:pt x="7949538" y="15380945"/>
                  <a:pt x="7949538" y="15448280"/>
                </a:cubicBezTo>
                <a:cubicBezTo>
                  <a:pt x="7949538" y="15515615"/>
                  <a:pt x="7894953" y="15570200"/>
                  <a:pt x="7827618" y="15570200"/>
                </a:cubicBezTo>
                <a:cubicBezTo>
                  <a:pt x="7760283" y="15570200"/>
                  <a:pt x="7705698" y="15515615"/>
                  <a:pt x="7705698" y="15448280"/>
                </a:cubicBezTo>
                <a:cubicBezTo>
                  <a:pt x="7705698" y="15380945"/>
                  <a:pt x="7760283" y="15326360"/>
                  <a:pt x="7827618" y="15326360"/>
                </a:cubicBezTo>
                <a:close/>
                <a:moveTo>
                  <a:pt x="7187538" y="15326360"/>
                </a:moveTo>
                <a:cubicBezTo>
                  <a:pt x="7254874" y="15326360"/>
                  <a:pt x="7309458" y="15380945"/>
                  <a:pt x="7309458" y="15448280"/>
                </a:cubicBezTo>
                <a:cubicBezTo>
                  <a:pt x="7309458" y="15515615"/>
                  <a:pt x="7254874" y="15570200"/>
                  <a:pt x="7187538" y="15570200"/>
                </a:cubicBezTo>
                <a:cubicBezTo>
                  <a:pt x="7120202" y="15570200"/>
                  <a:pt x="7065618" y="15515615"/>
                  <a:pt x="7065618" y="15448280"/>
                </a:cubicBezTo>
                <a:cubicBezTo>
                  <a:pt x="7065618" y="15380945"/>
                  <a:pt x="7120202" y="15326360"/>
                  <a:pt x="7187538" y="15326360"/>
                </a:cubicBezTo>
                <a:close/>
                <a:moveTo>
                  <a:pt x="6608418" y="15326360"/>
                </a:moveTo>
                <a:cubicBezTo>
                  <a:pt x="6675754" y="15326360"/>
                  <a:pt x="6730338" y="15380945"/>
                  <a:pt x="6730338" y="15448280"/>
                </a:cubicBezTo>
                <a:cubicBezTo>
                  <a:pt x="6730338" y="15515615"/>
                  <a:pt x="6675754" y="15570200"/>
                  <a:pt x="6608418" y="15570200"/>
                </a:cubicBezTo>
                <a:cubicBezTo>
                  <a:pt x="6541082" y="15570200"/>
                  <a:pt x="6486498" y="15515615"/>
                  <a:pt x="6486498" y="15448280"/>
                </a:cubicBezTo>
                <a:cubicBezTo>
                  <a:pt x="6486498" y="15380945"/>
                  <a:pt x="6541082" y="15326360"/>
                  <a:pt x="6608418" y="15326360"/>
                </a:cubicBezTo>
                <a:close/>
                <a:moveTo>
                  <a:pt x="5968338" y="15326360"/>
                </a:moveTo>
                <a:cubicBezTo>
                  <a:pt x="6035674" y="15326360"/>
                  <a:pt x="6090258" y="15380945"/>
                  <a:pt x="6090258" y="15448280"/>
                </a:cubicBezTo>
                <a:cubicBezTo>
                  <a:pt x="6090258" y="15515615"/>
                  <a:pt x="6035674" y="15570200"/>
                  <a:pt x="5968338" y="15570200"/>
                </a:cubicBezTo>
                <a:cubicBezTo>
                  <a:pt x="5901002" y="15570200"/>
                  <a:pt x="5846418" y="15515615"/>
                  <a:pt x="5846418" y="15448280"/>
                </a:cubicBezTo>
                <a:cubicBezTo>
                  <a:pt x="5846418" y="15380945"/>
                  <a:pt x="5901002" y="15326360"/>
                  <a:pt x="5968338" y="15326360"/>
                </a:cubicBezTo>
                <a:close/>
                <a:moveTo>
                  <a:pt x="5389218" y="15326360"/>
                </a:moveTo>
                <a:cubicBezTo>
                  <a:pt x="5456554" y="15326360"/>
                  <a:pt x="5511138" y="15380945"/>
                  <a:pt x="5511138" y="15448280"/>
                </a:cubicBezTo>
                <a:cubicBezTo>
                  <a:pt x="5511138" y="15515615"/>
                  <a:pt x="5456554" y="15570200"/>
                  <a:pt x="5389218" y="15570200"/>
                </a:cubicBezTo>
                <a:cubicBezTo>
                  <a:pt x="5321882" y="15570200"/>
                  <a:pt x="5267298" y="15515615"/>
                  <a:pt x="5267298" y="15448280"/>
                </a:cubicBezTo>
                <a:cubicBezTo>
                  <a:pt x="5267298" y="15380945"/>
                  <a:pt x="5321882" y="15326360"/>
                  <a:pt x="5389218" y="15326360"/>
                </a:cubicBezTo>
                <a:close/>
                <a:moveTo>
                  <a:pt x="4749138" y="15326360"/>
                </a:moveTo>
                <a:cubicBezTo>
                  <a:pt x="4816474" y="15326360"/>
                  <a:pt x="4871058" y="15380945"/>
                  <a:pt x="4871058" y="15448280"/>
                </a:cubicBezTo>
                <a:cubicBezTo>
                  <a:pt x="4871058" y="15515615"/>
                  <a:pt x="4816474" y="15570200"/>
                  <a:pt x="4749138" y="15570200"/>
                </a:cubicBezTo>
                <a:cubicBezTo>
                  <a:pt x="4681802" y="15570200"/>
                  <a:pt x="4627218" y="15515615"/>
                  <a:pt x="4627218" y="15448280"/>
                </a:cubicBezTo>
                <a:cubicBezTo>
                  <a:pt x="4627218" y="15380945"/>
                  <a:pt x="4681802" y="15326360"/>
                  <a:pt x="4749138" y="15326360"/>
                </a:cubicBezTo>
                <a:close/>
                <a:moveTo>
                  <a:pt x="4170018" y="15326360"/>
                </a:moveTo>
                <a:cubicBezTo>
                  <a:pt x="4237354" y="15326360"/>
                  <a:pt x="4291938" y="15380945"/>
                  <a:pt x="4291938" y="15448280"/>
                </a:cubicBezTo>
                <a:cubicBezTo>
                  <a:pt x="4291938" y="15515615"/>
                  <a:pt x="4237354" y="15570200"/>
                  <a:pt x="4170018" y="15570200"/>
                </a:cubicBezTo>
                <a:cubicBezTo>
                  <a:pt x="4102682" y="15570200"/>
                  <a:pt x="4048098" y="15515615"/>
                  <a:pt x="4048098" y="15448280"/>
                </a:cubicBezTo>
                <a:cubicBezTo>
                  <a:pt x="4048098" y="15380945"/>
                  <a:pt x="4102682" y="15326360"/>
                  <a:pt x="4170018" y="15326360"/>
                </a:cubicBezTo>
                <a:close/>
                <a:moveTo>
                  <a:pt x="3560418" y="15326360"/>
                </a:moveTo>
                <a:cubicBezTo>
                  <a:pt x="3627754" y="15326360"/>
                  <a:pt x="3682338" y="15380945"/>
                  <a:pt x="3682338" y="15448280"/>
                </a:cubicBezTo>
                <a:cubicBezTo>
                  <a:pt x="3682338" y="15515615"/>
                  <a:pt x="3627754" y="15570200"/>
                  <a:pt x="3560418" y="15570200"/>
                </a:cubicBezTo>
                <a:cubicBezTo>
                  <a:pt x="3493082" y="15570200"/>
                  <a:pt x="3438498" y="15515615"/>
                  <a:pt x="3438498" y="15448280"/>
                </a:cubicBezTo>
                <a:cubicBezTo>
                  <a:pt x="3438498" y="15380945"/>
                  <a:pt x="3493082" y="15326360"/>
                  <a:pt x="3560418" y="15326360"/>
                </a:cubicBezTo>
                <a:close/>
                <a:moveTo>
                  <a:pt x="14426538" y="14737080"/>
                </a:moveTo>
                <a:cubicBezTo>
                  <a:pt x="14493873" y="14737080"/>
                  <a:pt x="14548458" y="14791665"/>
                  <a:pt x="14548458" y="14859000"/>
                </a:cubicBezTo>
                <a:cubicBezTo>
                  <a:pt x="14548458" y="14926335"/>
                  <a:pt x="14493873" y="14980920"/>
                  <a:pt x="14426538" y="14980920"/>
                </a:cubicBezTo>
                <a:cubicBezTo>
                  <a:pt x="14359203" y="14980920"/>
                  <a:pt x="14304618" y="14926335"/>
                  <a:pt x="14304618" y="14859000"/>
                </a:cubicBezTo>
                <a:cubicBezTo>
                  <a:pt x="14304618" y="14791665"/>
                  <a:pt x="14359203" y="14737080"/>
                  <a:pt x="14426538" y="14737080"/>
                </a:cubicBezTo>
                <a:close/>
                <a:moveTo>
                  <a:pt x="13847418" y="14737080"/>
                </a:moveTo>
                <a:cubicBezTo>
                  <a:pt x="13914753" y="14737080"/>
                  <a:pt x="13969338" y="14791665"/>
                  <a:pt x="13969338" y="14859000"/>
                </a:cubicBezTo>
                <a:cubicBezTo>
                  <a:pt x="13969338" y="14926335"/>
                  <a:pt x="13914753" y="14980920"/>
                  <a:pt x="13847418" y="14980920"/>
                </a:cubicBezTo>
                <a:cubicBezTo>
                  <a:pt x="13780083" y="14980920"/>
                  <a:pt x="13725498" y="14926335"/>
                  <a:pt x="13725498" y="14859000"/>
                </a:cubicBezTo>
                <a:cubicBezTo>
                  <a:pt x="13725498" y="14791665"/>
                  <a:pt x="13780083" y="14737080"/>
                  <a:pt x="13847418" y="14737080"/>
                </a:cubicBezTo>
                <a:close/>
                <a:moveTo>
                  <a:pt x="13237818" y="14737080"/>
                </a:moveTo>
                <a:cubicBezTo>
                  <a:pt x="13305153" y="14737080"/>
                  <a:pt x="13359738" y="14791665"/>
                  <a:pt x="13359738" y="14859000"/>
                </a:cubicBezTo>
                <a:cubicBezTo>
                  <a:pt x="13359738" y="14926335"/>
                  <a:pt x="13305153" y="14980920"/>
                  <a:pt x="13237818" y="14980920"/>
                </a:cubicBezTo>
                <a:cubicBezTo>
                  <a:pt x="13170483" y="14980920"/>
                  <a:pt x="13115898" y="14926335"/>
                  <a:pt x="13115898" y="14859000"/>
                </a:cubicBezTo>
                <a:cubicBezTo>
                  <a:pt x="13115898" y="14791665"/>
                  <a:pt x="13170483" y="14737080"/>
                  <a:pt x="13237818" y="14737080"/>
                </a:cubicBezTo>
                <a:close/>
                <a:moveTo>
                  <a:pt x="12658698" y="14737080"/>
                </a:moveTo>
                <a:cubicBezTo>
                  <a:pt x="12726033" y="14737080"/>
                  <a:pt x="12780618" y="14791665"/>
                  <a:pt x="12780618" y="14859000"/>
                </a:cubicBezTo>
                <a:cubicBezTo>
                  <a:pt x="12780618" y="14926335"/>
                  <a:pt x="12726033" y="14980920"/>
                  <a:pt x="12658698" y="14980920"/>
                </a:cubicBezTo>
                <a:cubicBezTo>
                  <a:pt x="12591363" y="14980920"/>
                  <a:pt x="12536778" y="14926335"/>
                  <a:pt x="12536778" y="14859000"/>
                </a:cubicBezTo>
                <a:cubicBezTo>
                  <a:pt x="12536778" y="14791665"/>
                  <a:pt x="12591363" y="14737080"/>
                  <a:pt x="12658698" y="14737080"/>
                </a:cubicBezTo>
                <a:close/>
                <a:moveTo>
                  <a:pt x="12018618" y="14737080"/>
                </a:moveTo>
                <a:cubicBezTo>
                  <a:pt x="12085953" y="14737080"/>
                  <a:pt x="12140538" y="14791665"/>
                  <a:pt x="12140538" y="14859000"/>
                </a:cubicBezTo>
                <a:cubicBezTo>
                  <a:pt x="12140538" y="14926335"/>
                  <a:pt x="12085953" y="14980920"/>
                  <a:pt x="12018618" y="14980920"/>
                </a:cubicBezTo>
                <a:cubicBezTo>
                  <a:pt x="11951283" y="14980920"/>
                  <a:pt x="11896698" y="14926335"/>
                  <a:pt x="11896698" y="14859000"/>
                </a:cubicBezTo>
                <a:cubicBezTo>
                  <a:pt x="11896698" y="14791665"/>
                  <a:pt x="11951283" y="14737080"/>
                  <a:pt x="12018618" y="14737080"/>
                </a:cubicBezTo>
                <a:close/>
                <a:moveTo>
                  <a:pt x="11439498" y="14737080"/>
                </a:moveTo>
                <a:cubicBezTo>
                  <a:pt x="11506833" y="14737080"/>
                  <a:pt x="11561418" y="14791665"/>
                  <a:pt x="11561418" y="14859000"/>
                </a:cubicBezTo>
                <a:cubicBezTo>
                  <a:pt x="11561418" y="14926335"/>
                  <a:pt x="11506833" y="14980920"/>
                  <a:pt x="11439498" y="14980920"/>
                </a:cubicBezTo>
                <a:cubicBezTo>
                  <a:pt x="11372163" y="14980920"/>
                  <a:pt x="11317578" y="14926335"/>
                  <a:pt x="11317578" y="14859000"/>
                </a:cubicBezTo>
                <a:cubicBezTo>
                  <a:pt x="11317578" y="14791665"/>
                  <a:pt x="11372163" y="14737080"/>
                  <a:pt x="11439498" y="14737080"/>
                </a:cubicBezTo>
                <a:close/>
                <a:moveTo>
                  <a:pt x="10799418" y="14737080"/>
                </a:moveTo>
                <a:cubicBezTo>
                  <a:pt x="10866753" y="14737080"/>
                  <a:pt x="10921338" y="14791665"/>
                  <a:pt x="10921338" y="14859000"/>
                </a:cubicBezTo>
                <a:cubicBezTo>
                  <a:pt x="10921338" y="14926335"/>
                  <a:pt x="10866753" y="14980920"/>
                  <a:pt x="10799418" y="14980920"/>
                </a:cubicBezTo>
                <a:cubicBezTo>
                  <a:pt x="10732083" y="14980920"/>
                  <a:pt x="10677498" y="14926335"/>
                  <a:pt x="10677498" y="14859000"/>
                </a:cubicBezTo>
                <a:cubicBezTo>
                  <a:pt x="10677498" y="14791665"/>
                  <a:pt x="10732083" y="14737080"/>
                  <a:pt x="10799418" y="14737080"/>
                </a:cubicBezTo>
                <a:close/>
                <a:moveTo>
                  <a:pt x="10220298" y="14737080"/>
                </a:moveTo>
                <a:cubicBezTo>
                  <a:pt x="10287633" y="14737080"/>
                  <a:pt x="10342218" y="14791665"/>
                  <a:pt x="10342218" y="14859000"/>
                </a:cubicBezTo>
                <a:cubicBezTo>
                  <a:pt x="10342218" y="14926335"/>
                  <a:pt x="10287633" y="14980920"/>
                  <a:pt x="10220298" y="14980920"/>
                </a:cubicBezTo>
                <a:cubicBezTo>
                  <a:pt x="10152963" y="14980920"/>
                  <a:pt x="10098378" y="14926335"/>
                  <a:pt x="10098378" y="14859000"/>
                </a:cubicBezTo>
                <a:cubicBezTo>
                  <a:pt x="10098378" y="14791665"/>
                  <a:pt x="10152963" y="14737080"/>
                  <a:pt x="10220298" y="14737080"/>
                </a:cubicBezTo>
                <a:close/>
                <a:moveTo>
                  <a:pt x="9580218" y="14737080"/>
                </a:moveTo>
                <a:cubicBezTo>
                  <a:pt x="9647553" y="14737080"/>
                  <a:pt x="9702138" y="14791665"/>
                  <a:pt x="9702138" y="14859000"/>
                </a:cubicBezTo>
                <a:cubicBezTo>
                  <a:pt x="9702138" y="14926335"/>
                  <a:pt x="9647553" y="14980920"/>
                  <a:pt x="9580218" y="14980920"/>
                </a:cubicBezTo>
                <a:cubicBezTo>
                  <a:pt x="9512883" y="14980920"/>
                  <a:pt x="9458298" y="14926335"/>
                  <a:pt x="9458298" y="14859000"/>
                </a:cubicBezTo>
                <a:cubicBezTo>
                  <a:pt x="9458298" y="14791665"/>
                  <a:pt x="9512883" y="14737080"/>
                  <a:pt x="9580218" y="14737080"/>
                </a:cubicBezTo>
                <a:close/>
                <a:moveTo>
                  <a:pt x="9001098" y="14737080"/>
                </a:moveTo>
                <a:cubicBezTo>
                  <a:pt x="9068433" y="14737080"/>
                  <a:pt x="9123018" y="14791665"/>
                  <a:pt x="9123018" y="14859000"/>
                </a:cubicBezTo>
                <a:cubicBezTo>
                  <a:pt x="9123018" y="14926335"/>
                  <a:pt x="9068433" y="14980920"/>
                  <a:pt x="9001098" y="14980920"/>
                </a:cubicBezTo>
                <a:cubicBezTo>
                  <a:pt x="8933763" y="14980920"/>
                  <a:pt x="8879178" y="14926335"/>
                  <a:pt x="8879178" y="14859000"/>
                </a:cubicBezTo>
                <a:cubicBezTo>
                  <a:pt x="8879178" y="14791665"/>
                  <a:pt x="8933763" y="14737080"/>
                  <a:pt x="9001098" y="14737080"/>
                </a:cubicBezTo>
                <a:close/>
                <a:moveTo>
                  <a:pt x="8406738" y="14737080"/>
                </a:moveTo>
                <a:cubicBezTo>
                  <a:pt x="8474073" y="14737080"/>
                  <a:pt x="8528658" y="14791665"/>
                  <a:pt x="8528658" y="14859000"/>
                </a:cubicBezTo>
                <a:cubicBezTo>
                  <a:pt x="8528658" y="14926335"/>
                  <a:pt x="8474073" y="14980920"/>
                  <a:pt x="8406738" y="14980920"/>
                </a:cubicBezTo>
                <a:cubicBezTo>
                  <a:pt x="8339403" y="14980920"/>
                  <a:pt x="8284818" y="14926335"/>
                  <a:pt x="8284818" y="14859000"/>
                </a:cubicBezTo>
                <a:cubicBezTo>
                  <a:pt x="8284818" y="14791665"/>
                  <a:pt x="8339403" y="14737080"/>
                  <a:pt x="8406738" y="14737080"/>
                </a:cubicBezTo>
                <a:close/>
                <a:moveTo>
                  <a:pt x="7827618" y="14737080"/>
                </a:moveTo>
                <a:cubicBezTo>
                  <a:pt x="7894953" y="14737080"/>
                  <a:pt x="7949538" y="14791665"/>
                  <a:pt x="7949538" y="14859000"/>
                </a:cubicBezTo>
                <a:cubicBezTo>
                  <a:pt x="7949538" y="14926335"/>
                  <a:pt x="7894953" y="14980920"/>
                  <a:pt x="7827618" y="14980920"/>
                </a:cubicBezTo>
                <a:cubicBezTo>
                  <a:pt x="7760283" y="14980920"/>
                  <a:pt x="7705698" y="14926335"/>
                  <a:pt x="7705698" y="14859000"/>
                </a:cubicBezTo>
                <a:cubicBezTo>
                  <a:pt x="7705698" y="14791665"/>
                  <a:pt x="7760283" y="14737080"/>
                  <a:pt x="7827618" y="14737080"/>
                </a:cubicBezTo>
                <a:close/>
                <a:moveTo>
                  <a:pt x="7187538" y="14737080"/>
                </a:moveTo>
                <a:cubicBezTo>
                  <a:pt x="7254874" y="14737080"/>
                  <a:pt x="7309458" y="14791665"/>
                  <a:pt x="7309458" y="14859000"/>
                </a:cubicBezTo>
                <a:cubicBezTo>
                  <a:pt x="7309458" y="14926335"/>
                  <a:pt x="7254874" y="14980920"/>
                  <a:pt x="7187538" y="14980920"/>
                </a:cubicBezTo>
                <a:cubicBezTo>
                  <a:pt x="7120202" y="14980920"/>
                  <a:pt x="7065618" y="14926335"/>
                  <a:pt x="7065618" y="14859000"/>
                </a:cubicBezTo>
                <a:cubicBezTo>
                  <a:pt x="7065618" y="14791665"/>
                  <a:pt x="7120202" y="14737080"/>
                  <a:pt x="7187538" y="14737080"/>
                </a:cubicBezTo>
                <a:close/>
                <a:moveTo>
                  <a:pt x="6608418" y="14737080"/>
                </a:moveTo>
                <a:cubicBezTo>
                  <a:pt x="6675754" y="14737080"/>
                  <a:pt x="6730338" y="14791665"/>
                  <a:pt x="6730338" y="14859000"/>
                </a:cubicBezTo>
                <a:cubicBezTo>
                  <a:pt x="6730338" y="14926335"/>
                  <a:pt x="6675754" y="14980920"/>
                  <a:pt x="6608418" y="14980920"/>
                </a:cubicBezTo>
                <a:cubicBezTo>
                  <a:pt x="6541082" y="14980920"/>
                  <a:pt x="6486498" y="14926335"/>
                  <a:pt x="6486498" y="14859000"/>
                </a:cubicBezTo>
                <a:cubicBezTo>
                  <a:pt x="6486498" y="14791665"/>
                  <a:pt x="6541082" y="14737080"/>
                  <a:pt x="6608418" y="14737080"/>
                </a:cubicBezTo>
                <a:close/>
                <a:moveTo>
                  <a:pt x="5968338" y="14737080"/>
                </a:moveTo>
                <a:cubicBezTo>
                  <a:pt x="6035674" y="14737080"/>
                  <a:pt x="6090258" y="14791665"/>
                  <a:pt x="6090258" y="14859000"/>
                </a:cubicBezTo>
                <a:cubicBezTo>
                  <a:pt x="6090258" y="14926335"/>
                  <a:pt x="6035674" y="14980920"/>
                  <a:pt x="5968338" y="14980920"/>
                </a:cubicBezTo>
                <a:cubicBezTo>
                  <a:pt x="5901002" y="14980920"/>
                  <a:pt x="5846418" y="14926335"/>
                  <a:pt x="5846418" y="14859000"/>
                </a:cubicBezTo>
                <a:cubicBezTo>
                  <a:pt x="5846418" y="14791665"/>
                  <a:pt x="5901002" y="14737080"/>
                  <a:pt x="5968338" y="14737080"/>
                </a:cubicBezTo>
                <a:close/>
                <a:moveTo>
                  <a:pt x="5389218" y="14737080"/>
                </a:moveTo>
                <a:cubicBezTo>
                  <a:pt x="5456554" y="14737080"/>
                  <a:pt x="5511138" y="14791665"/>
                  <a:pt x="5511138" y="14859000"/>
                </a:cubicBezTo>
                <a:cubicBezTo>
                  <a:pt x="5511138" y="14926335"/>
                  <a:pt x="5456554" y="14980920"/>
                  <a:pt x="5389218" y="14980920"/>
                </a:cubicBezTo>
                <a:cubicBezTo>
                  <a:pt x="5321882" y="14980920"/>
                  <a:pt x="5267298" y="14926335"/>
                  <a:pt x="5267298" y="14859000"/>
                </a:cubicBezTo>
                <a:cubicBezTo>
                  <a:pt x="5267298" y="14791665"/>
                  <a:pt x="5321882" y="14737080"/>
                  <a:pt x="5389218" y="14737080"/>
                </a:cubicBezTo>
                <a:close/>
                <a:moveTo>
                  <a:pt x="4749138" y="14737080"/>
                </a:moveTo>
                <a:cubicBezTo>
                  <a:pt x="4816474" y="14737080"/>
                  <a:pt x="4871058" y="14791665"/>
                  <a:pt x="4871058" y="14859000"/>
                </a:cubicBezTo>
                <a:cubicBezTo>
                  <a:pt x="4871058" y="14926335"/>
                  <a:pt x="4816474" y="14980920"/>
                  <a:pt x="4749138" y="14980920"/>
                </a:cubicBezTo>
                <a:cubicBezTo>
                  <a:pt x="4681802" y="14980920"/>
                  <a:pt x="4627218" y="14926335"/>
                  <a:pt x="4627218" y="14859000"/>
                </a:cubicBezTo>
                <a:cubicBezTo>
                  <a:pt x="4627218" y="14791665"/>
                  <a:pt x="4681802" y="14737080"/>
                  <a:pt x="4749138" y="14737080"/>
                </a:cubicBezTo>
                <a:close/>
                <a:moveTo>
                  <a:pt x="4170018" y="14737080"/>
                </a:moveTo>
                <a:cubicBezTo>
                  <a:pt x="4237354" y="14737080"/>
                  <a:pt x="4291938" y="14791665"/>
                  <a:pt x="4291938" y="14859000"/>
                </a:cubicBezTo>
                <a:cubicBezTo>
                  <a:pt x="4291938" y="14926335"/>
                  <a:pt x="4237354" y="14980920"/>
                  <a:pt x="4170018" y="14980920"/>
                </a:cubicBezTo>
                <a:cubicBezTo>
                  <a:pt x="4102682" y="14980920"/>
                  <a:pt x="4048098" y="14926335"/>
                  <a:pt x="4048098" y="14859000"/>
                </a:cubicBezTo>
                <a:cubicBezTo>
                  <a:pt x="4048098" y="14791665"/>
                  <a:pt x="4102682" y="14737080"/>
                  <a:pt x="4170018" y="14737080"/>
                </a:cubicBezTo>
                <a:close/>
                <a:moveTo>
                  <a:pt x="3560418" y="14737080"/>
                </a:moveTo>
                <a:cubicBezTo>
                  <a:pt x="3627754" y="14737080"/>
                  <a:pt x="3682338" y="14791665"/>
                  <a:pt x="3682338" y="14859000"/>
                </a:cubicBezTo>
                <a:cubicBezTo>
                  <a:pt x="3682338" y="14926335"/>
                  <a:pt x="3627754" y="14980920"/>
                  <a:pt x="3560418" y="14980920"/>
                </a:cubicBezTo>
                <a:cubicBezTo>
                  <a:pt x="3493082" y="14980920"/>
                  <a:pt x="3438498" y="14926335"/>
                  <a:pt x="3438498" y="14859000"/>
                </a:cubicBezTo>
                <a:cubicBezTo>
                  <a:pt x="3438498" y="14791665"/>
                  <a:pt x="3493082" y="14737080"/>
                  <a:pt x="3560418" y="14737080"/>
                </a:cubicBezTo>
                <a:close/>
                <a:moveTo>
                  <a:pt x="2981298" y="14737080"/>
                </a:moveTo>
                <a:cubicBezTo>
                  <a:pt x="3048634" y="14737080"/>
                  <a:pt x="3103218" y="14791665"/>
                  <a:pt x="3103218" y="14859000"/>
                </a:cubicBezTo>
                <a:cubicBezTo>
                  <a:pt x="3103218" y="14926335"/>
                  <a:pt x="3048634" y="14980920"/>
                  <a:pt x="2981298" y="14980920"/>
                </a:cubicBezTo>
                <a:cubicBezTo>
                  <a:pt x="2913962" y="14980920"/>
                  <a:pt x="2859378" y="14926335"/>
                  <a:pt x="2859378" y="14859000"/>
                </a:cubicBezTo>
                <a:cubicBezTo>
                  <a:pt x="2859378" y="14791665"/>
                  <a:pt x="2913962" y="14737080"/>
                  <a:pt x="2981298" y="14737080"/>
                </a:cubicBezTo>
                <a:close/>
                <a:moveTo>
                  <a:pt x="15066618" y="14147800"/>
                </a:moveTo>
                <a:cubicBezTo>
                  <a:pt x="15133953" y="14147800"/>
                  <a:pt x="15188538" y="14202385"/>
                  <a:pt x="15188538" y="14269720"/>
                </a:cubicBezTo>
                <a:cubicBezTo>
                  <a:pt x="15188538" y="14337055"/>
                  <a:pt x="15133953" y="14391640"/>
                  <a:pt x="15066618" y="14391640"/>
                </a:cubicBezTo>
                <a:cubicBezTo>
                  <a:pt x="14999283" y="14391640"/>
                  <a:pt x="14944698" y="14337055"/>
                  <a:pt x="14944698" y="14269720"/>
                </a:cubicBezTo>
                <a:cubicBezTo>
                  <a:pt x="14944698" y="14202385"/>
                  <a:pt x="14999283" y="14147800"/>
                  <a:pt x="15066618" y="14147800"/>
                </a:cubicBezTo>
                <a:close/>
                <a:moveTo>
                  <a:pt x="14426538" y="14147800"/>
                </a:moveTo>
                <a:cubicBezTo>
                  <a:pt x="14493873" y="14147800"/>
                  <a:pt x="14548458" y="14202385"/>
                  <a:pt x="14548458" y="14269720"/>
                </a:cubicBezTo>
                <a:cubicBezTo>
                  <a:pt x="14548458" y="14337055"/>
                  <a:pt x="14493873" y="14391640"/>
                  <a:pt x="14426538" y="14391640"/>
                </a:cubicBezTo>
                <a:cubicBezTo>
                  <a:pt x="14359203" y="14391640"/>
                  <a:pt x="14304618" y="14337055"/>
                  <a:pt x="14304618" y="14269720"/>
                </a:cubicBezTo>
                <a:cubicBezTo>
                  <a:pt x="14304618" y="14202385"/>
                  <a:pt x="14359203" y="14147800"/>
                  <a:pt x="14426538" y="14147800"/>
                </a:cubicBezTo>
                <a:close/>
                <a:moveTo>
                  <a:pt x="13847418" y="14147800"/>
                </a:moveTo>
                <a:cubicBezTo>
                  <a:pt x="13914753" y="14147800"/>
                  <a:pt x="13969338" y="14202385"/>
                  <a:pt x="13969338" y="14269720"/>
                </a:cubicBezTo>
                <a:cubicBezTo>
                  <a:pt x="13969338" y="14337055"/>
                  <a:pt x="13914753" y="14391640"/>
                  <a:pt x="13847418" y="14391640"/>
                </a:cubicBezTo>
                <a:cubicBezTo>
                  <a:pt x="13780083" y="14391640"/>
                  <a:pt x="13725498" y="14337055"/>
                  <a:pt x="13725498" y="14269720"/>
                </a:cubicBezTo>
                <a:cubicBezTo>
                  <a:pt x="13725498" y="14202385"/>
                  <a:pt x="13780083" y="14147800"/>
                  <a:pt x="13847418" y="14147800"/>
                </a:cubicBezTo>
                <a:close/>
                <a:moveTo>
                  <a:pt x="13237818" y="14147800"/>
                </a:moveTo>
                <a:cubicBezTo>
                  <a:pt x="13305153" y="14147800"/>
                  <a:pt x="13359738" y="14202385"/>
                  <a:pt x="13359738" y="14269720"/>
                </a:cubicBezTo>
                <a:cubicBezTo>
                  <a:pt x="13359738" y="14337055"/>
                  <a:pt x="13305153" y="14391640"/>
                  <a:pt x="13237818" y="14391640"/>
                </a:cubicBezTo>
                <a:cubicBezTo>
                  <a:pt x="13170483" y="14391640"/>
                  <a:pt x="13115898" y="14337055"/>
                  <a:pt x="13115898" y="14269720"/>
                </a:cubicBezTo>
                <a:cubicBezTo>
                  <a:pt x="13115898" y="14202385"/>
                  <a:pt x="13170483" y="14147800"/>
                  <a:pt x="13237818" y="14147800"/>
                </a:cubicBezTo>
                <a:close/>
                <a:moveTo>
                  <a:pt x="12658698" y="14147800"/>
                </a:moveTo>
                <a:cubicBezTo>
                  <a:pt x="12726033" y="14147800"/>
                  <a:pt x="12780618" y="14202385"/>
                  <a:pt x="12780618" y="14269720"/>
                </a:cubicBezTo>
                <a:cubicBezTo>
                  <a:pt x="12780618" y="14337055"/>
                  <a:pt x="12726033" y="14391640"/>
                  <a:pt x="12658698" y="14391640"/>
                </a:cubicBezTo>
                <a:cubicBezTo>
                  <a:pt x="12591363" y="14391640"/>
                  <a:pt x="12536778" y="14337055"/>
                  <a:pt x="12536778" y="14269720"/>
                </a:cubicBezTo>
                <a:cubicBezTo>
                  <a:pt x="12536778" y="14202385"/>
                  <a:pt x="12591363" y="14147800"/>
                  <a:pt x="12658698" y="14147800"/>
                </a:cubicBezTo>
                <a:close/>
                <a:moveTo>
                  <a:pt x="12018618" y="14147800"/>
                </a:moveTo>
                <a:cubicBezTo>
                  <a:pt x="12085953" y="14147800"/>
                  <a:pt x="12140538" y="14202385"/>
                  <a:pt x="12140538" y="14269720"/>
                </a:cubicBezTo>
                <a:cubicBezTo>
                  <a:pt x="12140538" y="14337055"/>
                  <a:pt x="12085953" y="14391640"/>
                  <a:pt x="12018618" y="14391640"/>
                </a:cubicBezTo>
                <a:cubicBezTo>
                  <a:pt x="11951283" y="14391640"/>
                  <a:pt x="11896698" y="14337055"/>
                  <a:pt x="11896698" y="14269720"/>
                </a:cubicBezTo>
                <a:cubicBezTo>
                  <a:pt x="11896698" y="14202385"/>
                  <a:pt x="11951283" y="14147800"/>
                  <a:pt x="12018618" y="14147800"/>
                </a:cubicBezTo>
                <a:close/>
                <a:moveTo>
                  <a:pt x="11439498" y="14147800"/>
                </a:moveTo>
                <a:cubicBezTo>
                  <a:pt x="11506833" y="14147800"/>
                  <a:pt x="11561418" y="14202385"/>
                  <a:pt x="11561418" y="14269720"/>
                </a:cubicBezTo>
                <a:cubicBezTo>
                  <a:pt x="11561418" y="14337055"/>
                  <a:pt x="11506833" y="14391640"/>
                  <a:pt x="11439498" y="14391640"/>
                </a:cubicBezTo>
                <a:cubicBezTo>
                  <a:pt x="11372163" y="14391640"/>
                  <a:pt x="11317578" y="14337055"/>
                  <a:pt x="11317578" y="14269720"/>
                </a:cubicBezTo>
                <a:cubicBezTo>
                  <a:pt x="11317578" y="14202385"/>
                  <a:pt x="11372163" y="14147800"/>
                  <a:pt x="11439498" y="14147800"/>
                </a:cubicBezTo>
                <a:close/>
                <a:moveTo>
                  <a:pt x="10799418" y="14147800"/>
                </a:moveTo>
                <a:cubicBezTo>
                  <a:pt x="10866753" y="14147800"/>
                  <a:pt x="10921338" y="14202385"/>
                  <a:pt x="10921338" y="14269720"/>
                </a:cubicBezTo>
                <a:cubicBezTo>
                  <a:pt x="10921338" y="14337055"/>
                  <a:pt x="10866753" y="14391640"/>
                  <a:pt x="10799418" y="14391640"/>
                </a:cubicBezTo>
                <a:cubicBezTo>
                  <a:pt x="10732083" y="14391640"/>
                  <a:pt x="10677498" y="14337055"/>
                  <a:pt x="10677498" y="14269720"/>
                </a:cubicBezTo>
                <a:cubicBezTo>
                  <a:pt x="10677498" y="14202385"/>
                  <a:pt x="10732083" y="14147800"/>
                  <a:pt x="10799418" y="14147800"/>
                </a:cubicBezTo>
                <a:close/>
                <a:moveTo>
                  <a:pt x="10220298" y="14147800"/>
                </a:moveTo>
                <a:cubicBezTo>
                  <a:pt x="10287633" y="14147800"/>
                  <a:pt x="10342218" y="14202385"/>
                  <a:pt x="10342218" y="14269720"/>
                </a:cubicBezTo>
                <a:cubicBezTo>
                  <a:pt x="10342218" y="14337055"/>
                  <a:pt x="10287633" y="14391640"/>
                  <a:pt x="10220298" y="14391640"/>
                </a:cubicBezTo>
                <a:cubicBezTo>
                  <a:pt x="10152963" y="14391640"/>
                  <a:pt x="10098378" y="14337055"/>
                  <a:pt x="10098378" y="14269720"/>
                </a:cubicBezTo>
                <a:cubicBezTo>
                  <a:pt x="10098378" y="14202385"/>
                  <a:pt x="10152963" y="14147800"/>
                  <a:pt x="10220298" y="14147800"/>
                </a:cubicBezTo>
                <a:close/>
                <a:moveTo>
                  <a:pt x="9580218" y="14147800"/>
                </a:moveTo>
                <a:cubicBezTo>
                  <a:pt x="9647553" y="14147800"/>
                  <a:pt x="9702138" y="14202385"/>
                  <a:pt x="9702138" y="14269720"/>
                </a:cubicBezTo>
                <a:cubicBezTo>
                  <a:pt x="9702138" y="14337055"/>
                  <a:pt x="9647553" y="14391640"/>
                  <a:pt x="9580218" y="14391640"/>
                </a:cubicBezTo>
                <a:cubicBezTo>
                  <a:pt x="9512883" y="14391640"/>
                  <a:pt x="9458298" y="14337055"/>
                  <a:pt x="9458298" y="14269720"/>
                </a:cubicBezTo>
                <a:cubicBezTo>
                  <a:pt x="9458298" y="14202385"/>
                  <a:pt x="9512883" y="14147800"/>
                  <a:pt x="9580218" y="14147800"/>
                </a:cubicBezTo>
                <a:close/>
                <a:moveTo>
                  <a:pt x="9001098" y="14147800"/>
                </a:moveTo>
                <a:cubicBezTo>
                  <a:pt x="9068433" y="14147800"/>
                  <a:pt x="9123018" y="14202385"/>
                  <a:pt x="9123018" y="14269720"/>
                </a:cubicBezTo>
                <a:cubicBezTo>
                  <a:pt x="9123018" y="14337055"/>
                  <a:pt x="9068433" y="14391640"/>
                  <a:pt x="9001098" y="14391640"/>
                </a:cubicBezTo>
                <a:cubicBezTo>
                  <a:pt x="8933763" y="14391640"/>
                  <a:pt x="8879178" y="14337055"/>
                  <a:pt x="8879178" y="14269720"/>
                </a:cubicBezTo>
                <a:cubicBezTo>
                  <a:pt x="8879178" y="14202385"/>
                  <a:pt x="8933763" y="14147800"/>
                  <a:pt x="9001098" y="14147800"/>
                </a:cubicBezTo>
                <a:close/>
                <a:moveTo>
                  <a:pt x="8406738" y="14147800"/>
                </a:moveTo>
                <a:cubicBezTo>
                  <a:pt x="8474073" y="14147800"/>
                  <a:pt x="8528658" y="14202385"/>
                  <a:pt x="8528658" y="14269720"/>
                </a:cubicBezTo>
                <a:cubicBezTo>
                  <a:pt x="8528658" y="14337055"/>
                  <a:pt x="8474073" y="14391640"/>
                  <a:pt x="8406738" y="14391640"/>
                </a:cubicBezTo>
                <a:cubicBezTo>
                  <a:pt x="8339403" y="14391640"/>
                  <a:pt x="8284818" y="14337055"/>
                  <a:pt x="8284818" y="14269720"/>
                </a:cubicBezTo>
                <a:cubicBezTo>
                  <a:pt x="8284818" y="14202385"/>
                  <a:pt x="8339403" y="14147800"/>
                  <a:pt x="8406738" y="14147800"/>
                </a:cubicBezTo>
                <a:close/>
                <a:moveTo>
                  <a:pt x="7827618" y="14147800"/>
                </a:moveTo>
                <a:cubicBezTo>
                  <a:pt x="7894953" y="14147800"/>
                  <a:pt x="7949538" y="14202385"/>
                  <a:pt x="7949538" y="14269720"/>
                </a:cubicBezTo>
                <a:cubicBezTo>
                  <a:pt x="7949538" y="14337055"/>
                  <a:pt x="7894953" y="14391640"/>
                  <a:pt x="7827618" y="14391640"/>
                </a:cubicBezTo>
                <a:cubicBezTo>
                  <a:pt x="7760283" y="14391640"/>
                  <a:pt x="7705698" y="14337055"/>
                  <a:pt x="7705698" y="14269720"/>
                </a:cubicBezTo>
                <a:cubicBezTo>
                  <a:pt x="7705698" y="14202385"/>
                  <a:pt x="7760283" y="14147800"/>
                  <a:pt x="7827618" y="14147800"/>
                </a:cubicBezTo>
                <a:close/>
                <a:moveTo>
                  <a:pt x="7187538" y="14147800"/>
                </a:moveTo>
                <a:cubicBezTo>
                  <a:pt x="7254874" y="14147800"/>
                  <a:pt x="7309458" y="14202385"/>
                  <a:pt x="7309458" y="14269720"/>
                </a:cubicBezTo>
                <a:cubicBezTo>
                  <a:pt x="7309458" y="14337055"/>
                  <a:pt x="7254874" y="14391640"/>
                  <a:pt x="7187538" y="14391640"/>
                </a:cubicBezTo>
                <a:cubicBezTo>
                  <a:pt x="7120202" y="14391640"/>
                  <a:pt x="7065618" y="14337055"/>
                  <a:pt x="7065618" y="14269720"/>
                </a:cubicBezTo>
                <a:cubicBezTo>
                  <a:pt x="7065618" y="14202385"/>
                  <a:pt x="7120202" y="14147800"/>
                  <a:pt x="7187538" y="14147800"/>
                </a:cubicBezTo>
                <a:close/>
                <a:moveTo>
                  <a:pt x="6608418" y="14147800"/>
                </a:moveTo>
                <a:cubicBezTo>
                  <a:pt x="6675754" y="14147800"/>
                  <a:pt x="6730338" y="14202385"/>
                  <a:pt x="6730338" y="14269720"/>
                </a:cubicBezTo>
                <a:cubicBezTo>
                  <a:pt x="6730338" y="14337055"/>
                  <a:pt x="6675754" y="14391640"/>
                  <a:pt x="6608418" y="14391640"/>
                </a:cubicBezTo>
                <a:cubicBezTo>
                  <a:pt x="6541082" y="14391640"/>
                  <a:pt x="6486498" y="14337055"/>
                  <a:pt x="6486498" y="14269720"/>
                </a:cubicBezTo>
                <a:cubicBezTo>
                  <a:pt x="6486498" y="14202385"/>
                  <a:pt x="6541082" y="14147800"/>
                  <a:pt x="6608418" y="14147800"/>
                </a:cubicBezTo>
                <a:close/>
                <a:moveTo>
                  <a:pt x="5968338" y="14147800"/>
                </a:moveTo>
                <a:cubicBezTo>
                  <a:pt x="6035674" y="14147800"/>
                  <a:pt x="6090258" y="14202385"/>
                  <a:pt x="6090258" y="14269720"/>
                </a:cubicBezTo>
                <a:cubicBezTo>
                  <a:pt x="6090258" y="14337055"/>
                  <a:pt x="6035674" y="14391640"/>
                  <a:pt x="5968338" y="14391640"/>
                </a:cubicBezTo>
                <a:cubicBezTo>
                  <a:pt x="5901002" y="14391640"/>
                  <a:pt x="5846418" y="14337055"/>
                  <a:pt x="5846418" y="14269720"/>
                </a:cubicBezTo>
                <a:cubicBezTo>
                  <a:pt x="5846418" y="14202385"/>
                  <a:pt x="5901002" y="14147800"/>
                  <a:pt x="5968338" y="14147800"/>
                </a:cubicBezTo>
                <a:close/>
                <a:moveTo>
                  <a:pt x="5389218" y="14147800"/>
                </a:moveTo>
                <a:cubicBezTo>
                  <a:pt x="5456554" y="14147800"/>
                  <a:pt x="5511138" y="14202385"/>
                  <a:pt x="5511138" y="14269720"/>
                </a:cubicBezTo>
                <a:cubicBezTo>
                  <a:pt x="5511138" y="14337055"/>
                  <a:pt x="5456554" y="14391640"/>
                  <a:pt x="5389218" y="14391640"/>
                </a:cubicBezTo>
                <a:cubicBezTo>
                  <a:pt x="5321882" y="14391640"/>
                  <a:pt x="5267298" y="14337055"/>
                  <a:pt x="5267298" y="14269720"/>
                </a:cubicBezTo>
                <a:cubicBezTo>
                  <a:pt x="5267298" y="14202385"/>
                  <a:pt x="5321882" y="14147800"/>
                  <a:pt x="5389218" y="14147800"/>
                </a:cubicBezTo>
                <a:close/>
                <a:moveTo>
                  <a:pt x="4749138" y="14147800"/>
                </a:moveTo>
                <a:cubicBezTo>
                  <a:pt x="4816474" y="14147800"/>
                  <a:pt x="4871058" y="14202385"/>
                  <a:pt x="4871058" y="14269720"/>
                </a:cubicBezTo>
                <a:cubicBezTo>
                  <a:pt x="4871058" y="14337055"/>
                  <a:pt x="4816474" y="14391640"/>
                  <a:pt x="4749138" y="14391640"/>
                </a:cubicBezTo>
                <a:cubicBezTo>
                  <a:pt x="4681802" y="14391640"/>
                  <a:pt x="4627218" y="14337055"/>
                  <a:pt x="4627218" y="14269720"/>
                </a:cubicBezTo>
                <a:cubicBezTo>
                  <a:pt x="4627218" y="14202385"/>
                  <a:pt x="4681802" y="14147800"/>
                  <a:pt x="4749138" y="14147800"/>
                </a:cubicBezTo>
                <a:close/>
                <a:moveTo>
                  <a:pt x="4170018" y="14147800"/>
                </a:moveTo>
                <a:cubicBezTo>
                  <a:pt x="4237354" y="14147800"/>
                  <a:pt x="4291938" y="14202385"/>
                  <a:pt x="4291938" y="14269720"/>
                </a:cubicBezTo>
                <a:cubicBezTo>
                  <a:pt x="4291938" y="14337055"/>
                  <a:pt x="4237354" y="14391640"/>
                  <a:pt x="4170018" y="14391640"/>
                </a:cubicBezTo>
                <a:cubicBezTo>
                  <a:pt x="4102682" y="14391640"/>
                  <a:pt x="4048098" y="14337055"/>
                  <a:pt x="4048098" y="14269720"/>
                </a:cubicBezTo>
                <a:cubicBezTo>
                  <a:pt x="4048098" y="14202385"/>
                  <a:pt x="4102682" y="14147800"/>
                  <a:pt x="4170018" y="14147800"/>
                </a:cubicBezTo>
                <a:close/>
                <a:moveTo>
                  <a:pt x="3560418" y="14147800"/>
                </a:moveTo>
                <a:cubicBezTo>
                  <a:pt x="3627754" y="14147800"/>
                  <a:pt x="3682338" y="14202385"/>
                  <a:pt x="3682338" y="14269720"/>
                </a:cubicBezTo>
                <a:cubicBezTo>
                  <a:pt x="3682338" y="14337055"/>
                  <a:pt x="3627754" y="14391640"/>
                  <a:pt x="3560418" y="14391640"/>
                </a:cubicBezTo>
                <a:cubicBezTo>
                  <a:pt x="3493082" y="14391640"/>
                  <a:pt x="3438498" y="14337055"/>
                  <a:pt x="3438498" y="14269720"/>
                </a:cubicBezTo>
                <a:cubicBezTo>
                  <a:pt x="3438498" y="14202385"/>
                  <a:pt x="3493082" y="14147800"/>
                  <a:pt x="3560418" y="14147800"/>
                </a:cubicBezTo>
                <a:close/>
                <a:moveTo>
                  <a:pt x="2981298" y="14147800"/>
                </a:moveTo>
                <a:cubicBezTo>
                  <a:pt x="3048634" y="14147800"/>
                  <a:pt x="3103218" y="14202385"/>
                  <a:pt x="3103218" y="14269720"/>
                </a:cubicBezTo>
                <a:cubicBezTo>
                  <a:pt x="3103218" y="14337055"/>
                  <a:pt x="3048634" y="14391640"/>
                  <a:pt x="2981298" y="14391640"/>
                </a:cubicBezTo>
                <a:cubicBezTo>
                  <a:pt x="2913962" y="14391640"/>
                  <a:pt x="2859378" y="14337055"/>
                  <a:pt x="2859378" y="14269720"/>
                </a:cubicBezTo>
                <a:cubicBezTo>
                  <a:pt x="2859378" y="14202385"/>
                  <a:pt x="2913962" y="14147800"/>
                  <a:pt x="2981298" y="14147800"/>
                </a:cubicBezTo>
                <a:close/>
                <a:moveTo>
                  <a:pt x="2341218" y="14147800"/>
                </a:moveTo>
                <a:cubicBezTo>
                  <a:pt x="2408554" y="14147800"/>
                  <a:pt x="2463138" y="14202385"/>
                  <a:pt x="2463138" y="14269720"/>
                </a:cubicBezTo>
                <a:cubicBezTo>
                  <a:pt x="2463138" y="14337055"/>
                  <a:pt x="2408554" y="14391640"/>
                  <a:pt x="2341218" y="14391640"/>
                </a:cubicBezTo>
                <a:cubicBezTo>
                  <a:pt x="2273882" y="14391640"/>
                  <a:pt x="2219298" y="14337055"/>
                  <a:pt x="2219298" y="14269720"/>
                </a:cubicBezTo>
                <a:cubicBezTo>
                  <a:pt x="2219298" y="14202385"/>
                  <a:pt x="2273882" y="14147800"/>
                  <a:pt x="2341218" y="14147800"/>
                </a:cubicBezTo>
                <a:close/>
                <a:moveTo>
                  <a:pt x="15645738" y="13558520"/>
                </a:moveTo>
                <a:cubicBezTo>
                  <a:pt x="15713073" y="13558520"/>
                  <a:pt x="15767658" y="13613105"/>
                  <a:pt x="15767658" y="13680440"/>
                </a:cubicBezTo>
                <a:cubicBezTo>
                  <a:pt x="15767658" y="13747775"/>
                  <a:pt x="15713073" y="13802360"/>
                  <a:pt x="15645738" y="13802360"/>
                </a:cubicBezTo>
                <a:cubicBezTo>
                  <a:pt x="15578403" y="13802360"/>
                  <a:pt x="15523818" y="13747775"/>
                  <a:pt x="15523818" y="13680440"/>
                </a:cubicBezTo>
                <a:cubicBezTo>
                  <a:pt x="15523818" y="13613105"/>
                  <a:pt x="15578403" y="13558520"/>
                  <a:pt x="15645738" y="13558520"/>
                </a:cubicBezTo>
                <a:close/>
                <a:moveTo>
                  <a:pt x="15066618" y="13558520"/>
                </a:moveTo>
                <a:cubicBezTo>
                  <a:pt x="15133953" y="13558520"/>
                  <a:pt x="15188538" y="13613105"/>
                  <a:pt x="15188538" y="13680440"/>
                </a:cubicBezTo>
                <a:cubicBezTo>
                  <a:pt x="15188538" y="13747775"/>
                  <a:pt x="15133953" y="13802360"/>
                  <a:pt x="15066618" y="13802360"/>
                </a:cubicBezTo>
                <a:cubicBezTo>
                  <a:pt x="14999283" y="13802360"/>
                  <a:pt x="14944698" y="13747775"/>
                  <a:pt x="14944698" y="13680440"/>
                </a:cubicBezTo>
                <a:cubicBezTo>
                  <a:pt x="14944698" y="13613105"/>
                  <a:pt x="14999283" y="13558520"/>
                  <a:pt x="15066618" y="13558520"/>
                </a:cubicBezTo>
                <a:close/>
                <a:moveTo>
                  <a:pt x="14426538" y="13558520"/>
                </a:moveTo>
                <a:cubicBezTo>
                  <a:pt x="14493873" y="13558520"/>
                  <a:pt x="14548458" y="13613105"/>
                  <a:pt x="14548458" y="13680440"/>
                </a:cubicBezTo>
                <a:cubicBezTo>
                  <a:pt x="14548458" y="13747775"/>
                  <a:pt x="14493873" y="13802360"/>
                  <a:pt x="14426538" y="13802360"/>
                </a:cubicBezTo>
                <a:cubicBezTo>
                  <a:pt x="14359203" y="13802360"/>
                  <a:pt x="14304618" y="13747775"/>
                  <a:pt x="14304618" y="13680440"/>
                </a:cubicBezTo>
                <a:cubicBezTo>
                  <a:pt x="14304618" y="13613105"/>
                  <a:pt x="14359203" y="13558520"/>
                  <a:pt x="14426538" y="13558520"/>
                </a:cubicBezTo>
                <a:close/>
                <a:moveTo>
                  <a:pt x="13847418" y="13558520"/>
                </a:moveTo>
                <a:cubicBezTo>
                  <a:pt x="13914753" y="13558520"/>
                  <a:pt x="13969338" y="13613105"/>
                  <a:pt x="13969338" y="13680440"/>
                </a:cubicBezTo>
                <a:cubicBezTo>
                  <a:pt x="13969338" y="13747775"/>
                  <a:pt x="13914753" y="13802360"/>
                  <a:pt x="13847418" y="13802360"/>
                </a:cubicBezTo>
                <a:cubicBezTo>
                  <a:pt x="13780083" y="13802360"/>
                  <a:pt x="13725498" y="13747775"/>
                  <a:pt x="13725498" y="13680440"/>
                </a:cubicBezTo>
                <a:cubicBezTo>
                  <a:pt x="13725498" y="13613105"/>
                  <a:pt x="13780083" y="13558520"/>
                  <a:pt x="13847418" y="13558520"/>
                </a:cubicBezTo>
                <a:close/>
                <a:moveTo>
                  <a:pt x="13237818" y="13558520"/>
                </a:moveTo>
                <a:cubicBezTo>
                  <a:pt x="13305153" y="13558520"/>
                  <a:pt x="13359738" y="13613105"/>
                  <a:pt x="13359738" y="13680440"/>
                </a:cubicBezTo>
                <a:cubicBezTo>
                  <a:pt x="13359738" y="13747775"/>
                  <a:pt x="13305153" y="13802360"/>
                  <a:pt x="13237818" y="13802360"/>
                </a:cubicBezTo>
                <a:cubicBezTo>
                  <a:pt x="13170483" y="13802360"/>
                  <a:pt x="13115898" y="13747775"/>
                  <a:pt x="13115898" y="13680440"/>
                </a:cubicBezTo>
                <a:cubicBezTo>
                  <a:pt x="13115898" y="13613105"/>
                  <a:pt x="13170483" y="13558520"/>
                  <a:pt x="13237818" y="13558520"/>
                </a:cubicBezTo>
                <a:close/>
                <a:moveTo>
                  <a:pt x="12658698" y="13558520"/>
                </a:moveTo>
                <a:cubicBezTo>
                  <a:pt x="12726033" y="13558520"/>
                  <a:pt x="12780618" y="13613105"/>
                  <a:pt x="12780618" y="13680440"/>
                </a:cubicBezTo>
                <a:cubicBezTo>
                  <a:pt x="12780618" y="13747775"/>
                  <a:pt x="12726033" y="13802360"/>
                  <a:pt x="12658698" y="13802360"/>
                </a:cubicBezTo>
                <a:cubicBezTo>
                  <a:pt x="12591363" y="13802360"/>
                  <a:pt x="12536778" y="13747775"/>
                  <a:pt x="12536778" y="13680440"/>
                </a:cubicBezTo>
                <a:cubicBezTo>
                  <a:pt x="12536778" y="13613105"/>
                  <a:pt x="12591363" y="13558520"/>
                  <a:pt x="12658698" y="13558520"/>
                </a:cubicBezTo>
                <a:close/>
                <a:moveTo>
                  <a:pt x="12018618" y="13558520"/>
                </a:moveTo>
                <a:cubicBezTo>
                  <a:pt x="12085953" y="13558520"/>
                  <a:pt x="12140538" y="13613105"/>
                  <a:pt x="12140538" y="13680440"/>
                </a:cubicBezTo>
                <a:cubicBezTo>
                  <a:pt x="12140538" y="13747775"/>
                  <a:pt x="12085953" y="13802360"/>
                  <a:pt x="12018618" y="13802360"/>
                </a:cubicBezTo>
                <a:cubicBezTo>
                  <a:pt x="11951283" y="13802360"/>
                  <a:pt x="11896698" y="13747775"/>
                  <a:pt x="11896698" y="13680440"/>
                </a:cubicBezTo>
                <a:cubicBezTo>
                  <a:pt x="11896698" y="13613105"/>
                  <a:pt x="11951283" y="13558520"/>
                  <a:pt x="12018618" y="13558520"/>
                </a:cubicBezTo>
                <a:close/>
                <a:moveTo>
                  <a:pt x="11439498" y="13558520"/>
                </a:moveTo>
                <a:cubicBezTo>
                  <a:pt x="11506833" y="13558520"/>
                  <a:pt x="11561418" y="13613105"/>
                  <a:pt x="11561418" y="13680440"/>
                </a:cubicBezTo>
                <a:cubicBezTo>
                  <a:pt x="11561418" y="13747775"/>
                  <a:pt x="11506833" y="13802360"/>
                  <a:pt x="11439498" y="13802360"/>
                </a:cubicBezTo>
                <a:cubicBezTo>
                  <a:pt x="11372163" y="13802360"/>
                  <a:pt x="11317578" y="13747775"/>
                  <a:pt x="11317578" y="13680440"/>
                </a:cubicBezTo>
                <a:cubicBezTo>
                  <a:pt x="11317578" y="13613105"/>
                  <a:pt x="11372163" y="13558520"/>
                  <a:pt x="11439498" y="13558520"/>
                </a:cubicBezTo>
                <a:close/>
                <a:moveTo>
                  <a:pt x="10799418" y="13558520"/>
                </a:moveTo>
                <a:cubicBezTo>
                  <a:pt x="10866753" y="13558520"/>
                  <a:pt x="10921338" y="13613105"/>
                  <a:pt x="10921338" y="13680440"/>
                </a:cubicBezTo>
                <a:cubicBezTo>
                  <a:pt x="10921338" y="13747775"/>
                  <a:pt x="10866753" y="13802360"/>
                  <a:pt x="10799418" y="13802360"/>
                </a:cubicBezTo>
                <a:cubicBezTo>
                  <a:pt x="10732083" y="13802360"/>
                  <a:pt x="10677498" y="13747775"/>
                  <a:pt x="10677498" y="13680440"/>
                </a:cubicBezTo>
                <a:cubicBezTo>
                  <a:pt x="10677498" y="13613105"/>
                  <a:pt x="10732083" y="13558520"/>
                  <a:pt x="10799418" y="13558520"/>
                </a:cubicBezTo>
                <a:close/>
                <a:moveTo>
                  <a:pt x="10220298" y="13558520"/>
                </a:moveTo>
                <a:cubicBezTo>
                  <a:pt x="10287633" y="13558520"/>
                  <a:pt x="10342218" y="13613105"/>
                  <a:pt x="10342218" y="13680440"/>
                </a:cubicBezTo>
                <a:cubicBezTo>
                  <a:pt x="10342218" y="13747775"/>
                  <a:pt x="10287633" y="13802360"/>
                  <a:pt x="10220298" y="13802360"/>
                </a:cubicBezTo>
                <a:cubicBezTo>
                  <a:pt x="10152963" y="13802360"/>
                  <a:pt x="10098378" y="13747775"/>
                  <a:pt x="10098378" y="13680440"/>
                </a:cubicBezTo>
                <a:cubicBezTo>
                  <a:pt x="10098378" y="13613105"/>
                  <a:pt x="10152963" y="13558520"/>
                  <a:pt x="10220298" y="13558520"/>
                </a:cubicBezTo>
                <a:close/>
                <a:moveTo>
                  <a:pt x="9580218" y="13558520"/>
                </a:moveTo>
                <a:cubicBezTo>
                  <a:pt x="9647553" y="13558520"/>
                  <a:pt x="9702138" y="13613105"/>
                  <a:pt x="9702138" y="13680440"/>
                </a:cubicBezTo>
                <a:cubicBezTo>
                  <a:pt x="9702138" y="13747775"/>
                  <a:pt x="9647553" y="13802360"/>
                  <a:pt x="9580218" y="13802360"/>
                </a:cubicBezTo>
                <a:cubicBezTo>
                  <a:pt x="9512883" y="13802360"/>
                  <a:pt x="9458298" y="13747775"/>
                  <a:pt x="9458298" y="13680440"/>
                </a:cubicBezTo>
                <a:cubicBezTo>
                  <a:pt x="9458298" y="13613105"/>
                  <a:pt x="9512883" y="13558520"/>
                  <a:pt x="9580218" y="13558520"/>
                </a:cubicBezTo>
                <a:close/>
                <a:moveTo>
                  <a:pt x="9001098" y="13558520"/>
                </a:moveTo>
                <a:cubicBezTo>
                  <a:pt x="9068433" y="13558520"/>
                  <a:pt x="9123018" y="13613105"/>
                  <a:pt x="9123018" y="13680440"/>
                </a:cubicBezTo>
                <a:cubicBezTo>
                  <a:pt x="9123018" y="13747775"/>
                  <a:pt x="9068433" y="13802360"/>
                  <a:pt x="9001098" y="13802360"/>
                </a:cubicBezTo>
                <a:cubicBezTo>
                  <a:pt x="8933763" y="13802360"/>
                  <a:pt x="8879178" y="13747775"/>
                  <a:pt x="8879178" y="13680440"/>
                </a:cubicBezTo>
                <a:cubicBezTo>
                  <a:pt x="8879178" y="13613105"/>
                  <a:pt x="8933763" y="13558520"/>
                  <a:pt x="9001098" y="13558520"/>
                </a:cubicBezTo>
                <a:close/>
                <a:moveTo>
                  <a:pt x="8406738" y="13558520"/>
                </a:moveTo>
                <a:cubicBezTo>
                  <a:pt x="8474073" y="13558520"/>
                  <a:pt x="8528658" y="13613105"/>
                  <a:pt x="8528658" y="13680440"/>
                </a:cubicBezTo>
                <a:cubicBezTo>
                  <a:pt x="8528658" y="13747775"/>
                  <a:pt x="8474073" y="13802360"/>
                  <a:pt x="8406738" y="13802360"/>
                </a:cubicBezTo>
                <a:cubicBezTo>
                  <a:pt x="8339403" y="13802360"/>
                  <a:pt x="8284818" y="13747775"/>
                  <a:pt x="8284818" y="13680440"/>
                </a:cubicBezTo>
                <a:cubicBezTo>
                  <a:pt x="8284818" y="13613105"/>
                  <a:pt x="8339403" y="13558520"/>
                  <a:pt x="8406738" y="13558520"/>
                </a:cubicBezTo>
                <a:close/>
                <a:moveTo>
                  <a:pt x="7827618" y="13558520"/>
                </a:moveTo>
                <a:cubicBezTo>
                  <a:pt x="7894953" y="13558520"/>
                  <a:pt x="7949538" y="13613105"/>
                  <a:pt x="7949538" y="13680440"/>
                </a:cubicBezTo>
                <a:cubicBezTo>
                  <a:pt x="7949538" y="13747775"/>
                  <a:pt x="7894953" y="13802360"/>
                  <a:pt x="7827618" y="13802360"/>
                </a:cubicBezTo>
                <a:cubicBezTo>
                  <a:pt x="7760283" y="13802360"/>
                  <a:pt x="7705698" y="13747775"/>
                  <a:pt x="7705698" y="13680440"/>
                </a:cubicBezTo>
                <a:cubicBezTo>
                  <a:pt x="7705698" y="13613105"/>
                  <a:pt x="7760283" y="13558520"/>
                  <a:pt x="7827618" y="13558520"/>
                </a:cubicBezTo>
                <a:close/>
                <a:moveTo>
                  <a:pt x="7187538" y="13558520"/>
                </a:moveTo>
                <a:cubicBezTo>
                  <a:pt x="7254874" y="13558520"/>
                  <a:pt x="7309458" y="13613105"/>
                  <a:pt x="7309458" y="13680440"/>
                </a:cubicBezTo>
                <a:cubicBezTo>
                  <a:pt x="7309458" y="13747775"/>
                  <a:pt x="7254874" y="13802360"/>
                  <a:pt x="7187538" y="13802360"/>
                </a:cubicBezTo>
                <a:cubicBezTo>
                  <a:pt x="7120202" y="13802360"/>
                  <a:pt x="7065618" y="13747775"/>
                  <a:pt x="7065618" y="13680440"/>
                </a:cubicBezTo>
                <a:cubicBezTo>
                  <a:pt x="7065618" y="13613105"/>
                  <a:pt x="7120202" y="13558520"/>
                  <a:pt x="7187538" y="13558520"/>
                </a:cubicBezTo>
                <a:close/>
                <a:moveTo>
                  <a:pt x="6608418" y="13558520"/>
                </a:moveTo>
                <a:cubicBezTo>
                  <a:pt x="6675754" y="13558520"/>
                  <a:pt x="6730338" y="13613105"/>
                  <a:pt x="6730338" y="13680440"/>
                </a:cubicBezTo>
                <a:cubicBezTo>
                  <a:pt x="6730338" y="13747775"/>
                  <a:pt x="6675754" y="13802360"/>
                  <a:pt x="6608418" y="13802360"/>
                </a:cubicBezTo>
                <a:cubicBezTo>
                  <a:pt x="6541082" y="13802360"/>
                  <a:pt x="6486498" y="13747775"/>
                  <a:pt x="6486498" y="13680440"/>
                </a:cubicBezTo>
                <a:cubicBezTo>
                  <a:pt x="6486498" y="13613105"/>
                  <a:pt x="6541082" y="13558520"/>
                  <a:pt x="6608418" y="13558520"/>
                </a:cubicBezTo>
                <a:close/>
                <a:moveTo>
                  <a:pt x="5968338" y="13558520"/>
                </a:moveTo>
                <a:cubicBezTo>
                  <a:pt x="6035674" y="13558520"/>
                  <a:pt x="6090258" y="13613105"/>
                  <a:pt x="6090258" y="13680440"/>
                </a:cubicBezTo>
                <a:cubicBezTo>
                  <a:pt x="6090258" y="13747775"/>
                  <a:pt x="6035674" y="13802360"/>
                  <a:pt x="5968338" y="13802360"/>
                </a:cubicBezTo>
                <a:cubicBezTo>
                  <a:pt x="5901002" y="13802360"/>
                  <a:pt x="5846418" y="13747775"/>
                  <a:pt x="5846418" y="13680440"/>
                </a:cubicBezTo>
                <a:cubicBezTo>
                  <a:pt x="5846418" y="13613105"/>
                  <a:pt x="5901002" y="13558520"/>
                  <a:pt x="5968338" y="13558520"/>
                </a:cubicBezTo>
                <a:close/>
                <a:moveTo>
                  <a:pt x="5389218" y="13558520"/>
                </a:moveTo>
                <a:cubicBezTo>
                  <a:pt x="5456554" y="13558520"/>
                  <a:pt x="5511138" y="13613105"/>
                  <a:pt x="5511138" y="13680440"/>
                </a:cubicBezTo>
                <a:cubicBezTo>
                  <a:pt x="5511138" y="13747775"/>
                  <a:pt x="5456554" y="13802360"/>
                  <a:pt x="5389218" y="13802360"/>
                </a:cubicBezTo>
                <a:cubicBezTo>
                  <a:pt x="5321882" y="13802360"/>
                  <a:pt x="5267298" y="13747775"/>
                  <a:pt x="5267298" y="13680440"/>
                </a:cubicBezTo>
                <a:cubicBezTo>
                  <a:pt x="5267298" y="13613105"/>
                  <a:pt x="5321882" y="13558520"/>
                  <a:pt x="5389218" y="13558520"/>
                </a:cubicBezTo>
                <a:close/>
                <a:moveTo>
                  <a:pt x="4749138" y="13558520"/>
                </a:moveTo>
                <a:cubicBezTo>
                  <a:pt x="4816474" y="13558520"/>
                  <a:pt x="4871058" y="13613105"/>
                  <a:pt x="4871058" y="13680440"/>
                </a:cubicBezTo>
                <a:cubicBezTo>
                  <a:pt x="4871058" y="13747775"/>
                  <a:pt x="4816474" y="13802360"/>
                  <a:pt x="4749138" y="13802360"/>
                </a:cubicBezTo>
                <a:cubicBezTo>
                  <a:pt x="4681802" y="13802360"/>
                  <a:pt x="4627218" y="13747775"/>
                  <a:pt x="4627218" y="13680440"/>
                </a:cubicBezTo>
                <a:cubicBezTo>
                  <a:pt x="4627218" y="13613105"/>
                  <a:pt x="4681802" y="13558520"/>
                  <a:pt x="4749138" y="13558520"/>
                </a:cubicBezTo>
                <a:close/>
                <a:moveTo>
                  <a:pt x="4170018" y="13558520"/>
                </a:moveTo>
                <a:cubicBezTo>
                  <a:pt x="4237354" y="13558520"/>
                  <a:pt x="4291938" y="13613105"/>
                  <a:pt x="4291938" y="13680440"/>
                </a:cubicBezTo>
                <a:cubicBezTo>
                  <a:pt x="4291938" y="13747775"/>
                  <a:pt x="4237354" y="13802360"/>
                  <a:pt x="4170018" y="13802360"/>
                </a:cubicBezTo>
                <a:cubicBezTo>
                  <a:pt x="4102682" y="13802360"/>
                  <a:pt x="4048098" y="13747775"/>
                  <a:pt x="4048098" y="13680440"/>
                </a:cubicBezTo>
                <a:cubicBezTo>
                  <a:pt x="4048098" y="13613105"/>
                  <a:pt x="4102682" y="13558520"/>
                  <a:pt x="4170018" y="13558520"/>
                </a:cubicBezTo>
                <a:close/>
                <a:moveTo>
                  <a:pt x="3560418" y="13558520"/>
                </a:moveTo>
                <a:cubicBezTo>
                  <a:pt x="3627754" y="13558520"/>
                  <a:pt x="3682338" y="13613105"/>
                  <a:pt x="3682338" y="13680440"/>
                </a:cubicBezTo>
                <a:cubicBezTo>
                  <a:pt x="3682338" y="13747775"/>
                  <a:pt x="3627754" y="13802360"/>
                  <a:pt x="3560418" y="13802360"/>
                </a:cubicBezTo>
                <a:cubicBezTo>
                  <a:pt x="3493082" y="13802360"/>
                  <a:pt x="3438498" y="13747775"/>
                  <a:pt x="3438498" y="13680440"/>
                </a:cubicBezTo>
                <a:cubicBezTo>
                  <a:pt x="3438498" y="13613105"/>
                  <a:pt x="3493082" y="13558520"/>
                  <a:pt x="3560418" y="13558520"/>
                </a:cubicBezTo>
                <a:close/>
                <a:moveTo>
                  <a:pt x="2981298" y="13558520"/>
                </a:moveTo>
                <a:cubicBezTo>
                  <a:pt x="3048634" y="13558520"/>
                  <a:pt x="3103218" y="13613105"/>
                  <a:pt x="3103218" y="13680440"/>
                </a:cubicBezTo>
                <a:cubicBezTo>
                  <a:pt x="3103218" y="13747775"/>
                  <a:pt x="3048634" y="13802360"/>
                  <a:pt x="2981298" y="13802360"/>
                </a:cubicBezTo>
                <a:cubicBezTo>
                  <a:pt x="2913962" y="13802360"/>
                  <a:pt x="2859378" y="13747775"/>
                  <a:pt x="2859378" y="13680440"/>
                </a:cubicBezTo>
                <a:cubicBezTo>
                  <a:pt x="2859378" y="13613105"/>
                  <a:pt x="2913962" y="13558520"/>
                  <a:pt x="2981298" y="13558520"/>
                </a:cubicBezTo>
                <a:close/>
                <a:moveTo>
                  <a:pt x="2341218" y="13558520"/>
                </a:moveTo>
                <a:cubicBezTo>
                  <a:pt x="2408554" y="13558520"/>
                  <a:pt x="2463138" y="13613105"/>
                  <a:pt x="2463138" y="13680440"/>
                </a:cubicBezTo>
                <a:cubicBezTo>
                  <a:pt x="2463138" y="13747775"/>
                  <a:pt x="2408554" y="13802360"/>
                  <a:pt x="2341218" y="13802360"/>
                </a:cubicBezTo>
                <a:cubicBezTo>
                  <a:pt x="2273882" y="13802360"/>
                  <a:pt x="2219298" y="13747775"/>
                  <a:pt x="2219298" y="13680440"/>
                </a:cubicBezTo>
                <a:cubicBezTo>
                  <a:pt x="2219298" y="13613105"/>
                  <a:pt x="2273882" y="13558520"/>
                  <a:pt x="2341218" y="13558520"/>
                </a:cubicBezTo>
                <a:close/>
                <a:moveTo>
                  <a:pt x="1762098" y="13558520"/>
                </a:moveTo>
                <a:cubicBezTo>
                  <a:pt x="1829434" y="13558520"/>
                  <a:pt x="1884018" y="13613105"/>
                  <a:pt x="1884018" y="13680440"/>
                </a:cubicBezTo>
                <a:cubicBezTo>
                  <a:pt x="1884018" y="13747775"/>
                  <a:pt x="1829434" y="13802360"/>
                  <a:pt x="1762098" y="13802360"/>
                </a:cubicBezTo>
                <a:cubicBezTo>
                  <a:pt x="1694762" y="13802360"/>
                  <a:pt x="1640178" y="13747775"/>
                  <a:pt x="1640178" y="13680440"/>
                </a:cubicBezTo>
                <a:cubicBezTo>
                  <a:pt x="1640178" y="13613105"/>
                  <a:pt x="1694762" y="13558520"/>
                  <a:pt x="1762098" y="13558520"/>
                </a:cubicBezTo>
                <a:close/>
                <a:moveTo>
                  <a:pt x="16275708" y="12971283"/>
                </a:moveTo>
                <a:lnTo>
                  <a:pt x="16176725" y="13143430"/>
                </a:lnTo>
                <a:lnTo>
                  <a:pt x="16173480" y="13138618"/>
                </a:lnTo>
                <a:cubicBezTo>
                  <a:pt x="16167311" y="13124032"/>
                  <a:pt x="16163899" y="13107995"/>
                  <a:pt x="16163899" y="13091161"/>
                </a:cubicBezTo>
                <a:cubicBezTo>
                  <a:pt x="16163899" y="13040660"/>
                  <a:pt x="16194603" y="12997331"/>
                  <a:pt x="16238362" y="12978822"/>
                </a:cubicBezTo>
                <a:close/>
                <a:moveTo>
                  <a:pt x="15645738" y="12969240"/>
                </a:moveTo>
                <a:cubicBezTo>
                  <a:pt x="15713073" y="12969240"/>
                  <a:pt x="15767658" y="13023825"/>
                  <a:pt x="15767658" y="13091160"/>
                </a:cubicBezTo>
                <a:cubicBezTo>
                  <a:pt x="15767658" y="13158495"/>
                  <a:pt x="15713073" y="13213080"/>
                  <a:pt x="15645738" y="13213080"/>
                </a:cubicBezTo>
                <a:cubicBezTo>
                  <a:pt x="15578403" y="13213080"/>
                  <a:pt x="15523818" y="13158495"/>
                  <a:pt x="15523818" y="13091160"/>
                </a:cubicBezTo>
                <a:cubicBezTo>
                  <a:pt x="15523818" y="13023825"/>
                  <a:pt x="15578403" y="12969240"/>
                  <a:pt x="15645738" y="12969240"/>
                </a:cubicBezTo>
                <a:close/>
                <a:moveTo>
                  <a:pt x="15066618" y="12969240"/>
                </a:moveTo>
                <a:cubicBezTo>
                  <a:pt x="15133953" y="12969240"/>
                  <a:pt x="15188538" y="13023825"/>
                  <a:pt x="15188538" y="13091160"/>
                </a:cubicBezTo>
                <a:cubicBezTo>
                  <a:pt x="15188538" y="13158495"/>
                  <a:pt x="15133953" y="13213080"/>
                  <a:pt x="15066618" y="13213080"/>
                </a:cubicBezTo>
                <a:cubicBezTo>
                  <a:pt x="14999283" y="13213080"/>
                  <a:pt x="14944698" y="13158495"/>
                  <a:pt x="14944698" y="13091160"/>
                </a:cubicBezTo>
                <a:cubicBezTo>
                  <a:pt x="14944698" y="13023825"/>
                  <a:pt x="14999283" y="12969240"/>
                  <a:pt x="15066618" y="12969240"/>
                </a:cubicBezTo>
                <a:close/>
                <a:moveTo>
                  <a:pt x="14426538" y="12969240"/>
                </a:moveTo>
                <a:cubicBezTo>
                  <a:pt x="14493873" y="12969240"/>
                  <a:pt x="14548458" y="13023825"/>
                  <a:pt x="14548458" y="13091160"/>
                </a:cubicBezTo>
                <a:cubicBezTo>
                  <a:pt x="14548458" y="13158495"/>
                  <a:pt x="14493873" y="13213080"/>
                  <a:pt x="14426538" y="13213080"/>
                </a:cubicBezTo>
                <a:cubicBezTo>
                  <a:pt x="14359203" y="13213080"/>
                  <a:pt x="14304618" y="13158495"/>
                  <a:pt x="14304618" y="13091160"/>
                </a:cubicBezTo>
                <a:cubicBezTo>
                  <a:pt x="14304618" y="13023825"/>
                  <a:pt x="14359203" y="12969240"/>
                  <a:pt x="14426538" y="12969240"/>
                </a:cubicBezTo>
                <a:close/>
                <a:moveTo>
                  <a:pt x="13847418" y="12969240"/>
                </a:moveTo>
                <a:cubicBezTo>
                  <a:pt x="13914753" y="12969240"/>
                  <a:pt x="13969338" y="13023825"/>
                  <a:pt x="13969338" y="13091160"/>
                </a:cubicBezTo>
                <a:cubicBezTo>
                  <a:pt x="13969338" y="13158495"/>
                  <a:pt x="13914753" y="13213080"/>
                  <a:pt x="13847418" y="13213080"/>
                </a:cubicBezTo>
                <a:cubicBezTo>
                  <a:pt x="13780083" y="13213080"/>
                  <a:pt x="13725498" y="13158495"/>
                  <a:pt x="13725498" y="13091160"/>
                </a:cubicBezTo>
                <a:cubicBezTo>
                  <a:pt x="13725498" y="13023825"/>
                  <a:pt x="13780083" y="12969240"/>
                  <a:pt x="13847418" y="12969240"/>
                </a:cubicBezTo>
                <a:close/>
                <a:moveTo>
                  <a:pt x="13237818" y="12969240"/>
                </a:moveTo>
                <a:cubicBezTo>
                  <a:pt x="13305153" y="12969240"/>
                  <a:pt x="13359738" y="13023825"/>
                  <a:pt x="13359738" y="13091160"/>
                </a:cubicBezTo>
                <a:cubicBezTo>
                  <a:pt x="13359738" y="13158495"/>
                  <a:pt x="13305153" y="13213080"/>
                  <a:pt x="13237818" y="13213080"/>
                </a:cubicBezTo>
                <a:cubicBezTo>
                  <a:pt x="13170483" y="13213080"/>
                  <a:pt x="13115898" y="13158495"/>
                  <a:pt x="13115898" y="13091160"/>
                </a:cubicBezTo>
                <a:cubicBezTo>
                  <a:pt x="13115898" y="13023825"/>
                  <a:pt x="13170483" y="12969240"/>
                  <a:pt x="13237818" y="12969240"/>
                </a:cubicBezTo>
                <a:close/>
                <a:moveTo>
                  <a:pt x="12658698" y="12969240"/>
                </a:moveTo>
                <a:cubicBezTo>
                  <a:pt x="12726033" y="12969240"/>
                  <a:pt x="12780618" y="13023825"/>
                  <a:pt x="12780618" y="13091160"/>
                </a:cubicBezTo>
                <a:cubicBezTo>
                  <a:pt x="12780618" y="13158495"/>
                  <a:pt x="12726033" y="13213080"/>
                  <a:pt x="12658698" y="13213080"/>
                </a:cubicBezTo>
                <a:cubicBezTo>
                  <a:pt x="12591363" y="13213080"/>
                  <a:pt x="12536778" y="13158495"/>
                  <a:pt x="12536778" y="13091160"/>
                </a:cubicBezTo>
                <a:cubicBezTo>
                  <a:pt x="12536778" y="13023825"/>
                  <a:pt x="12591363" y="12969240"/>
                  <a:pt x="12658698" y="12969240"/>
                </a:cubicBezTo>
                <a:close/>
                <a:moveTo>
                  <a:pt x="12018618" y="12969240"/>
                </a:moveTo>
                <a:cubicBezTo>
                  <a:pt x="12085953" y="12969240"/>
                  <a:pt x="12140538" y="13023825"/>
                  <a:pt x="12140538" y="13091160"/>
                </a:cubicBezTo>
                <a:cubicBezTo>
                  <a:pt x="12140538" y="13158495"/>
                  <a:pt x="12085953" y="13213080"/>
                  <a:pt x="12018618" y="13213080"/>
                </a:cubicBezTo>
                <a:cubicBezTo>
                  <a:pt x="11951283" y="13213080"/>
                  <a:pt x="11896698" y="13158495"/>
                  <a:pt x="11896698" y="13091160"/>
                </a:cubicBezTo>
                <a:cubicBezTo>
                  <a:pt x="11896698" y="13023825"/>
                  <a:pt x="11951283" y="12969240"/>
                  <a:pt x="12018618" y="12969240"/>
                </a:cubicBezTo>
                <a:close/>
                <a:moveTo>
                  <a:pt x="11439498" y="12969240"/>
                </a:moveTo>
                <a:cubicBezTo>
                  <a:pt x="11506833" y="12969240"/>
                  <a:pt x="11561418" y="13023825"/>
                  <a:pt x="11561418" y="13091160"/>
                </a:cubicBezTo>
                <a:cubicBezTo>
                  <a:pt x="11561418" y="13158495"/>
                  <a:pt x="11506833" y="13213080"/>
                  <a:pt x="11439498" y="13213080"/>
                </a:cubicBezTo>
                <a:cubicBezTo>
                  <a:pt x="11372163" y="13213080"/>
                  <a:pt x="11317578" y="13158495"/>
                  <a:pt x="11317578" y="13091160"/>
                </a:cubicBezTo>
                <a:cubicBezTo>
                  <a:pt x="11317578" y="13023825"/>
                  <a:pt x="11372163" y="12969240"/>
                  <a:pt x="11439498" y="12969240"/>
                </a:cubicBezTo>
                <a:close/>
                <a:moveTo>
                  <a:pt x="10799418" y="12969240"/>
                </a:moveTo>
                <a:cubicBezTo>
                  <a:pt x="10866753" y="12969240"/>
                  <a:pt x="10921338" y="13023825"/>
                  <a:pt x="10921338" y="13091160"/>
                </a:cubicBezTo>
                <a:cubicBezTo>
                  <a:pt x="10921338" y="13158495"/>
                  <a:pt x="10866753" y="13213080"/>
                  <a:pt x="10799418" y="13213080"/>
                </a:cubicBezTo>
                <a:cubicBezTo>
                  <a:pt x="10732083" y="13213080"/>
                  <a:pt x="10677498" y="13158495"/>
                  <a:pt x="10677498" y="13091160"/>
                </a:cubicBezTo>
                <a:cubicBezTo>
                  <a:pt x="10677498" y="13023825"/>
                  <a:pt x="10732083" y="12969240"/>
                  <a:pt x="10799418" y="12969240"/>
                </a:cubicBezTo>
                <a:close/>
                <a:moveTo>
                  <a:pt x="10220298" y="12969240"/>
                </a:moveTo>
                <a:cubicBezTo>
                  <a:pt x="10287633" y="12969240"/>
                  <a:pt x="10342218" y="13023825"/>
                  <a:pt x="10342218" y="13091160"/>
                </a:cubicBezTo>
                <a:cubicBezTo>
                  <a:pt x="10342218" y="13158495"/>
                  <a:pt x="10287633" y="13213080"/>
                  <a:pt x="10220298" y="13213080"/>
                </a:cubicBezTo>
                <a:cubicBezTo>
                  <a:pt x="10152963" y="13213080"/>
                  <a:pt x="10098378" y="13158495"/>
                  <a:pt x="10098378" y="13091160"/>
                </a:cubicBezTo>
                <a:cubicBezTo>
                  <a:pt x="10098378" y="13023825"/>
                  <a:pt x="10152963" y="12969240"/>
                  <a:pt x="10220298" y="12969240"/>
                </a:cubicBezTo>
                <a:close/>
                <a:moveTo>
                  <a:pt x="9580218" y="12969240"/>
                </a:moveTo>
                <a:cubicBezTo>
                  <a:pt x="9647553" y="12969240"/>
                  <a:pt x="9702138" y="13023825"/>
                  <a:pt x="9702138" y="13091160"/>
                </a:cubicBezTo>
                <a:cubicBezTo>
                  <a:pt x="9702138" y="13158495"/>
                  <a:pt x="9647553" y="13213080"/>
                  <a:pt x="9580218" y="13213080"/>
                </a:cubicBezTo>
                <a:cubicBezTo>
                  <a:pt x="9512883" y="13213080"/>
                  <a:pt x="9458298" y="13158495"/>
                  <a:pt x="9458298" y="13091160"/>
                </a:cubicBezTo>
                <a:cubicBezTo>
                  <a:pt x="9458298" y="13023825"/>
                  <a:pt x="9512883" y="12969240"/>
                  <a:pt x="9580218" y="12969240"/>
                </a:cubicBezTo>
                <a:close/>
                <a:moveTo>
                  <a:pt x="9001098" y="12969240"/>
                </a:moveTo>
                <a:cubicBezTo>
                  <a:pt x="9068433" y="12969240"/>
                  <a:pt x="9123018" y="13023825"/>
                  <a:pt x="9123018" y="13091160"/>
                </a:cubicBezTo>
                <a:cubicBezTo>
                  <a:pt x="9123018" y="13158495"/>
                  <a:pt x="9068433" y="13213080"/>
                  <a:pt x="9001098" y="13213080"/>
                </a:cubicBezTo>
                <a:cubicBezTo>
                  <a:pt x="8933763" y="13213080"/>
                  <a:pt x="8879178" y="13158495"/>
                  <a:pt x="8879178" y="13091160"/>
                </a:cubicBezTo>
                <a:cubicBezTo>
                  <a:pt x="8879178" y="13023825"/>
                  <a:pt x="8933763" y="12969240"/>
                  <a:pt x="9001098" y="12969240"/>
                </a:cubicBezTo>
                <a:close/>
                <a:moveTo>
                  <a:pt x="8406738" y="12969240"/>
                </a:moveTo>
                <a:cubicBezTo>
                  <a:pt x="8474073" y="12969240"/>
                  <a:pt x="8528658" y="13023825"/>
                  <a:pt x="8528658" y="13091160"/>
                </a:cubicBezTo>
                <a:cubicBezTo>
                  <a:pt x="8528658" y="13158495"/>
                  <a:pt x="8474073" y="13213080"/>
                  <a:pt x="8406738" y="13213080"/>
                </a:cubicBezTo>
                <a:cubicBezTo>
                  <a:pt x="8339403" y="13213080"/>
                  <a:pt x="8284818" y="13158495"/>
                  <a:pt x="8284818" y="13091160"/>
                </a:cubicBezTo>
                <a:cubicBezTo>
                  <a:pt x="8284818" y="13023825"/>
                  <a:pt x="8339403" y="12969240"/>
                  <a:pt x="8406738" y="12969240"/>
                </a:cubicBezTo>
                <a:close/>
                <a:moveTo>
                  <a:pt x="7827618" y="12969240"/>
                </a:moveTo>
                <a:cubicBezTo>
                  <a:pt x="7894953" y="12969240"/>
                  <a:pt x="7949538" y="13023825"/>
                  <a:pt x="7949538" y="13091160"/>
                </a:cubicBezTo>
                <a:cubicBezTo>
                  <a:pt x="7949538" y="13158495"/>
                  <a:pt x="7894953" y="13213080"/>
                  <a:pt x="7827618" y="13213080"/>
                </a:cubicBezTo>
                <a:cubicBezTo>
                  <a:pt x="7760283" y="13213080"/>
                  <a:pt x="7705698" y="13158495"/>
                  <a:pt x="7705698" y="13091160"/>
                </a:cubicBezTo>
                <a:cubicBezTo>
                  <a:pt x="7705698" y="13023825"/>
                  <a:pt x="7760283" y="12969240"/>
                  <a:pt x="7827618" y="12969240"/>
                </a:cubicBezTo>
                <a:close/>
                <a:moveTo>
                  <a:pt x="7187538" y="12969240"/>
                </a:moveTo>
                <a:cubicBezTo>
                  <a:pt x="7254874" y="12969240"/>
                  <a:pt x="7309458" y="13023825"/>
                  <a:pt x="7309458" y="13091160"/>
                </a:cubicBezTo>
                <a:cubicBezTo>
                  <a:pt x="7309458" y="13158495"/>
                  <a:pt x="7254874" y="13213080"/>
                  <a:pt x="7187538" y="13213080"/>
                </a:cubicBezTo>
                <a:cubicBezTo>
                  <a:pt x="7120202" y="13213080"/>
                  <a:pt x="7065618" y="13158495"/>
                  <a:pt x="7065618" y="13091160"/>
                </a:cubicBezTo>
                <a:cubicBezTo>
                  <a:pt x="7065618" y="13023825"/>
                  <a:pt x="7120202" y="12969240"/>
                  <a:pt x="7187538" y="12969240"/>
                </a:cubicBezTo>
                <a:close/>
                <a:moveTo>
                  <a:pt x="6608418" y="12969240"/>
                </a:moveTo>
                <a:cubicBezTo>
                  <a:pt x="6675754" y="12969240"/>
                  <a:pt x="6730338" y="13023825"/>
                  <a:pt x="6730338" y="13091160"/>
                </a:cubicBezTo>
                <a:cubicBezTo>
                  <a:pt x="6730338" y="13158495"/>
                  <a:pt x="6675754" y="13213080"/>
                  <a:pt x="6608418" y="13213080"/>
                </a:cubicBezTo>
                <a:cubicBezTo>
                  <a:pt x="6541082" y="13213080"/>
                  <a:pt x="6486498" y="13158495"/>
                  <a:pt x="6486498" y="13091160"/>
                </a:cubicBezTo>
                <a:cubicBezTo>
                  <a:pt x="6486498" y="13023825"/>
                  <a:pt x="6541082" y="12969240"/>
                  <a:pt x="6608418" y="12969240"/>
                </a:cubicBezTo>
                <a:close/>
                <a:moveTo>
                  <a:pt x="5968338" y="12969240"/>
                </a:moveTo>
                <a:cubicBezTo>
                  <a:pt x="6035674" y="12969240"/>
                  <a:pt x="6090258" y="13023825"/>
                  <a:pt x="6090258" y="13091160"/>
                </a:cubicBezTo>
                <a:cubicBezTo>
                  <a:pt x="6090258" y="13158495"/>
                  <a:pt x="6035674" y="13213080"/>
                  <a:pt x="5968338" y="13213080"/>
                </a:cubicBezTo>
                <a:cubicBezTo>
                  <a:pt x="5901002" y="13213080"/>
                  <a:pt x="5846418" y="13158495"/>
                  <a:pt x="5846418" y="13091160"/>
                </a:cubicBezTo>
                <a:cubicBezTo>
                  <a:pt x="5846418" y="13023825"/>
                  <a:pt x="5901002" y="12969240"/>
                  <a:pt x="5968338" y="12969240"/>
                </a:cubicBezTo>
                <a:close/>
                <a:moveTo>
                  <a:pt x="5389218" y="12969240"/>
                </a:moveTo>
                <a:cubicBezTo>
                  <a:pt x="5456554" y="12969240"/>
                  <a:pt x="5511138" y="13023825"/>
                  <a:pt x="5511138" y="13091160"/>
                </a:cubicBezTo>
                <a:cubicBezTo>
                  <a:pt x="5511138" y="13158495"/>
                  <a:pt x="5456554" y="13213080"/>
                  <a:pt x="5389218" y="13213080"/>
                </a:cubicBezTo>
                <a:cubicBezTo>
                  <a:pt x="5321882" y="13213080"/>
                  <a:pt x="5267298" y="13158495"/>
                  <a:pt x="5267298" y="13091160"/>
                </a:cubicBezTo>
                <a:cubicBezTo>
                  <a:pt x="5267298" y="13023825"/>
                  <a:pt x="5321882" y="12969240"/>
                  <a:pt x="5389218" y="12969240"/>
                </a:cubicBezTo>
                <a:close/>
                <a:moveTo>
                  <a:pt x="4749138" y="12969240"/>
                </a:moveTo>
                <a:cubicBezTo>
                  <a:pt x="4816474" y="12969240"/>
                  <a:pt x="4871058" y="13023825"/>
                  <a:pt x="4871058" y="13091160"/>
                </a:cubicBezTo>
                <a:cubicBezTo>
                  <a:pt x="4871058" y="13158495"/>
                  <a:pt x="4816474" y="13213080"/>
                  <a:pt x="4749138" y="13213080"/>
                </a:cubicBezTo>
                <a:cubicBezTo>
                  <a:pt x="4681802" y="13213080"/>
                  <a:pt x="4627218" y="13158495"/>
                  <a:pt x="4627218" y="13091160"/>
                </a:cubicBezTo>
                <a:cubicBezTo>
                  <a:pt x="4627218" y="13023825"/>
                  <a:pt x="4681802" y="12969240"/>
                  <a:pt x="4749138" y="12969240"/>
                </a:cubicBezTo>
                <a:close/>
                <a:moveTo>
                  <a:pt x="4170018" y="12969240"/>
                </a:moveTo>
                <a:cubicBezTo>
                  <a:pt x="4237354" y="12969240"/>
                  <a:pt x="4291938" y="13023825"/>
                  <a:pt x="4291938" y="13091160"/>
                </a:cubicBezTo>
                <a:cubicBezTo>
                  <a:pt x="4291938" y="13158495"/>
                  <a:pt x="4237354" y="13213080"/>
                  <a:pt x="4170018" y="13213080"/>
                </a:cubicBezTo>
                <a:cubicBezTo>
                  <a:pt x="4102682" y="13213080"/>
                  <a:pt x="4048098" y="13158495"/>
                  <a:pt x="4048098" y="13091160"/>
                </a:cubicBezTo>
                <a:cubicBezTo>
                  <a:pt x="4048098" y="13023825"/>
                  <a:pt x="4102682" y="12969240"/>
                  <a:pt x="4170018" y="12969240"/>
                </a:cubicBezTo>
                <a:close/>
                <a:moveTo>
                  <a:pt x="3560418" y="12969240"/>
                </a:moveTo>
                <a:cubicBezTo>
                  <a:pt x="3627754" y="12969240"/>
                  <a:pt x="3682338" y="13023825"/>
                  <a:pt x="3682338" y="13091160"/>
                </a:cubicBezTo>
                <a:cubicBezTo>
                  <a:pt x="3682338" y="13158495"/>
                  <a:pt x="3627754" y="13213080"/>
                  <a:pt x="3560418" y="13213080"/>
                </a:cubicBezTo>
                <a:cubicBezTo>
                  <a:pt x="3493082" y="13213080"/>
                  <a:pt x="3438498" y="13158495"/>
                  <a:pt x="3438498" y="13091160"/>
                </a:cubicBezTo>
                <a:cubicBezTo>
                  <a:pt x="3438498" y="13023825"/>
                  <a:pt x="3493082" y="12969240"/>
                  <a:pt x="3560418" y="12969240"/>
                </a:cubicBezTo>
                <a:close/>
                <a:moveTo>
                  <a:pt x="2981298" y="12969240"/>
                </a:moveTo>
                <a:cubicBezTo>
                  <a:pt x="3048634" y="12969240"/>
                  <a:pt x="3103218" y="13023825"/>
                  <a:pt x="3103218" y="13091160"/>
                </a:cubicBezTo>
                <a:cubicBezTo>
                  <a:pt x="3103218" y="13158495"/>
                  <a:pt x="3048634" y="13213080"/>
                  <a:pt x="2981298" y="13213080"/>
                </a:cubicBezTo>
                <a:cubicBezTo>
                  <a:pt x="2913962" y="13213080"/>
                  <a:pt x="2859378" y="13158495"/>
                  <a:pt x="2859378" y="13091160"/>
                </a:cubicBezTo>
                <a:cubicBezTo>
                  <a:pt x="2859378" y="13023825"/>
                  <a:pt x="2913962" y="12969240"/>
                  <a:pt x="2981298" y="12969240"/>
                </a:cubicBezTo>
                <a:close/>
                <a:moveTo>
                  <a:pt x="2341218" y="12969240"/>
                </a:moveTo>
                <a:cubicBezTo>
                  <a:pt x="2408554" y="12969240"/>
                  <a:pt x="2463138" y="13023825"/>
                  <a:pt x="2463138" y="13091160"/>
                </a:cubicBezTo>
                <a:cubicBezTo>
                  <a:pt x="2463138" y="13158495"/>
                  <a:pt x="2408554" y="13213080"/>
                  <a:pt x="2341218" y="13213080"/>
                </a:cubicBezTo>
                <a:cubicBezTo>
                  <a:pt x="2273882" y="13213080"/>
                  <a:pt x="2219298" y="13158495"/>
                  <a:pt x="2219298" y="13091160"/>
                </a:cubicBezTo>
                <a:cubicBezTo>
                  <a:pt x="2219298" y="13023825"/>
                  <a:pt x="2273882" y="12969240"/>
                  <a:pt x="2341218" y="12969240"/>
                </a:cubicBezTo>
                <a:close/>
                <a:moveTo>
                  <a:pt x="1762098" y="12969240"/>
                </a:moveTo>
                <a:cubicBezTo>
                  <a:pt x="1829434" y="12969240"/>
                  <a:pt x="1884018" y="13023825"/>
                  <a:pt x="1884018" y="13091160"/>
                </a:cubicBezTo>
                <a:cubicBezTo>
                  <a:pt x="1884018" y="13158495"/>
                  <a:pt x="1829434" y="13213080"/>
                  <a:pt x="1762098" y="13213080"/>
                </a:cubicBezTo>
                <a:cubicBezTo>
                  <a:pt x="1694762" y="13213080"/>
                  <a:pt x="1640178" y="13158495"/>
                  <a:pt x="1640178" y="13091160"/>
                </a:cubicBezTo>
                <a:cubicBezTo>
                  <a:pt x="1640178" y="13023825"/>
                  <a:pt x="1694762" y="12969240"/>
                  <a:pt x="1762098" y="12969240"/>
                </a:cubicBezTo>
                <a:close/>
                <a:moveTo>
                  <a:pt x="1122018" y="12969240"/>
                </a:moveTo>
                <a:lnTo>
                  <a:pt x="1132130" y="12971282"/>
                </a:lnTo>
                <a:lnTo>
                  <a:pt x="1132130" y="12971283"/>
                </a:lnTo>
                <a:lnTo>
                  <a:pt x="1169474" y="12978822"/>
                </a:lnTo>
                <a:cubicBezTo>
                  <a:pt x="1213234" y="12997331"/>
                  <a:pt x="1243938" y="13040660"/>
                  <a:pt x="1243938" y="13091161"/>
                </a:cubicBezTo>
                <a:cubicBezTo>
                  <a:pt x="1243938" y="13107995"/>
                  <a:pt x="1240526" y="13124032"/>
                  <a:pt x="1234358" y="13138618"/>
                </a:cubicBezTo>
                <a:lnTo>
                  <a:pt x="1231112" y="13143430"/>
                </a:lnTo>
                <a:lnTo>
                  <a:pt x="1231112" y="13143429"/>
                </a:lnTo>
                <a:lnTo>
                  <a:pt x="1208230" y="13177371"/>
                </a:lnTo>
                <a:cubicBezTo>
                  <a:pt x="1186166" y="13199434"/>
                  <a:pt x="1155686" y="13213080"/>
                  <a:pt x="1122018" y="13213080"/>
                </a:cubicBezTo>
                <a:cubicBezTo>
                  <a:pt x="1054682" y="13213080"/>
                  <a:pt x="1000098" y="13158495"/>
                  <a:pt x="1000098" y="13091160"/>
                </a:cubicBezTo>
                <a:cubicBezTo>
                  <a:pt x="1000098" y="13023825"/>
                  <a:pt x="1054682" y="12969240"/>
                  <a:pt x="1122018" y="12969240"/>
                </a:cubicBezTo>
                <a:close/>
                <a:moveTo>
                  <a:pt x="16285818" y="12379960"/>
                </a:moveTo>
                <a:cubicBezTo>
                  <a:pt x="16353154" y="12379960"/>
                  <a:pt x="16407738" y="12434545"/>
                  <a:pt x="16407738" y="12501880"/>
                </a:cubicBezTo>
                <a:cubicBezTo>
                  <a:pt x="16407738" y="12569215"/>
                  <a:pt x="16353154" y="12623800"/>
                  <a:pt x="16285818" y="12623800"/>
                </a:cubicBezTo>
                <a:cubicBezTo>
                  <a:pt x="16218482" y="12623800"/>
                  <a:pt x="16163898" y="12569215"/>
                  <a:pt x="16163898" y="12501880"/>
                </a:cubicBezTo>
                <a:cubicBezTo>
                  <a:pt x="16163898" y="12434545"/>
                  <a:pt x="16218482" y="12379960"/>
                  <a:pt x="16285818" y="12379960"/>
                </a:cubicBezTo>
                <a:close/>
                <a:moveTo>
                  <a:pt x="15645738" y="12379960"/>
                </a:moveTo>
                <a:cubicBezTo>
                  <a:pt x="15713073" y="12379960"/>
                  <a:pt x="15767658" y="12434545"/>
                  <a:pt x="15767658" y="12501880"/>
                </a:cubicBezTo>
                <a:cubicBezTo>
                  <a:pt x="15767658" y="12569215"/>
                  <a:pt x="15713073" y="12623800"/>
                  <a:pt x="15645738" y="12623800"/>
                </a:cubicBezTo>
                <a:cubicBezTo>
                  <a:pt x="15578403" y="12623800"/>
                  <a:pt x="15523818" y="12569215"/>
                  <a:pt x="15523818" y="12501880"/>
                </a:cubicBezTo>
                <a:cubicBezTo>
                  <a:pt x="15523818" y="12434545"/>
                  <a:pt x="15578403" y="12379960"/>
                  <a:pt x="15645738" y="12379960"/>
                </a:cubicBezTo>
                <a:close/>
                <a:moveTo>
                  <a:pt x="15066618" y="12379960"/>
                </a:moveTo>
                <a:cubicBezTo>
                  <a:pt x="15133953" y="12379960"/>
                  <a:pt x="15188538" y="12434545"/>
                  <a:pt x="15188538" y="12501880"/>
                </a:cubicBezTo>
                <a:cubicBezTo>
                  <a:pt x="15188538" y="12569215"/>
                  <a:pt x="15133953" y="12623800"/>
                  <a:pt x="15066618" y="12623800"/>
                </a:cubicBezTo>
                <a:cubicBezTo>
                  <a:pt x="14999283" y="12623800"/>
                  <a:pt x="14944698" y="12569215"/>
                  <a:pt x="14944698" y="12501880"/>
                </a:cubicBezTo>
                <a:cubicBezTo>
                  <a:pt x="14944698" y="12434545"/>
                  <a:pt x="14999283" y="12379960"/>
                  <a:pt x="15066618" y="12379960"/>
                </a:cubicBezTo>
                <a:close/>
                <a:moveTo>
                  <a:pt x="14426538" y="12379960"/>
                </a:moveTo>
                <a:cubicBezTo>
                  <a:pt x="14493873" y="12379960"/>
                  <a:pt x="14548458" y="12434545"/>
                  <a:pt x="14548458" y="12501880"/>
                </a:cubicBezTo>
                <a:cubicBezTo>
                  <a:pt x="14548458" y="12569215"/>
                  <a:pt x="14493873" y="12623800"/>
                  <a:pt x="14426538" y="12623800"/>
                </a:cubicBezTo>
                <a:cubicBezTo>
                  <a:pt x="14359203" y="12623800"/>
                  <a:pt x="14304618" y="12569215"/>
                  <a:pt x="14304618" y="12501880"/>
                </a:cubicBezTo>
                <a:cubicBezTo>
                  <a:pt x="14304618" y="12434545"/>
                  <a:pt x="14359203" y="12379960"/>
                  <a:pt x="14426538" y="12379960"/>
                </a:cubicBezTo>
                <a:close/>
                <a:moveTo>
                  <a:pt x="13847418" y="12379960"/>
                </a:moveTo>
                <a:cubicBezTo>
                  <a:pt x="13914753" y="12379960"/>
                  <a:pt x="13969338" y="12434545"/>
                  <a:pt x="13969338" y="12501880"/>
                </a:cubicBezTo>
                <a:cubicBezTo>
                  <a:pt x="13969338" y="12569215"/>
                  <a:pt x="13914753" y="12623800"/>
                  <a:pt x="13847418" y="12623800"/>
                </a:cubicBezTo>
                <a:cubicBezTo>
                  <a:pt x="13780083" y="12623800"/>
                  <a:pt x="13725498" y="12569215"/>
                  <a:pt x="13725498" y="12501880"/>
                </a:cubicBezTo>
                <a:cubicBezTo>
                  <a:pt x="13725498" y="12434545"/>
                  <a:pt x="13780083" y="12379960"/>
                  <a:pt x="13847418" y="12379960"/>
                </a:cubicBezTo>
                <a:close/>
                <a:moveTo>
                  <a:pt x="13237818" y="12379960"/>
                </a:moveTo>
                <a:cubicBezTo>
                  <a:pt x="13305153" y="12379960"/>
                  <a:pt x="13359738" y="12434545"/>
                  <a:pt x="13359738" y="12501880"/>
                </a:cubicBezTo>
                <a:cubicBezTo>
                  <a:pt x="13359738" y="12569215"/>
                  <a:pt x="13305153" y="12623800"/>
                  <a:pt x="13237818" y="12623800"/>
                </a:cubicBezTo>
                <a:cubicBezTo>
                  <a:pt x="13170483" y="12623800"/>
                  <a:pt x="13115898" y="12569215"/>
                  <a:pt x="13115898" y="12501880"/>
                </a:cubicBezTo>
                <a:cubicBezTo>
                  <a:pt x="13115898" y="12434545"/>
                  <a:pt x="13170483" y="12379960"/>
                  <a:pt x="13237818" y="12379960"/>
                </a:cubicBezTo>
                <a:close/>
                <a:moveTo>
                  <a:pt x="12658698" y="12379960"/>
                </a:moveTo>
                <a:cubicBezTo>
                  <a:pt x="12726033" y="12379960"/>
                  <a:pt x="12780618" y="12434545"/>
                  <a:pt x="12780618" y="12501880"/>
                </a:cubicBezTo>
                <a:cubicBezTo>
                  <a:pt x="12780618" y="12569215"/>
                  <a:pt x="12726033" y="12623800"/>
                  <a:pt x="12658698" y="12623800"/>
                </a:cubicBezTo>
                <a:cubicBezTo>
                  <a:pt x="12591363" y="12623800"/>
                  <a:pt x="12536778" y="12569215"/>
                  <a:pt x="12536778" y="12501880"/>
                </a:cubicBezTo>
                <a:cubicBezTo>
                  <a:pt x="12536778" y="12434545"/>
                  <a:pt x="12591363" y="12379960"/>
                  <a:pt x="12658698" y="12379960"/>
                </a:cubicBezTo>
                <a:close/>
                <a:moveTo>
                  <a:pt x="12018618" y="12379960"/>
                </a:moveTo>
                <a:cubicBezTo>
                  <a:pt x="12085953" y="12379960"/>
                  <a:pt x="12140538" y="12434545"/>
                  <a:pt x="12140538" y="12501880"/>
                </a:cubicBezTo>
                <a:cubicBezTo>
                  <a:pt x="12140538" y="12569215"/>
                  <a:pt x="12085953" y="12623800"/>
                  <a:pt x="12018618" y="12623800"/>
                </a:cubicBezTo>
                <a:cubicBezTo>
                  <a:pt x="11951283" y="12623800"/>
                  <a:pt x="11896698" y="12569215"/>
                  <a:pt x="11896698" y="12501880"/>
                </a:cubicBezTo>
                <a:cubicBezTo>
                  <a:pt x="11896698" y="12434545"/>
                  <a:pt x="11951283" y="12379960"/>
                  <a:pt x="12018618" y="12379960"/>
                </a:cubicBezTo>
                <a:close/>
                <a:moveTo>
                  <a:pt x="11439498" y="12379960"/>
                </a:moveTo>
                <a:cubicBezTo>
                  <a:pt x="11506833" y="12379960"/>
                  <a:pt x="11561418" y="12434545"/>
                  <a:pt x="11561418" y="12501880"/>
                </a:cubicBezTo>
                <a:cubicBezTo>
                  <a:pt x="11561418" y="12569215"/>
                  <a:pt x="11506833" y="12623800"/>
                  <a:pt x="11439498" y="12623800"/>
                </a:cubicBezTo>
                <a:cubicBezTo>
                  <a:pt x="11372163" y="12623800"/>
                  <a:pt x="11317578" y="12569215"/>
                  <a:pt x="11317578" y="12501880"/>
                </a:cubicBezTo>
                <a:cubicBezTo>
                  <a:pt x="11317578" y="12434545"/>
                  <a:pt x="11372163" y="12379960"/>
                  <a:pt x="11439498" y="12379960"/>
                </a:cubicBezTo>
                <a:close/>
                <a:moveTo>
                  <a:pt x="10799418" y="12379960"/>
                </a:moveTo>
                <a:cubicBezTo>
                  <a:pt x="10866753" y="12379960"/>
                  <a:pt x="10921338" y="12434545"/>
                  <a:pt x="10921338" y="12501880"/>
                </a:cubicBezTo>
                <a:cubicBezTo>
                  <a:pt x="10921338" y="12569215"/>
                  <a:pt x="10866753" y="12623800"/>
                  <a:pt x="10799418" y="12623800"/>
                </a:cubicBezTo>
                <a:cubicBezTo>
                  <a:pt x="10732083" y="12623800"/>
                  <a:pt x="10677498" y="12569215"/>
                  <a:pt x="10677498" y="12501880"/>
                </a:cubicBezTo>
                <a:cubicBezTo>
                  <a:pt x="10677498" y="12434545"/>
                  <a:pt x="10732083" y="12379960"/>
                  <a:pt x="10799418" y="12379960"/>
                </a:cubicBezTo>
                <a:close/>
                <a:moveTo>
                  <a:pt x="10220298" y="12379960"/>
                </a:moveTo>
                <a:cubicBezTo>
                  <a:pt x="10287633" y="12379960"/>
                  <a:pt x="10342218" y="12434545"/>
                  <a:pt x="10342218" y="12501880"/>
                </a:cubicBezTo>
                <a:cubicBezTo>
                  <a:pt x="10342218" y="12569215"/>
                  <a:pt x="10287633" y="12623800"/>
                  <a:pt x="10220298" y="12623800"/>
                </a:cubicBezTo>
                <a:cubicBezTo>
                  <a:pt x="10152963" y="12623800"/>
                  <a:pt x="10098378" y="12569215"/>
                  <a:pt x="10098378" y="12501880"/>
                </a:cubicBezTo>
                <a:cubicBezTo>
                  <a:pt x="10098378" y="12434545"/>
                  <a:pt x="10152963" y="12379960"/>
                  <a:pt x="10220298" y="12379960"/>
                </a:cubicBezTo>
                <a:close/>
                <a:moveTo>
                  <a:pt x="9580218" y="12379960"/>
                </a:moveTo>
                <a:cubicBezTo>
                  <a:pt x="9647553" y="12379960"/>
                  <a:pt x="9702138" y="12434545"/>
                  <a:pt x="9702138" y="12501880"/>
                </a:cubicBezTo>
                <a:cubicBezTo>
                  <a:pt x="9702138" y="12569215"/>
                  <a:pt x="9647553" y="12623800"/>
                  <a:pt x="9580218" y="12623800"/>
                </a:cubicBezTo>
                <a:cubicBezTo>
                  <a:pt x="9512883" y="12623800"/>
                  <a:pt x="9458298" y="12569215"/>
                  <a:pt x="9458298" y="12501880"/>
                </a:cubicBezTo>
                <a:cubicBezTo>
                  <a:pt x="9458298" y="12434545"/>
                  <a:pt x="9512883" y="12379960"/>
                  <a:pt x="9580218" y="12379960"/>
                </a:cubicBezTo>
                <a:close/>
                <a:moveTo>
                  <a:pt x="9001098" y="12379960"/>
                </a:moveTo>
                <a:cubicBezTo>
                  <a:pt x="9068433" y="12379960"/>
                  <a:pt x="9123018" y="12434545"/>
                  <a:pt x="9123018" y="12501880"/>
                </a:cubicBezTo>
                <a:cubicBezTo>
                  <a:pt x="9123018" y="12569215"/>
                  <a:pt x="9068433" y="12623800"/>
                  <a:pt x="9001098" y="12623800"/>
                </a:cubicBezTo>
                <a:cubicBezTo>
                  <a:pt x="8933763" y="12623800"/>
                  <a:pt x="8879178" y="12569215"/>
                  <a:pt x="8879178" y="12501880"/>
                </a:cubicBezTo>
                <a:cubicBezTo>
                  <a:pt x="8879178" y="12434545"/>
                  <a:pt x="8933763" y="12379960"/>
                  <a:pt x="9001098" y="12379960"/>
                </a:cubicBezTo>
                <a:close/>
                <a:moveTo>
                  <a:pt x="8406738" y="12379960"/>
                </a:moveTo>
                <a:cubicBezTo>
                  <a:pt x="8474073" y="12379960"/>
                  <a:pt x="8528658" y="12434545"/>
                  <a:pt x="8528658" y="12501880"/>
                </a:cubicBezTo>
                <a:cubicBezTo>
                  <a:pt x="8528658" y="12569215"/>
                  <a:pt x="8474073" y="12623800"/>
                  <a:pt x="8406738" y="12623800"/>
                </a:cubicBezTo>
                <a:cubicBezTo>
                  <a:pt x="8339403" y="12623800"/>
                  <a:pt x="8284818" y="12569215"/>
                  <a:pt x="8284818" y="12501880"/>
                </a:cubicBezTo>
                <a:cubicBezTo>
                  <a:pt x="8284818" y="12434545"/>
                  <a:pt x="8339403" y="12379960"/>
                  <a:pt x="8406738" y="12379960"/>
                </a:cubicBezTo>
                <a:close/>
                <a:moveTo>
                  <a:pt x="7827618" y="12379960"/>
                </a:moveTo>
                <a:cubicBezTo>
                  <a:pt x="7894953" y="12379960"/>
                  <a:pt x="7949538" y="12434545"/>
                  <a:pt x="7949538" y="12501880"/>
                </a:cubicBezTo>
                <a:cubicBezTo>
                  <a:pt x="7949538" y="12569215"/>
                  <a:pt x="7894953" y="12623800"/>
                  <a:pt x="7827618" y="12623800"/>
                </a:cubicBezTo>
                <a:cubicBezTo>
                  <a:pt x="7760283" y="12623800"/>
                  <a:pt x="7705698" y="12569215"/>
                  <a:pt x="7705698" y="12501880"/>
                </a:cubicBezTo>
                <a:cubicBezTo>
                  <a:pt x="7705698" y="12434545"/>
                  <a:pt x="7760283" y="12379960"/>
                  <a:pt x="7827618" y="12379960"/>
                </a:cubicBezTo>
                <a:close/>
                <a:moveTo>
                  <a:pt x="7187538" y="12379960"/>
                </a:moveTo>
                <a:cubicBezTo>
                  <a:pt x="7254874" y="12379960"/>
                  <a:pt x="7309458" y="12434545"/>
                  <a:pt x="7309458" y="12501880"/>
                </a:cubicBezTo>
                <a:cubicBezTo>
                  <a:pt x="7309458" y="12569215"/>
                  <a:pt x="7254874" y="12623800"/>
                  <a:pt x="7187538" y="12623800"/>
                </a:cubicBezTo>
                <a:cubicBezTo>
                  <a:pt x="7120202" y="12623800"/>
                  <a:pt x="7065618" y="12569215"/>
                  <a:pt x="7065618" y="12501880"/>
                </a:cubicBezTo>
                <a:cubicBezTo>
                  <a:pt x="7065618" y="12434545"/>
                  <a:pt x="7120202" y="12379960"/>
                  <a:pt x="7187538" y="12379960"/>
                </a:cubicBezTo>
                <a:close/>
                <a:moveTo>
                  <a:pt x="6608418" y="12379960"/>
                </a:moveTo>
                <a:cubicBezTo>
                  <a:pt x="6675754" y="12379960"/>
                  <a:pt x="6730338" y="12434545"/>
                  <a:pt x="6730338" y="12501880"/>
                </a:cubicBezTo>
                <a:cubicBezTo>
                  <a:pt x="6730338" y="12569215"/>
                  <a:pt x="6675754" y="12623800"/>
                  <a:pt x="6608418" y="12623800"/>
                </a:cubicBezTo>
                <a:cubicBezTo>
                  <a:pt x="6541082" y="12623800"/>
                  <a:pt x="6486498" y="12569215"/>
                  <a:pt x="6486498" y="12501880"/>
                </a:cubicBezTo>
                <a:cubicBezTo>
                  <a:pt x="6486498" y="12434545"/>
                  <a:pt x="6541082" y="12379960"/>
                  <a:pt x="6608418" y="12379960"/>
                </a:cubicBezTo>
                <a:close/>
                <a:moveTo>
                  <a:pt x="5968338" y="12379960"/>
                </a:moveTo>
                <a:cubicBezTo>
                  <a:pt x="6035674" y="12379960"/>
                  <a:pt x="6090258" y="12434545"/>
                  <a:pt x="6090258" y="12501880"/>
                </a:cubicBezTo>
                <a:cubicBezTo>
                  <a:pt x="6090258" y="12569215"/>
                  <a:pt x="6035674" y="12623800"/>
                  <a:pt x="5968338" y="12623800"/>
                </a:cubicBezTo>
                <a:cubicBezTo>
                  <a:pt x="5901002" y="12623800"/>
                  <a:pt x="5846418" y="12569215"/>
                  <a:pt x="5846418" y="12501880"/>
                </a:cubicBezTo>
                <a:cubicBezTo>
                  <a:pt x="5846418" y="12434545"/>
                  <a:pt x="5901002" y="12379960"/>
                  <a:pt x="5968338" y="12379960"/>
                </a:cubicBezTo>
                <a:close/>
                <a:moveTo>
                  <a:pt x="5389218" y="12379960"/>
                </a:moveTo>
                <a:cubicBezTo>
                  <a:pt x="5456554" y="12379960"/>
                  <a:pt x="5511138" y="12434545"/>
                  <a:pt x="5511138" y="12501880"/>
                </a:cubicBezTo>
                <a:cubicBezTo>
                  <a:pt x="5511138" y="12569215"/>
                  <a:pt x="5456554" y="12623800"/>
                  <a:pt x="5389218" y="12623800"/>
                </a:cubicBezTo>
                <a:cubicBezTo>
                  <a:pt x="5321882" y="12623800"/>
                  <a:pt x="5267298" y="12569215"/>
                  <a:pt x="5267298" y="12501880"/>
                </a:cubicBezTo>
                <a:cubicBezTo>
                  <a:pt x="5267298" y="12434545"/>
                  <a:pt x="5321882" y="12379960"/>
                  <a:pt x="5389218" y="12379960"/>
                </a:cubicBezTo>
                <a:close/>
                <a:moveTo>
                  <a:pt x="4749138" y="12379960"/>
                </a:moveTo>
                <a:cubicBezTo>
                  <a:pt x="4816474" y="12379960"/>
                  <a:pt x="4871058" y="12434545"/>
                  <a:pt x="4871058" y="12501880"/>
                </a:cubicBezTo>
                <a:cubicBezTo>
                  <a:pt x="4871058" y="12569215"/>
                  <a:pt x="4816474" y="12623800"/>
                  <a:pt x="4749138" y="12623800"/>
                </a:cubicBezTo>
                <a:cubicBezTo>
                  <a:pt x="4681802" y="12623800"/>
                  <a:pt x="4627218" y="12569215"/>
                  <a:pt x="4627218" y="12501880"/>
                </a:cubicBezTo>
                <a:cubicBezTo>
                  <a:pt x="4627218" y="12434545"/>
                  <a:pt x="4681802" y="12379960"/>
                  <a:pt x="4749138" y="12379960"/>
                </a:cubicBezTo>
                <a:close/>
                <a:moveTo>
                  <a:pt x="4170018" y="12379960"/>
                </a:moveTo>
                <a:cubicBezTo>
                  <a:pt x="4237354" y="12379960"/>
                  <a:pt x="4291938" y="12434545"/>
                  <a:pt x="4291938" y="12501880"/>
                </a:cubicBezTo>
                <a:cubicBezTo>
                  <a:pt x="4291938" y="12569215"/>
                  <a:pt x="4237354" y="12623800"/>
                  <a:pt x="4170018" y="12623800"/>
                </a:cubicBezTo>
                <a:cubicBezTo>
                  <a:pt x="4102682" y="12623800"/>
                  <a:pt x="4048098" y="12569215"/>
                  <a:pt x="4048098" y="12501880"/>
                </a:cubicBezTo>
                <a:cubicBezTo>
                  <a:pt x="4048098" y="12434545"/>
                  <a:pt x="4102682" y="12379960"/>
                  <a:pt x="4170018" y="12379960"/>
                </a:cubicBezTo>
                <a:close/>
                <a:moveTo>
                  <a:pt x="3560418" y="12379960"/>
                </a:moveTo>
                <a:cubicBezTo>
                  <a:pt x="3627754" y="12379960"/>
                  <a:pt x="3682338" y="12434545"/>
                  <a:pt x="3682338" y="12501880"/>
                </a:cubicBezTo>
                <a:cubicBezTo>
                  <a:pt x="3682338" y="12569215"/>
                  <a:pt x="3627754" y="12623800"/>
                  <a:pt x="3560418" y="12623800"/>
                </a:cubicBezTo>
                <a:cubicBezTo>
                  <a:pt x="3493082" y="12623800"/>
                  <a:pt x="3438498" y="12569215"/>
                  <a:pt x="3438498" y="12501880"/>
                </a:cubicBezTo>
                <a:cubicBezTo>
                  <a:pt x="3438498" y="12434545"/>
                  <a:pt x="3493082" y="12379960"/>
                  <a:pt x="3560418" y="12379960"/>
                </a:cubicBezTo>
                <a:close/>
                <a:moveTo>
                  <a:pt x="2981298" y="12379960"/>
                </a:moveTo>
                <a:cubicBezTo>
                  <a:pt x="3048634" y="12379960"/>
                  <a:pt x="3103218" y="12434545"/>
                  <a:pt x="3103218" y="12501880"/>
                </a:cubicBezTo>
                <a:cubicBezTo>
                  <a:pt x="3103218" y="12569215"/>
                  <a:pt x="3048634" y="12623800"/>
                  <a:pt x="2981298" y="12623800"/>
                </a:cubicBezTo>
                <a:cubicBezTo>
                  <a:pt x="2913962" y="12623800"/>
                  <a:pt x="2859378" y="12569215"/>
                  <a:pt x="2859378" y="12501880"/>
                </a:cubicBezTo>
                <a:cubicBezTo>
                  <a:pt x="2859378" y="12434545"/>
                  <a:pt x="2913962" y="12379960"/>
                  <a:pt x="2981298" y="12379960"/>
                </a:cubicBezTo>
                <a:close/>
                <a:moveTo>
                  <a:pt x="2341218" y="12379960"/>
                </a:moveTo>
                <a:cubicBezTo>
                  <a:pt x="2408554" y="12379960"/>
                  <a:pt x="2463138" y="12434545"/>
                  <a:pt x="2463138" y="12501880"/>
                </a:cubicBezTo>
                <a:cubicBezTo>
                  <a:pt x="2463138" y="12569215"/>
                  <a:pt x="2408554" y="12623800"/>
                  <a:pt x="2341218" y="12623800"/>
                </a:cubicBezTo>
                <a:cubicBezTo>
                  <a:pt x="2273882" y="12623800"/>
                  <a:pt x="2219298" y="12569215"/>
                  <a:pt x="2219298" y="12501880"/>
                </a:cubicBezTo>
                <a:cubicBezTo>
                  <a:pt x="2219298" y="12434545"/>
                  <a:pt x="2273882" y="12379960"/>
                  <a:pt x="2341218" y="12379960"/>
                </a:cubicBezTo>
                <a:close/>
                <a:moveTo>
                  <a:pt x="1762098" y="12379960"/>
                </a:moveTo>
                <a:cubicBezTo>
                  <a:pt x="1829434" y="12379960"/>
                  <a:pt x="1884018" y="12434545"/>
                  <a:pt x="1884018" y="12501880"/>
                </a:cubicBezTo>
                <a:cubicBezTo>
                  <a:pt x="1884018" y="12569215"/>
                  <a:pt x="1829434" y="12623800"/>
                  <a:pt x="1762098" y="12623800"/>
                </a:cubicBezTo>
                <a:cubicBezTo>
                  <a:pt x="1694762" y="12623800"/>
                  <a:pt x="1640178" y="12569215"/>
                  <a:pt x="1640178" y="12501880"/>
                </a:cubicBezTo>
                <a:cubicBezTo>
                  <a:pt x="1640178" y="12434545"/>
                  <a:pt x="1694762" y="12379960"/>
                  <a:pt x="1762098" y="12379960"/>
                </a:cubicBezTo>
                <a:close/>
                <a:moveTo>
                  <a:pt x="1122018" y="12379960"/>
                </a:moveTo>
                <a:cubicBezTo>
                  <a:pt x="1189354" y="12379960"/>
                  <a:pt x="1243938" y="12434545"/>
                  <a:pt x="1243938" y="12501880"/>
                </a:cubicBezTo>
                <a:cubicBezTo>
                  <a:pt x="1243938" y="12569215"/>
                  <a:pt x="1189354" y="12623800"/>
                  <a:pt x="1122018" y="12623800"/>
                </a:cubicBezTo>
                <a:cubicBezTo>
                  <a:pt x="1054682" y="12623800"/>
                  <a:pt x="1000098" y="12569215"/>
                  <a:pt x="1000098" y="12501880"/>
                </a:cubicBezTo>
                <a:cubicBezTo>
                  <a:pt x="1000098" y="12434545"/>
                  <a:pt x="1054682" y="12379960"/>
                  <a:pt x="1122018" y="12379960"/>
                </a:cubicBezTo>
                <a:close/>
                <a:moveTo>
                  <a:pt x="16832422" y="11797246"/>
                </a:moveTo>
                <a:lnTo>
                  <a:pt x="16762461" y="11974683"/>
                </a:lnTo>
                <a:lnTo>
                  <a:pt x="16752600" y="11960058"/>
                </a:lnTo>
                <a:cubicBezTo>
                  <a:pt x="16746431" y="11945472"/>
                  <a:pt x="16743019" y="11929435"/>
                  <a:pt x="16743019" y="11912601"/>
                </a:cubicBezTo>
                <a:cubicBezTo>
                  <a:pt x="16743019" y="11862100"/>
                  <a:pt x="16773723" y="11818771"/>
                  <a:pt x="16817482" y="11800262"/>
                </a:cubicBezTo>
                <a:close/>
                <a:moveTo>
                  <a:pt x="575416" y="11797246"/>
                </a:moveTo>
                <a:lnTo>
                  <a:pt x="590354" y="11800262"/>
                </a:lnTo>
                <a:cubicBezTo>
                  <a:pt x="634114" y="11818771"/>
                  <a:pt x="664818" y="11862100"/>
                  <a:pt x="664818" y="11912601"/>
                </a:cubicBezTo>
                <a:cubicBezTo>
                  <a:pt x="664818" y="11929435"/>
                  <a:pt x="661406" y="11945472"/>
                  <a:pt x="655238" y="11960058"/>
                </a:cubicBezTo>
                <a:lnTo>
                  <a:pt x="645376" y="11974683"/>
                </a:lnTo>
                <a:close/>
                <a:moveTo>
                  <a:pt x="16285818" y="11790680"/>
                </a:moveTo>
                <a:cubicBezTo>
                  <a:pt x="16353154" y="11790680"/>
                  <a:pt x="16407738" y="11845265"/>
                  <a:pt x="16407738" y="11912600"/>
                </a:cubicBezTo>
                <a:cubicBezTo>
                  <a:pt x="16407738" y="11979935"/>
                  <a:pt x="16353154" y="12034520"/>
                  <a:pt x="16285818" y="12034520"/>
                </a:cubicBezTo>
                <a:cubicBezTo>
                  <a:pt x="16218482" y="12034520"/>
                  <a:pt x="16163898" y="11979935"/>
                  <a:pt x="16163898" y="11912600"/>
                </a:cubicBezTo>
                <a:cubicBezTo>
                  <a:pt x="16163898" y="11845265"/>
                  <a:pt x="16218482" y="11790680"/>
                  <a:pt x="16285818" y="11790680"/>
                </a:cubicBezTo>
                <a:close/>
                <a:moveTo>
                  <a:pt x="15645738" y="11790680"/>
                </a:moveTo>
                <a:cubicBezTo>
                  <a:pt x="15713073" y="11790680"/>
                  <a:pt x="15767658" y="11845265"/>
                  <a:pt x="15767658" y="11912600"/>
                </a:cubicBezTo>
                <a:cubicBezTo>
                  <a:pt x="15767658" y="11979935"/>
                  <a:pt x="15713073" y="12034520"/>
                  <a:pt x="15645738" y="12034520"/>
                </a:cubicBezTo>
                <a:cubicBezTo>
                  <a:pt x="15578403" y="12034520"/>
                  <a:pt x="15523818" y="11979935"/>
                  <a:pt x="15523818" y="11912600"/>
                </a:cubicBezTo>
                <a:cubicBezTo>
                  <a:pt x="15523818" y="11845265"/>
                  <a:pt x="15578403" y="11790680"/>
                  <a:pt x="15645738" y="11790680"/>
                </a:cubicBezTo>
                <a:close/>
                <a:moveTo>
                  <a:pt x="15066618" y="11790680"/>
                </a:moveTo>
                <a:cubicBezTo>
                  <a:pt x="15133953" y="11790680"/>
                  <a:pt x="15188538" y="11845265"/>
                  <a:pt x="15188538" y="11912600"/>
                </a:cubicBezTo>
                <a:cubicBezTo>
                  <a:pt x="15188538" y="11979935"/>
                  <a:pt x="15133953" y="12034520"/>
                  <a:pt x="15066618" y="12034520"/>
                </a:cubicBezTo>
                <a:cubicBezTo>
                  <a:pt x="14999283" y="12034520"/>
                  <a:pt x="14944698" y="11979935"/>
                  <a:pt x="14944698" y="11912600"/>
                </a:cubicBezTo>
                <a:cubicBezTo>
                  <a:pt x="14944698" y="11845265"/>
                  <a:pt x="14999283" y="11790680"/>
                  <a:pt x="15066618" y="11790680"/>
                </a:cubicBezTo>
                <a:close/>
                <a:moveTo>
                  <a:pt x="14426538" y="11790680"/>
                </a:moveTo>
                <a:cubicBezTo>
                  <a:pt x="14493873" y="11790680"/>
                  <a:pt x="14548458" y="11845265"/>
                  <a:pt x="14548458" y="11912600"/>
                </a:cubicBezTo>
                <a:cubicBezTo>
                  <a:pt x="14548458" y="11979935"/>
                  <a:pt x="14493873" y="12034520"/>
                  <a:pt x="14426538" y="12034520"/>
                </a:cubicBezTo>
                <a:cubicBezTo>
                  <a:pt x="14359203" y="12034520"/>
                  <a:pt x="14304618" y="11979935"/>
                  <a:pt x="14304618" y="11912600"/>
                </a:cubicBezTo>
                <a:cubicBezTo>
                  <a:pt x="14304618" y="11845265"/>
                  <a:pt x="14359203" y="11790680"/>
                  <a:pt x="14426538" y="11790680"/>
                </a:cubicBezTo>
                <a:close/>
                <a:moveTo>
                  <a:pt x="13847418" y="11790680"/>
                </a:moveTo>
                <a:cubicBezTo>
                  <a:pt x="13914753" y="11790680"/>
                  <a:pt x="13969338" y="11845265"/>
                  <a:pt x="13969338" y="11912600"/>
                </a:cubicBezTo>
                <a:cubicBezTo>
                  <a:pt x="13969338" y="11979935"/>
                  <a:pt x="13914753" y="12034520"/>
                  <a:pt x="13847418" y="12034520"/>
                </a:cubicBezTo>
                <a:cubicBezTo>
                  <a:pt x="13780083" y="12034520"/>
                  <a:pt x="13725498" y="11979935"/>
                  <a:pt x="13725498" y="11912600"/>
                </a:cubicBezTo>
                <a:cubicBezTo>
                  <a:pt x="13725498" y="11845265"/>
                  <a:pt x="13780083" y="11790680"/>
                  <a:pt x="13847418" y="11790680"/>
                </a:cubicBezTo>
                <a:close/>
                <a:moveTo>
                  <a:pt x="13237818" y="11790680"/>
                </a:moveTo>
                <a:cubicBezTo>
                  <a:pt x="13305153" y="11790680"/>
                  <a:pt x="13359738" y="11845265"/>
                  <a:pt x="13359738" y="11912600"/>
                </a:cubicBezTo>
                <a:cubicBezTo>
                  <a:pt x="13359738" y="11979935"/>
                  <a:pt x="13305153" y="12034520"/>
                  <a:pt x="13237818" y="12034520"/>
                </a:cubicBezTo>
                <a:cubicBezTo>
                  <a:pt x="13170483" y="12034520"/>
                  <a:pt x="13115898" y="11979935"/>
                  <a:pt x="13115898" y="11912600"/>
                </a:cubicBezTo>
                <a:cubicBezTo>
                  <a:pt x="13115898" y="11845265"/>
                  <a:pt x="13170483" y="11790680"/>
                  <a:pt x="13237818" y="11790680"/>
                </a:cubicBezTo>
                <a:close/>
                <a:moveTo>
                  <a:pt x="12658698" y="11790680"/>
                </a:moveTo>
                <a:cubicBezTo>
                  <a:pt x="12726033" y="11790680"/>
                  <a:pt x="12780618" y="11845265"/>
                  <a:pt x="12780618" y="11912600"/>
                </a:cubicBezTo>
                <a:cubicBezTo>
                  <a:pt x="12780618" y="11979935"/>
                  <a:pt x="12726033" y="12034520"/>
                  <a:pt x="12658698" y="12034520"/>
                </a:cubicBezTo>
                <a:cubicBezTo>
                  <a:pt x="12591363" y="12034520"/>
                  <a:pt x="12536778" y="11979935"/>
                  <a:pt x="12536778" y="11912600"/>
                </a:cubicBezTo>
                <a:cubicBezTo>
                  <a:pt x="12536778" y="11845265"/>
                  <a:pt x="12591363" y="11790680"/>
                  <a:pt x="12658698" y="11790680"/>
                </a:cubicBezTo>
                <a:close/>
                <a:moveTo>
                  <a:pt x="12018618" y="11790680"/>
                </a:moveTo>
                <a:cubicBezTo>
                  <a:pt x="12085953" y="11790680"/>
                  <a:pt x="12140538" y="11845265"/>
                  <a:pt x="12140538" y="11912600"/>
                </a:cubicBezTo>
                <a:cubicBezTo>
                  <a:pt x="12140538" y="11979935"/>
                  <a:pt x="12085953" y="12034520"/>
                  <a:pt x="12018618" y="12034520"/>
                </a:cubicBezTo>
                <a:cubicBezTo>
                  <a:pt x="11951283" y="12034520"/>
                  <a:pt x="11896698" y="11979935"/>
                  <a:pt x="11896698" y="11912600"/>
                </a:cubicBezTo>
                <a:cubicBezTo>
                  <a:pt x="11896698" y="11845265"/>
                  <a:pt x="11951283" y="11790680"/>
                  <a:pt x="12018618" y="11790680"/>
                </a:cubicBezTo>
                <a:close/>
                <a:moveTo>
                  <a:pt x="11439498" y="11790680"/>
                </a:moveTo>
                <a:cubicBezTo>
                  <a:pt x="11506833" y="11790680"/>
                  <a:pt x="11561418" y="11845265"/>
                  <a:pt x="11561418" y="11912600"/>
                </a:cubicBezTo>
                <a:cubicBezTo>
                  <a:pt x="11561418" y="11979935"/>
                  <a:pt x="11506833" y="12034520"/>
                  <a:pt x="11439498" y="12034520"/>
                </a:cubicBezTo>
                <a:cubicBezTo>
                  <a:pt x="11372163" y="12034520"/>
                  <a:pt x="11317578" y="11979935"/>
                  <a:pt x="11317578" y="11912600"/>
                </a:cubicBezTo>
                <a:cubicBezTo>
                  <a:pt x="11317578" y="11845265"/>
                  <a:pt x="11372163" y="11790680"/>
                  <a:pt x="11439498" y="11790680"/>
                </a:cubicBezTo>
                <a:close/>
                <a:moveTo>
                  <a:pt x="10799418" y="11790680"/>
                </a:moveTo>
                <a:cubicBezTo>
                  <a:pt x="10866753" y="11790680"/>
                  <a:pt x="10921338" y="11845265"/>
                  <a:pt x="10921338" y="11912600"/>
                </a:cubicBezTo>
                <a:cubicBezTo>
                  <a:pt x="10921338" y="11979935"/>
                  <a:pt x="10866753" y="12034520"/>
                  <a:pt x="10799418" y="12034520"/>
                </a:cubicBezTo>
                <a:cubicBezTo>
                  <a:pt x="10732083" y="12034520"/>
                  <a:pt x="10677498" y="11979935"/>
                  <a:pt x="10677498" y="11912600"/>
                </a:cubicBezTo>
                <a:cubicBezTo>
                  <a:pt x="10677498" y="11845265"/>
                  <a:pt x="10732083" y="11790680"/>
                  <a:pt x="10799418" y="11790680"/>
                </a:cubicBezTo>
                <a:close/>
                <a:moveTo>
                  <a:pt x="10220298" y="11790680"/>
                </a:moveTo>
                <a:cubicBezTo>
                  <a:pt x="10287633" y="11790680"/>
                  <a:pt x="10342218" y="11845265"/>
                  <a:pt x="10342218" y="11912600"/>
                </a:cubicBezTo>
                <a:cubicBezTo>
                  <a:pt x="10342218" y="11979935"/>
                  <a:pt x="10287633" y="12034520"/>
                  <a:pt x="10220298" y="12034520"/>
                </a:cubicBezTo>
                <a:cubicBezTo>
                  <a:pt x="10152963" y="12034520"/>
                  <a:pt x="10098378" y="11979935"/>
                  <a:pt x="10098378" y="11912600"/>
                </a:cubicBezTo>
                <a:cubicBezTo>
                  <a:pt x="10098378" y="11845265"/>
                  <a:pt x="10152963" y="11790680"/>
                  <a:pt x="10220298" y="11790680"/>
                </a:cubicBezTo>
                <a:close/>
                <a:moveTo>
                  <a:pt x="9580218" y="11790680"/>
                </a:moveTo>
                <a:cubicBezTo>
                  <a:pt x="9647553" y="11790680"/>
                  <a:pt x="9702138" y="11845265"/>
                  <a:pt x="9702138" y="11912600"/>
                </a:cubicBezTo>
                <a:cubicBezTo>
                  <a:pt x="9702138" y="11979935"/>
                  <a:pt x="9647553" y="12034520"/>
                  <a:pt x="9580218" y="12034520"/>
                </a:cubicBezTo>
                <a:cubicBezTo>
                  <a:pt x="9512883" y="12034520"/>
                  <a:pt x="9458298" y="11979935"/>
                  <a:pt x="9458298" y="11912600"/>
                </a:cubicBezTo>
                <a:cubicBezTo>
                  <a:pt x="9458298" y="11845265"/>
                  <a:pt x="9512883" y="11790680"/>
                  <a:pt x="9580218" y="11790680"/>
                </a:cubicBezTo>
                <a:close/>
                <a:moveTo>
                  <a:pt x="9001098" y="11790680"/>
                </a:moveTo>
                <a:cubicBezTo>
                  <a:pt x="9068433" y="11790680"/>
                  <a:pt x="9123018" y="11845265"/>
                  <a:pt x="9123018" y="11912600"/>
                </a:cubicBezTo>
                <a:cubicBezTo>
                  <a:pt x="9123018" y="11979935"/>
                  <a:pt x="9068433" y="12034520"/>
                  <a:pt x="9001098" y="12034520"/>
                </a:cubicBezTo>
                <a:cubicBezTo>
                  <a:pt x="8933763" y="12034520"/>
                  <a:pt x="8879178" y="11979935"/>
                  <a:pt x="8879178" y="11912600"/>
                </a:cubicBezTo>
                <a:cubicBezTo>
                  <a:pt x="8879178" y="11845265"/>
                  <a:pt x="8933763" y="11790680"/>
                  <a:pt x="9001098" y="11790680"/>
                </a:cubicBezTo>
                <a:close/>
                <a:moveTo>
                  <a:pt x="8406738" y="11790680"/>
                </a:moveTo>
                <a:cubicBezTo>
                  <a:pt x="8474073" y="11790680"/>
                  <a:pt x="8528658" y="11845265"/>
                  <a:pt x="8528658" y="11912600"/>
                </a:cubicBezTo>
                <a:cubicBezTo>
                  <a:pt x="8528658" y="11979935"/>
                  <a:pt x="8474073" y="12034520"/>
                  <a:pt x="8406738" y="12034520"/>
                </a:cubicBezTo>
                <a:cubicBezTo>
                  <a:pt x="8339403" y="12034520"/>
                  <a:pt x="8284818" y="11979935"/>
                  <a:pt x="8284818" y="11912600"/>
                </a:cubicBezTo>
                <a:cubicBezTo>
                  <a:pt x="8284818" y="11845265"/>
                  <a:pt x="8339403" y="11790680"/>
                  <a:pt x="8406738" y="11790680"/>
                </a:cubicBezTo>
                <a:close/>
                <a:moveTo>
                  <a:pt x="7827618" y="11790680"/>
                </a:moveTo>
                <a:cubicBezTo>
                  <a:pt x="7894953" y="11790680"/>
                  <a:pt x="7949538" y="11845265"/>
                  <a:pt x="7949538" y="11912600"/>
                </a:cubicBezTo>
                <a:cubicBezTo>
                  <a:pt x="7949538" y="11979935"/>
                  <a:pt x="7894953" y="12034520"/>
                  <a:pt x="7827618" y="12034520"/>
                </a:cubicBezTo>
                <a:cubicBezTo>
                  <a:pt x="7760283" y="12034520"/>
                  <a:pt x="7705698" y="11979935"/>
                  <a:pt x="7705698" y="11912600"/>
                </a:cubicBezTo>
                <a:cubicBezTo>
                  <a:pt x="7705698" y="11845265"/>
                  <a:pt x="7760283" y="11790680"/>
                  <a:pt x="7827618" y="11790680"/>
                </a:cubicBezTo>
                <a:close/>
                <a:moveTo>
                  <a:pt x="7187538" y="11790680"/>
                </a:moveTo>
                <a:cubicBezTo>
                  <a:pt x="7254874" y="11790680"/>
                  <a:pt x="7309458" y="11845265"/>
                  <a:pt x="7309458" y="11912600"/>
                </a:cubicBezTo>
                <a:cubicBezTo>
                  <a:pt x="7309458" y="11979935"/>
                  <a:pt x="7254874" y="12034520"/>
                  <a:pt x="7187538" y="12034520"/>
                </a:cubicBezTo>
                <a:cubicBezTo>
                  <a:pt x="7120202" y="12034520"/>
                  <a:pt x="7065618" y="11979935"/>
                  <a:pt x="7065618" y="11912600"/>
                </a:cubicBezTo>
                <a:cubicBezTo>
                  <a:pt x="7065618" y="11845265"/>
                  <a:pt x="7120202" y="11790680"/>
                  <a:pt x="7187538" y="11790680"/>
                </a:cubicBezTo>
                <a:close/>
                <a:moveTo>
                  <a:pt x="6608418" y="11790680"/>
                </a:moveTo>
                <a:cubicBezTo>
                  <a:pt x="6675754" y="11790680"/>
                  <a:pt x="6730338" y="11845265"/>
                  <a:pt x="6730338" y="11912600"/>
                </a:cubicBezTo>
                <a:cubicBezTo>
                  <a:pt x="6730338" y="11979935"/>
                  <a:pt x="6675754" y="12034520"/>
                  <a:pt x="6608418" y="12034520"/>
                </a:cubicBezTo>
                <a:cubicBezTo>
                  <a:pt x="6541082" y="12034520"/>
                  <a:pt x="6486498" y="11979935"/>
                  <a:pt x="6486498" y="11912600"/>
                </a:cubicBezTo>
                <a:cubicBezTo>
                  <a:pt x="6486498" y="11845265"/>
                  <a:pt x="6541082" y="11790680"/>
                  <a:pt x="6608418" y="11790680"/>
                </a:cubicBezTo>
                <a:close/>
                <a:moveTo>
                  <a:pt x="5968338" y="11790680"/>
                </a:moveTo>
                <a:cubicBezTo>
                  <a:pt x="6035674" y="11790680"/>
                  <a:pt x="6090258" y="11845265"/>
                  <a:pt x="6090258" y="11912600"/>
                </a:cubicBezTo>
                <a:cubicBezTo>
                  <a:pt x="6090258" y="11979935"/>
                  <a:pt x="6035674" y="12034520"/>
                  <a:pt x="5968338" y="12034520"/>
                </a:cubicBezTo>
                <a:cubicBezTo>
                  <a:pt x="5901002" y="12034520"/>
                  <a:pt x="5846418" y="11979935"/>
                  <a:pt x="5846418" y="11912600"/>
                </a:cubicBezTo>
                <a:cubicBezTo>
                  <a:pt x="5846418" y="11845265"/>
                  <a:pt x="5901002" y="11790680"/>
                  <a:pt x="5968338" y="11790680"/>
                </a:cubicBezTo>
                <a:close/>
                <a:moveTo>
                  <a:pt x="5389218" y="11790680"/>
                </a:moveTo>
                <a:cubicBezTo>
                  <a:pt x="5456554" y="11790680"/>
                  <a:pt x="5511138" y="11845265"/>
                  <a:pt x="5511138" y="11912600"/>
                </a:cubicBezTo>
                <a:cubicBezTo>
                  <a:pt x="5511138" y="11979935"/>
                  <a:pt x="5456554" y="12034520"/>
                  <a:pt x="5389218" y="12034520"/>
                </a:cubicBezTo>
                <a:cubicBezTo>
                  <a:pt x="5321882" y="12034520"/>
                  <a:pt x="5267298" y="11979935"/>
                  <a:pt x="5267298" y="11912600"/>
                </a:cubicBezTo>
                <a:cubicBezTo>
                  <a:pt x="5267298" y="11845265"/>
                  <a:pt x="5321882" y="11790680"/>
                  <a:pt x="5389218" y="11790680"/>
                </a:cubicBezTo>
                <a:close/>
                <a:moveTo>
                  <a:pt x="4749138" y="11790680"/>
                </a:moveTo>
                <a:cubicBezTo>
                  <a:pt x="4816474" y="11790680"/>
                  <a:pt x="4871058" y="11845265"/>
                  <a:pt x="4871058" y="11912600"/>
                </a:cubicBezTo>
                <a:cubicBezTo>
                  <a:pt x="4871058" y="11979935"/>
                  <a:pt x="4816474" y="12034520"/>
                  <a:pt x="4749138" y="12034520"/>
                </a:cubicBezTo>
                <a:cubicBezTo>
                  <a:pt x="4681802" y="12034520"/>
                  <a:pt x="4627218" y="11979935"/>
                  <a:pt x="4627218" y="11912600"/>
                </a:cubicBezTo>
                <a:cubicBezTo>
                  <a:pt x="4627218" y="11845265"/>
                  <a:pt x="4681802" y="11790680"/>
                  <a:pt x="4749138" y="11790680"/>
                </a:cubicBezTo>
                <a:close/>
                <a:moveTo>
                  <a:pt x="4170018" y="11790680"/>
                </a:moveTo>
                <a:cubicBezTo>
                  <a:pt x="4237354" y="11790680"/>
                  <a:pt x="4291938" y="11845265"/>
                  <a:pt x="4291938" y="11912600"/>
                </a:cubicBezTo>
                <a:cubicBezTo>
                  <a:pt x="4291938" y="11979935"/>
                  <a:pt x="4237354" y="12034520"/>
                  <a:pt x="4170018" y="12034520"/>
                </a:cubicBezTo>
                <a:cubicBezTo>
                  <a:pt x="4102682" y="12034520"/>
                  <a:pt x="4048098" y="11979935"/>
                  <a:pt x="4048098" y="11912600"/>
                </a:cubicBezTo>
                <a:cubicBezTo>
                  <a:pt x="4048098" y="11845265"/>
                  <a:pt x="4102682" y="11790680"/>
                  <a:pt x="4170018" y="11790680"/>
                </a:cubicBezTo>
                <a:close/>
                <a:moveTo>
                  <a:pt x="3560418" y="11790680"/>
                </a:moveTo>
                <a:cubicBezTo>
                  <a:pt x="3627754" y="11790680"/>
                  <a:pt x="3682338" y="11845265"/>
                  <a:pt x="3682338" y="11912600"/>
                </a:cubicBezTo>
                <a:cubicBezTo>
                  <a:pt x="3682338" y="11979935"/>
                  <a:pt x="3627754" y="12034520"/>
                  <a:pt x="3560418" y="12034520"/>
                </a:cubicBezTo>
                <a:cubicBezTo>
                  <a:pt x="3493082" y="12034520"/>
                  <a:pt x="3438498" y="11979935"/>
                  <a:pt x="3438498" y="11912600"/>
                </a:cubicBezTo>
                <a:cubicBezTo>
                  <a:pt x="3438498" y="11845265"/>
                  <a:pt x="3493082" y="11790680"/>
                  <a:pt x="3560418" y="11790680"/>
                </a:cubicBezTo>
                <a:close/>
                <a:moveTo>
                  <a:pt x="2981298" y="11790680"/>
                </a:moveTo>
                <a:cubicBezTo>
                  <a:pt x="3048634" y="11790680"/>
                  <a:pt x="3103218" y="11845265"/>
                  <a:pt x="3103218" y="11912600"/>
                </a:cubicBezTo>
                <a:cubicBezTo>
                  <a:pt x="3103218" y="11979935"/>
                  <a:pt x="3048634" y="12034520"/>
                  <a:pt x="2981298" y="12034520"/>
                </a:cubicBezTo>
                <a:cubicBezTo>
                  <a:pt x="2913962" y="12034520"/>
                  <a:pt x="2859378" y="11979935"/>
                  <a:pt x="2859378" y="11912600"/>
                </a:cubicBezTo>
                <a:cubicBezTo>
                  <a:pt x="2859378" y="11845265"/>
                  <a:pt x="2913962" y="11790680"/>
                  <a:pt x="2981298" y="11790680"/>
                </a:cubicBezTo>
                <a:close/>
                <a:moveTo>
                  <a:pt x="2341218" y="11790680"/>
                </a:moveTo>
                <a:cubicBezTo>
                  <a:pt x="2408554" y="11790680"/>
                  <a:pt x="2463138" y="11845265"/>
                  <a:pt x="2463138" y="11912600"/>
                </a:cubicBezTo>
                <a:cubicBezTo>
                  <a:pt x="2463138" y="11979935"/>
                  <a:pt x="2408554" y="12034520"/>
                  <a:pt x="2341218" y="12034520"/>
                </a:cubicBezTo>
                <a:cubicBezTo>
                  <a:pt x="2273882" y="12034520"/>
                  <a:pt x="2219298" y="11979935"/>
                  <a:pt x="2219298" y="11912600"/>
                </a:cubicBezTo>
                <a:cubicBezTo>
                  <a:pt x="2219298" y="11845265"/>
                  <a:pt x="2273882" y="11790680"/>
                  <a:pt x="2341218" y="11790680"/>
                </a:cubicBezTo>
                <a:close/>
                <a:moveTo>
                  <a:pt x="1762098" y="11790680"/>
                </a:moveTo>
                <a:cubicBezTo>
                  <a:pt x="1829434" y="11790680"/>
                  <a:pt x="1884018" y="11845265"/>
                  <a:pt x="1884018" y="11912600"/>
                </a:cubicBezTo>
                <a:cubicBezTo>
                  <a:pt x="1884018" y="11979935"/>
                  <a:pt x="1829434" y="12034520"/>
                  <a:pt x="1762098" y="12034520"/>
                </a:cubicBezTo>
                <a:cubicBezTo>
                  <a:pt x="1694762" y="12034520"/>
                  <a:pt x="1640178" y="11979935"/>
                  <a:pt x="1640178" y="11912600"/>
                </a:cubicBezTo>
                <a:cubicBezTo>
                  <a:pt x="1640178" y="11845265"/>
                  <a:pt x="1694762" y="11790680"/>
                  <a:pt x="1762098" y="11790680"/>
                </a:cubicBezTo>
                <a:close/>
                <a:moveTo>
                  <a:pt x="1122018" y="11790680"/>
                </a:moveTo>
                <a:cubicBezTo>
                  <a:pt x="1189354" y="11790680"/>
                  <a:pt x="1243938" y="11845265"/>
                  <a:pt x="1243938" y="11912600"/>
                </a:cubicBezTo>
                <a:cubicBezTo>
                  <a:pt x="1243938" y="11979935"/>
                  <a:pt x="1189354" y="12034520"/>
                  <a:pt x="1122018" y="12034520"/>
                </a:cubicBezTo>
                <a:cubicBezTo>
                  <a:pt x="1054682" y="12034520"/>
                  <a:pt x="1000098" y="11979935"/>
                  <a:pt x="1000098" y="11912600"/>
                </a:cubicBezTo>
                <a:cubicBezTo>
                  <a:pt x="1000098" y="11845265"/>
                  <a:pt x="1054682" y="11790680"/>
                  <a:pt x="1122018" y="11790680"/>
                </a:cubicBezTo>
                <a:close/>
                <a:moveTo>
                  <a:pt x="16864938" y="11201400"/>
                </a:moveTo>
                <a:cubicBezTo>
                  <a:pt x="16932274" y="11201400"/>
                  <a:pt x="16986858" y="11255985"/>
                  <a:pt x="16986858" y="11323320"/>
                </a:cubicBezTo>
                <a:cubicBezTo>
                  <a:pt x="16986858" y="11390655"/>
                  <a:pt x="16932274" y="11445240"/>
                  <a:pt x="16864938" y="11445240"/>
                </a:cubicBezTo>
                <a:cubicBezTo>
                  <a:pt x="16797602" y="11445240"/>
                  <a:pt x="16743018" y="11390655"/>
                  <a:pt x="16743018" y="11323320"/>
                </a:cubicBezTo>
                <a:cubicBezTo>
                  <a:pt x="16743018" y="11255985"/>
                  <a:pt x="16797602" y="11201400"/>
                  <a:pt x="16864938" y="11201400"/>
                </a:cubicBezTo>
                <a:close/>
                <a:moveTo>
                  <a:pt x="16285818" y="11201400"/>
                </a:moveTo>
                <a:cubicBezTo>
                  <a:pt x="16353154" y="11201400"/>
                  <a:pt x="16407738" y="11255985"/>
                  <a:pt x="16407738" y="11323320"/>
                </a:cubicBezTo>
                <a:cubicBezTo>
                  <a:pt x="16407738" y="11390655"/>
                  <a:pt x="16353154" y="11445240"/>
                  <a:pt x="16285818" y="11445240"/>
                </a:cubicBezTo>
                <a:cubicBezTo>
                  <a:pt x="16218482" y="11445240"/>
                  <a:pt x="16163898" y="11390655"/>
                  <a:pt x="16163898" y="11323320"/>
                </a:cubicBezTo>
                <a:cubicBezTo>
                  <a:pt x="16163898" y="11255985"/>
                  <a:pt x="16218482" y="11201400"/>
                  <a:pt x="16285818" y="11201400"/>
                </a:cubicBezTo>
                <a:close/>
                <a:moveTo>
                  <a:pt x="15645738" y="11201400"/>
                </a:moveTo>
                <a:cubicBezTo>
                  <a:pt x="15713073" y="11201400"/>
                  <a:pt x="15767658" y="11255985"/>
                  <a:pt x="15767658" y="11323320"/>
                </a:cubicBezTo>
                <a:cubicBezTo>
                  <a:pt x="15767658" y="11390655"/>
                  <a:pt x="15713073" y="11445240"/>
                  <a:pt x="15645738" y="11445240"/>
                </a:cubicBezTo>
                <a:cubicBezTo>
                  <a:pt x="15578403" y="11445240"/>
                  <a:pt x="15523818" y="11390655"/>
                  <a:pt x="15523818" y="11323320"/>
                </a:cubicBezTo>
                <a:cubicBezTo>
                  <a:pt x="15523818" y="11255985"/>
                  <a:pt x="15578403" y="11201400"/>
                  <a:pt x="15645738" y="11201400"/>
                </a:cubicBezTo>
                <a:close/>
                <a:moveTo>
                  <a:pt x="15066618" y="11201400"/>
                </a:moveTo>
                <a:cubicBezTo>
                  <a:pt x="15133953" y="11201400"/>
                  <a:pt x="15188538" y="11255985"/>
                  <a:pt x="15188538" y="11323320"/>
                </a:cubicBezTo>
                <a:cubicBezTo>
                  <a:pt x="15188538" y="11390655"/>
                  <a:pt x="15133953" y="11445240"/>
                  <a:pt x="15066618" y="11445240"/>
                </a:cubicBezTo>
                <a:cubicBezTo>
                  <a:pt x="14999283" y="11445240"/>
                  <a:pt x="14944698" y="11390655"/>
                  <a:pt x="14944698" y="11323320"/>
                </a:cubicBezTo>
                <a:cubicBezTo>
                  <a:pt x="14944698" y="11255985"/>
                  <a:pt x="14999283" y="11201400"/>
                  <a:pt x="15066618" y="11201400"/>
                </a:cubicBezTo>
                <a:close/>
                <a:moveTo>
                  <a:pt x="14426538" y="11201400"/>
                </a:moveTo>
                <a:cubicBezTo>
                  <a:pt x="14493873" y="11201400"/>
                  <a:pt x="14548458" y="11255985"/>
                  <a:pt x="14548458" y="11323320"/>
                </a:cubicBezTo>
                <a:cubicBezTo>
                  <a:pt x="14548458" y="11390655"/>
                  <a:pt x="14493873" y="11445240"/>
                  <a:pt x="14426538" y="11445240"/>
                </a:cubicBezTo>
                <a:cubicBezTo>
                  <a:pt x="14359203" y="11445240"/>
                  <a:pt x="14304618" y="11390655"/>
                  <a:pt x="14304618" y="11323320"/>
                </a:cubicBezTo>
                <a:cubicBezTo>
                  <a:pt x="14304618" y="11255985"/>
                  <a:pt x="14359203" y="11201400"/>
                  <a:pt x="14426538" y="11201400"/>
                </a:cubicBezTo>
                <a:close/>
                <a:moveTo>
                  <a:pt x="13847418" y="11201400"/>
                </a:moveTo>
                <a:cubicBezTo>
                  <a:pt x="13914753" y="11201400"/>
                  <a:pt x="13969338" y="11255985"/>
                  <a:pt x="13969338" y="11323320"/>
                </a:cubicBezTo>
                <a:cubicBezTo>
                  <a:pt x="13969338" y="11390655"/>
                  <a:pt x="13914753" y="11445240"/>
                  <a:pt x="13847418" y="11445240"/>
                </a:cubicBezTo>
                <a:cubicBezTo>
                  <a:pt x="13780083" y="11445240"/>
                  <a:pt x="13725498" y="11390655"/>
                  <a:pt x="13725498" y="11323320"/>
                </a:cubicBezTo>
                <a:cubicBezTo>
                  <a:pt x="13725498" y="11255985"/>
                  <a:pt x="13780083" y="11201400"/>
                  <a:pt x="13847418" y="11201400"/>
                </a:cubicBezTo>
                <a:close/>
                <a:moveTo>
                  <a:pt x="13237818" y="11201400"/>
                </a:moveTo>
                <a:cubicBezTo>
                  <a:pt x="13305153" y="11201400"/>
                  <a:pt x="13359738" y="11255985"/>
                  <a:pt x="13359738" y="11323320"/>
                </a:cubicBezTo>
                <a:cubicBezTo>
                  <a:pt x="13359738" y="11390655"/>
                  <a:pt x="13305153" y="11445240"/>
                  <a:pt x="13237818" y="11445240"/>
                </a:cubicBezTo>
                <a:cubicBezTo>
                  <a:pt x="13170483" y="11445240"/>
                  <a:pt x="13115898" y="11390655"/>
                  <a:pt x="13115898" y="11323320"/>
                </a:cubicBezTo>
                <a:cubicBezTo>
                  <a:pt x="13115898" y="11255985"/>
                  <a:pt x="13170483" y="11201400"/>
                  <a:pt x="13237818" y="11201400"/>
                </a:cubicBezTo>
                <a:close/>
                <a:moveTo>
                  <a:pt x="12658698" y="11201400"/>
                </a:moveTo>
                <a:cubicBezTo>
                  <a:pt x="12726033" y="11201400"/>
                  <a:pt x="12780618" y="11255985"/>
                  <a:pt x="12780618" y="11323320"/>
                </a:cubicBezTo>
                <a:cubicBezTo>
                  <a:pt x="12780618" y="11390655"/>
                  <a:pt x="12726033" y="11445240"/>
                  <a:pt x="12658698" y="11445240"/>
                </a:cubicBezTo>
                <a:cubicBezTo>
                  <a:pt x="12591363" y="11445240"/>
                  <a:pt x="12536778" y="11390655"/>
                  <a:pt x="12536778" y="11323320"/>
                </a:cubicBezTo>
                <a:cubicBezTo>
                  <a:pt x="12536778" y="11255985"/>
                  <a:pt x="12591363" y="11201400"/>
                  <a:pt x="12658698" y="11201400"/>
                </a:cubicBezTo>
                <a:close/>
                <a:moveTo>
                  <a:pt x="12018618" y="11201400"/>
                </a:moveTo>
                <a:cubicBezTo>
                  <a:pt x="12085953" y="11201400"/>
                  <a:pt x="12140538" y="11255985"/>
                  <a:pt x="12140538" y="11323320"/>
                </a:cubicBezTo>
                <a:cubicBezTo>
                  <a:pt x="12140538" y="11390655"/>
                  <a:pt x="12085953" y="11445240"/>
                  <a:pt x="12018618" y="11445240"/>
                </a:cubicBezTo>
                <a:cubicBezTo>
                  <a:pt x="11951283" y="11445240"/>
                  <a:pt x="11896698" y="11390655"/>
                  <a:pt x="11896698" y="11323320"/>
                </a:cubicBezTo>
                <a:cubicBezTo>
                  <a:pt x="11896698" y="11255985"/>
                  <a:pt x="11951283" y="11201400"/>
                  <a:pt x="12018618" y="11201400"/>
                </a:cubicBezTo>
                <a:close/>
                <a:moveTo>
                  <a:pt x="11439498" y="11201400"/>
                </a:moveTo>
                <a:cubicBezTo>
                  <a:pt x="11506833" y="11201400"/>
                  <a:pt x="11561418" y="11255985"/>
                  <a:pt x="11561418" y="11323320"/>
                </a:cubicBezTo>
                <a:cubicBezTo>
                  <a:pt x="11561418" y="11390655"/>
                  <a:pt x="11506833" y="11445240"/>
                  <a:pt x="11439498" y="11445240"/>
                </a:cubicBezTo>
                <a:cubicBezTo>
                  <a:pt x="11372163" y="11445240"/>
                  <a:pt x="11317578" y="11390655"/>
                  <a:pt x="11317578" y="11323320"/>
                </a:cubicBezTo>
                <a:cubicBezTo>
                  <a:pt x="11317578" y="11255985"/>
                  <a:pt x="11372163" y="11201400"/>
                  <a:pt x="11439498" y="11201400"/>
                </a:cubicBezTo>
                <a:close/>
                <a:moveTo>
                  <a:pt x="10799418" y="11201400"/>
                </a:moveTo>
                <a:cubicBezTo>
                  <a:pt x="10866753" y="11201400"/>
                  <a:pt x="10921338" y="11255985"/>
                  <a:pt x="10921338" y="11323320"/>
                </a:cubicBezTo>
                <a:cubicBezTo>
                  <a:pt x="10921338" y="11390655"/>
                  <a:pt x="10866753" y="11445240"/>
                  <a:pt x="10799418" y="11445240"/>
                </a:cubicBezTo>
                <a:cubicBezTo>
                  <a:pt x="10732083" y="11445240"/>
                  <a:pt x="10677498" y="11390655"/>
                  <a:pt x="10677498" y="11323320"/>
                </a:cubicBezTo>
                <a:cubicBezTo>
                  <a:pt x="10677498" y="11255985"/>
                  <a:pt x="10732083" y="11201400"/>
                  <a:pt x="10799418" y="11201400"/>
                </a:cubicBezTo>
                <a:close/>
                <a:moveTo>
                  <a:pt x="10220298" y="11201400"/>
                </a:moveTo>
                <a:cubicBezTo>
                  <a:pt x="10287633" y="11201400"/>
                  <a:pt x="10342218" y="11255985"/>
                  <a:pt x="10342218" y="11323320"/>
                </a:cubicBezTo>
                <a:cubicBezTo>
                  <a:pt x="10342218" y="11390655"/>
                  <a:pt x="10287633" y="11445240"/>
                  <a:pt x="10220298" y="11445240"/>
                </a:cubicBezTo>
                <a:cubicBezTo>
                  <a:pt x="10152963" y="11445240"/>
                  <a:pt x="10098378" y="11390655"/>
                  <a:pt x="10098378" y="11323320"/>
                </a:cubicBezTo>
                <a:cubicBezTo>
                  <a:pt x="10098378" y="11255985"/>
                  <a:pt x="10152963" y="11201400"/>
                  <a:pt x="10220298" y="11201400"/>
                </a:cubicBezTo>
                <a:close/>
                <a:moveTo>
                  <a:pt x="9580218" y="11201400"/>
                </a:moveTo>
                <a:cubicBezTo>
                  <a:pt x="9647553" y="11201400"/>
                  <a:pt x="9702138" y="11255985"/>
                  <a:pt x="9702138" y="11323320"/>
                </a:cubicBezTo>
                <a:cubicBezTo>
                  <a:pt x="9702138" y="11390655"/>
                  <a:pt x="9647553" y="11445240"/>
                  <a:pt x="9580218" y="11445240"/>
                </a:cubicBezTo>
                <a:cubicBezTo>
                  <a:pt x="9512883" y="11445240"/>
                  <a:pt x="9458298" y="11390655"/>
                  <a:pt x="9458298" y="11323320"/>
                </a:cubicBezTo>
                <a:cubicBezTo>
                  <a:pt x="9458298" y="11255985"/>
                  <a:pt x="9512883" y="11201400"/>
                  <a:pt x="9580218" y="11201400"/>
                </a:cubicBezTo>
                <a:close/>
                <a:moveTo>
                  <a:pt x="9001098" y="11201400"/>
                </a:moveTo>
                <a:cubicBezTo>
                  <a:pt x="9068433" y="11201400"/>
                  <a:pt x="9123018" y="11255985"/>
                  <a:pt x="9123018" y="11323320"/>
                </a:cubicBezTo>
                <a:cubicBezTo>
                  <a:pt x="9123018" y="11390655"/>
                  <a:pt x="9068433" y="11445240"/>
                  <a:pt x="9001098" y="11445240"/>
                </a:cubicBezTo>
                <a:cubicBezTo>
                  <a:pt x="8933763" y="11445240"/>
                  <a:pt x="8879178" y="11390655"/>
                  <a:pt x="8879178" y="11323320"/>
                </a:cubicBezTo>
                <a:cubicBezTo>
                  <a:pt x="8879178" y="11255985"/>
                  <a:pt x="8933763" y="11201400"/>
                  <a:pt x="9001098" y="11201400"/>
                </a:cubicBezTo>
                <a:close/>
                <a:moveTo>
                  <a:pt x="8406738" y="11201400"/>
                </a:moveTo>
                <a:cubicBezTo>
                  <a:pt x="8474073" y="11201400"/>
                  <a:pt x="8528658" y="11255985"/>
                  <a:pt x="8528658" y="11323320"/>
                </a:cubicBezTo>
                <a:cubicBezTo>
                  <a:pt x="8528658" y="11390655"/>
                  <a:pt x="8474073" y="11445240"/>
                  <a:pt x="8406738" y="11445240"/>
                </a:cubicBezTo>
                <a:cubicBezTo>
                  <a:pt x="8339403" y="11445240"/>
                  <a:pt x="8284818" y="11390655"/>
                  <a:pt x="8284818" y="11323320"/>
                </a:cubicBezTo>
                <a:cubicBezTo>
                  <a:pt x="8284818" y="11255985"/>
                  <a:pt x="8339403" y="11201400"/>
                  <a:pt x="8406738" y="11201400"/>
                </a:cubicBezTo>
                <a:close/>
                <a:moveTo>
                  <a:pt x="7827618" y="11201400"/>
                </a:moveTo>
                <a:cubicBezTo>
                  <a:pt x="7894953" y="11201400"/>
                  <a:pt x="7949538" y="11255985"/>
                  <a:pt x="7949538" y="11323320"/>
                </a:cubicBezTo>
                <a:cubicBezTo>
                  <a:pt x="7949538" y="11390655"/>
                  <a:pt x="7894953" y="11445240"/>
                  <a:pt x="7827618" y="11445240"/>
                </a:cubicBezTo>
                <a:cubicBezTo>
                  <a:pt x="7760283" y="11445240"/>
                  <a:pt x="7705698" y="11390655"/>
                  <a:pt x="7705698" y="11323320"/>
                </a:cubicBezTo>
                <a:cubicBezTo>
                  <a:pt x="7705698" y="11255985"/>
                  <a:pt x="7760283" y="11201400"/>
                  <a:pt x="7827618" y="11201400"/>
                </a:cubicBezTo>
                <a:close/>
                <a:moveTo>
                  <a:pt x="7187538" y="11201400"/>
                </a:moveTo>
                <a:cubicBezTo>
                  <a:pt x="7254874" y="11201400"/>
                  <a:pt x="7309458" y="11255985"/>
                  <a:pt x="7309458" y="11323320"/>
                </a:cubicBezTo>
                <a:cubicBezTo>
                  <a:pt x="7309458" y="11390655"/>
                  <a:pt x="7254874" y="11445240"/>
                  <a:pt x="7187538" y="11445240"/>
                </a:cubicBezTo>
                <a:cubicBezTo>
                  <a:pt x="7120202" y="11445240"/>
                  <a:pt x="7065618" y="11390655"/>
                  <a:pt x="7065618" y="11323320"/>
                </a:cubicBezTo>
                <a:cubicBezTo>
                  <a:pt x="7065618" y="11255985"/>
                  <a:pt x="7120202" y="11201400"/>
                  <a:pt x="7187538" y="11201400"/>
                </a:cubicBezTo>
                <a:close/>
                <a:moveTo>
                  <a:pt x="6608418" y="11201400"/>
                </a:moveTo>
                <a:cubicBezTo>
                  <a:pt x="6675754" y="11201400"/>
                  <a:pt x="6730338" y="11255985"/>
                  <a:pt x="6730338" y="11323320"/>
                </a:cubicBezTo>
                <a:cubicBezTo>
                  <a:pt x="6730338" y="11390655"/>
                  <a:pt x="6675754" y="11445240"/>
                  <a:pt x="6608418" y="11445240"/>
                </a:cubicBezTo>
                <a:cubicBezTo>
                  <a:pt x="6541082" y="11445240"/>
                  <a:pt x="6486498" y="11390655"/>
                  <a:pt x="6486498" y="11323320"/>
                </a:cubicBezTo>
                <a:cubicBezTo>
                  <a:pt x="6486498" y="11255985"/>
                  <a:pt x="6541082" y="11201400"/>
                  <a:pt x="6608418" y="11201400"/>
                </a:cubicBezTo>
                <a:close/>
                <a:moveTo>
                  <a:pt x="5968338" y="11201400"/>
                </a:moveTo>
                <a:cubicBezTo>
                  <a:pt x="6035674" y="11201400"/>
                  <a:pt x="6090258" y="11255985"/>
                  <a:pt x="6090258" y="11323320"/>
                </a:cubicBezTo>
                <a:cubicBezTo>
                  <a:pt x="6090258" y="11390655"/>
                  <a:pt x="6035674" y="11445240"/>
                  <a:pt x="5968338" y="11445240"/>
                </a:cubicBezTo>
                <a:cubicBezTo>
                  <a:pt x="5901002" y="11445240"/>
                  <a:pt x="5846418" y="11390655"/>
                  <a:pt x="5846418" y="11323320"/>
                </a:cubicBezTo>
                <a:cubicBezTo>
                  <a:pt x="5846418" y="11255985"/>
                  <a:pt x="5901002" y="11201400"/>
                  <a:pt x="5968338" y="11201400"/>
                </a:cubicBezTo>
                <a:close/>
                <a:moveTo>
                  <a:pt x="5389218" y="11201400"/>
                </a:moveTo>
                <a:cubicBezTo>
                  <a:pt x="5456554" y="11201400"/>
                  <a:pt x="5511138" y="11255985"/>
                  <a:pt x="5511138" y="11323320"/>
                </a:cubicBezTo>
                <a:cubicBezTo>
                  <a:pt x="5511138" y="11390655"/>
                  <a:pt x="5456554" y="11445240"/>
                  <a:pt x="5389218" y="11445240"/>
                </a:cubicBezTo>
                <a:cubicBezTo>
                  <a:pt x="5321882" y="11445240"/>
                  <a:pt x="5267298" y="11390655"/>
                  <a:pt x="5267298" y="11323320"/>
                </a:cubicBezTo>
                <a:cubicBezTo>
                  <a:pt x="5267298" y="11255985"/>
                  <a:pt x="5321882" y="11201400"/>
                  <a:pt x="5389218" y="11201400"/>
                </a:cubicBezTo>
                <a:close/>
                <a:moveTo>
                  <a:pt x="4749138" y="11201400"/>
                </a:moveTo>
                <a:cubicBezTo>
                  <a:pt x="4816474" y="11201400"/>
                  <a:pt x="4871058" y="11255985"/>
                  <a:pt x="4871058" y="11323320"/>
                </a:cubicBezTo>
                <a:cubicBezTo>
                  <a:pt x="4871058" y="11390655"/>
                  <a:pt x="4816474" y="11445240"/>
                  <a:pt x="4749138" y="11445240"/>
                </a:cubicBezTo>
                <a:cubicBezTo>
                  <a:pt x="4681802" y="11445240"/>
                  <a:pt x="4627218" y="11390655"/>
                  <a:pt x="4627218" y="11323320"/>
                </a:cubicBezTo>
                <a:cubicBezTo>
                  <a:pt x="4627218" y="11255985"/>
                  <a:pt x="4681802" y="11201400"/>
                  <a:pt x="4749138" y="11201400"/>
                </a:cubicBezTo>
                <a:close/>
                <a:moveTo>
                  <a:pt x="4170018" y="11201400"/>
                </a:moveTo>
                <a:cubicBezTo>
                  <a:pt x="4237354" y="11201400"/>
                  <a:pt x="4291938" y="11255985"/>
                  <a:pt x="4291938" y="11323320"/>
                </a:cubicBezTo>
                <a:cubicBezTo>
                  <a:pt x="4291938" y="11390655"/>
                  <a:pt x="4237354" y="11445240"/>
                  <a:pt x="4170018" y="11445240"/>
                </a:cubicBezTo>
                <a:cubicBezTo>
                  <a:pt x="4102682" y="11445240"/>
                  <a:pt x="4048098" y="11390655"/>
                  <a:pt x="4048098" y="11323320"/>
                </a:cubicBezTo>
                <a:cubicBezTo>
                  <a:pt x="4048098" y="11255985"/>
                  <a:pt x="4102682" y="11201400"/>
                  <a:pt x="4170018" y="11201400"/>
                </a:cubicBezTo>
                <a:close/>
                <a:moveTo>
                  <a:pt x="3560418" y="11201400"/>
                </a:moveTo>
                <a:cubicBezTo>
                  <a:pt x="3627754" y="11201400"/>
                  <a:pt x="3682338" y="11255985"/>
                  <a:pt x="3682338" y="11323320"/>
                </a:cubicBezTo>
                <a:cubicBezTo>
                  <a:pt x="3682338" y="11390655"/>
                  <a:pt x="3627754" y="11445240"/>
                  <a:pt x="3560418" y="11445240"/>
                </a:cubicBezTo>
                <a:cubicBezTo>
                  <a:pt x="3493082" y="11445240"/>
                  <a:pt x="3438498" y="11390655"/>
                  <a:pt x="3438498" y="11323320"/>
                </a:cubicBezTo>
                <a:cubicBezTo>
                  <a:pt x="3438498" y="11255985"/>
                  <a:pt x="3493082" y="11201400"/>
                  <a:pt x="3560418" y="11201400"/>
                </a:cubicBezTo>
                <a:close/>
                <a:moveTo>
                  <a:pt x="2981298" y="11201400"/>
                </a:moveTo>
                <a:cubicBezTo>
                  <a:pt x="3048634" y="11201400"/>
                  <a:pt x="3103218" y="11255985"/>
                  <a:pt x="3103218" y="11323320"/>
                </a:cubicBezTo>
                <a:cubicBezTo>
                  <a:pt x="3103218" y="11390655"/>
                  <a:pt x="3048634" y="11445240"/>
                  <a:pt x="2981298" y="11445240"/>
                </a:cubicBezTo>
                <a:cubicBezTo>
                  <a:pt x="2913962" y="11445240"/>
                  <a:pt x="2859378" y="11390655"/>
                  <a:pt x="2859378" y="11323320"/>
                </a:cubicBezTo>
                <a:cubicBezTo>
                  <a:pt x="2859378" y="11255985"/>
                  <a:pt x="2913962" y="11201400"/>
                  <a:pt x="2981298" y="11201400"/>
                </a:cubicBezTo>
                <a:close/>
                <a:moveTo>
                  <a:pt x="2341218" y="11201400"/>
                </a:moveTo>
                <a:cubicBezTo>
                  <a:pt x="2408554" y="11201400"/>
                  <a:pt x="2463138" y="11255985"/>
                  <a:pt x="2463138" y="11323320"/>
                </a:cubicBezTo>
                <a:cubicBezTo>
                  <a:pt x="2463138" y="11390655"/>
                  <a:pt x="2408554" y="11445240"/>
                  <a:pt x="2341218" y="11445240"/>
                </a:cubicBezTo>
                <a:cubicBezTo>
                  <a:pt x="2273882" y="11445240"/>
                  <a:pt x="2219298" y="11390655"/>
                  <a:pt x="2219298" y="11323320"/>
                </a:cubicBezTo>
                <a:cubicBezTo>
                  <a:pt x="2219298" y="11255985"/>
                  <a:pt x="2273882" y="11201400"/>
                  <a:pt x="2341218" y="11201400"/>
                </a:cubicBezTo>
                <a:close/>
                <a:moveTo>
                  <a:pt x="1762098" y="11201400"/>
                </a:moveTo>
                <a:cubicBezTo>
                  <a:pt x="1829434" y="11201400"/>
                  <a:pt x="1884018" y="11255985"/>
                  <a:pt x="1884018" y="11323320"/>
                </a:cubicBezTo>
                <a:cubicBezTo>
                  <a:pt x="1884018" y="11390655"/>
                  <a:pt x="1829434" y="11445240"/>
                  <a:pt x="1762098" y="11445240"/>
                </a:cubicBezTo>
                <a:cubicBezTo>
                  <a:pt x="1694762" y="11445240"/>
                  <a:pt x="1640178" y="11390655"/>
                  <a:pt x="1640178" y="11323320"/>
                </a:cubicBezTo>
                <a:cubicBezTo>
                  <a:pt x="1640178" y="11255985"/>
                  <a:pt x="1694762" y="11201400"/>
                  <a:pt x="1762098" y="11201400"/>
                </a:cubicBezTo>
                <a:close/>
                <a:moveTo>
                  <a:pt x="1122018" y="11201400"/>
                </a:moveTo>
                <a:cubicBezTo>
                  <a:pt x="1189354" y="11201400"/>
                  <a:pt x="1243938" y="11255985"/>
                  <a:pt x="1243938" y="11323320"/>
                </a:cubicBezTo>
                <a:cubicBezTo>
                  <a:pt x="1243938" y="11390655"/>
                  <a:pt x="1189354" y="11445240"/>
                  <a:pt x="1122018" y="11445240"/>
                </a:cubicBezTo>
                <a:cubicBezTo>
                  <a:pt x="1054682" y="11445240"/>
                  <a:pt x="1000098" y="11390655"/>
                  <a:pt x="1000098" y="11323320"/>
                </a:cubicBezTo>
                <a:cubicBezTo>
                  <a:pt x="1000098" y="11255985"/>
                  <a:pt x="1054682" y="11201400"/>
                  <a:pt x="1122018" y="11201400"/>
                </a:cubicBezTo>
                <a:close/>
                <a:moveTo>
                  <a:pt x="542898" y="11201400"/>
                </a:moveTo>
                <a:cubicBezTo>
                  <a:pt x="610234" y="11201400"/>
                  <a:pt x="664818" y="11255985"/>
                  <a:pt x="664818" y="11323320"/>
                </a:cubicBezTo>
                <a:cubicBezTo>
                  <a:pt x="664818" y="11390655"/>
                  <a:pt x="610234" y="11445240"/>
                  <a:pt x="542898" y="11445240"/>
                </a:cubicBezTo>
                <a:cubicBezTo>
                  <a:pt x="475562" y="11445240"/>
                  <a:pt x="420978" y="11390655"/>
                  <a:pt x="420978" y="11323320"/>
                </a:cubicBezTo>
                <a:cubicBezTo>
                  <a:pt x="420978" y="11255985"/>
                  <a:pt x="475562" y="11201400"/>
                  <a:pt x="542898" y="11201400"/>
                </a:cubicBezTo>
                <a:close/>
                <a:moveTo>
                  <a:pt x="16864938" y="10612120"/>
                </a:moveTo>
                <a:cubicBezTo>
                  <a:pt x="16932274" y="10612120"/>
                  <a:pt x="16986858" y="10666705"/>
                  <a:pt x="16986858" y="10734040"/>
                </a:cubicBezTo>
                <a:cubicBezTo>
                  <a:pt x="16986858" y="10801375"/>
                  <a:pt x="16932274" y="10855960"/>
                  <a:pt x="16864938" y="10855960"/>
                </a:cubicBezTo>
                <a:cubicBezTo>
                  <a:pt x="16797602" y="10855960"/>
                  <a:pt x="16743018" y="10801375"/>
                  <a:pt x="16743018" y="10734040"/>
                </a:cubicBezTo>
                <a:cubicBezTo>
                  <a:pt x="16743018" y="10666705"/>
                  <a:pt x="16797602" y="10612120"/>
                  <a:pt x="16864938" y="10612120"/>
                </a:cubicBezTo>
                <a:close/>
                <a:moveTo>
                  <a:pt x="16285818" y="10612120"/>
                </a:moveTo>
                <a:cubicBezTo>
                  <a:pt x="16353154" y="10612120"/>
                  <a:pt x="16407738" y="10666705"/>
                  <a:pt x="16407738" y="10734040"/>
                </a:cubicBezTo>
                <a:cubicBezTo>
                  <a:pt x="16407738" y="10801375"/>
                  <a:pt x="16353154" y="10855960"/>
                  <a:pt x="16285818" y="10855960"/>
                </a:cubicBezTo>
                <a:cubicBezTo>
                  <a:pt x="16218482" y="10855960"/>
                  <a:pt x="16163898" y="10801375"/>
                  <a:pt x="16163898" y="10734040"/>
                </a:cubicBezTo>
                <a:cubicBezTo>
                  <a:pt x="16163898" y="10666705"/>
                  <a:pt x="16218482" y="10612120"/>
                  <a:pt x="16285818" y="10612120"/>
                </a:cubicBezTo>
                <a:close/>
                <a:moveTo>
                  <a:pt x="15645738" y="10612120"/>
                </a:moveTo>
                <a:cubicBezTo>
                  <a:pt x="15713073" y="10612120"/>
                  <a:pt x="15767658" y="10666705"/>
                  <a:pt x="15767658" y="10734040"/>
                </a:cubicBezTo>
                <a:cubicBezTo>
                  <a:pt x="15767658" y="10801375"/>
                  <a:pt x="15713073" y="10855960"/>
                  <a:pt x="15645738" y="10855960"/>
                </a:cubicBezTo>
                <a:cubicBezTo>
                  <a:pt x="15578403" y="10855960"/>
                  <a:pt x="15523818" y="10801375"/>
                  <a:pt x="15523818" y="10734040"/>
                </a:cubicBezTo>
                <a:cubicBezTo>
                  <a:pt x="15523818" y="10666705"/>
                  <a:pt x="15578403" y="10612120"/>
                  <a:pt x="15645738" y="10612120"/>
                </a:cubicBezTo>
                <a:close/>
                <a:moveTo>
                  <a:pt x="15066618" y="10612120"/>
                </a:moveTo>
                <a:cubicBezTo>
                  <a:pt x="15133953" y="10612120"/>
                  <a:pt x="15188538" y="10666705"/>
                  <a:pt x="15188538" y="10734040"/>
                </a:cubicBezTo>
                <a:cubicBezTo>
                  <a:pt x="15188538" y="10801375"/>
                  <a:pt x="15133953" y="10855960"/>
                  <a:pt x="15066618" y="10855960"/>
                </a:cubicBezTo>
                <a:cubicBezTo>
                  <a:pt x="14999283" y="10855960"/>
                  <a:pt x="14944698" y="10801375"/>
                  <a:pt x="14944698" y="10734040"/>
                </a:cubicBezTo>
                <a:cubicBezTo>
                  <a:pt x="14944698" y="10666705"/>
                  <a:pt x="14999283" y="10612120"/>
                  <a:pt x="15066618" y="10612120"/>
                </a:cubicBezTo>
                <a:close/>
                <a:moveTo>
                  <a:pt x="14426538" y="10612120"/>
                </a:moveTo>
                <a:cubicBezTo>
                  <a:pt x="14493873" y="10612120"/>
                  <a:pt x="14548458" y="10666705"/>
                  <a:pt x="14548458" y="10734040"/>
                </a:cubicBezTo>
                <a:cubicBezTo>
                  <a:pt x="14548458" y="10801375"/>
                  <a:pt x="14493873" y="10855960"/>
                  <a:pt x="14426538" y="10855960"/>
                </a:cubicBezTo>
                <a:cubicBezTo>
                  <a:pt x="14359203" y="10855960"/>
                  <a:pt x="14304618" y="10801375"/>
                  <a:pt x="14304618" y="10734040"/>
                </a:cubicBezTo>
                <a:cubicBezTo>
                  <a:pt x="14304618" y="10666705"/>
                  <a:pt x="14359203" y="10612120"/>
                  <a:pt x="14426538" y="10612120"/>
                </a:cubicBezTo>
                <a:close/>
                <a:moveTo>
                  <a:pt x="13847418" y="10612120"/>
                </a:moveTo>
                <a:cubicBezTo>
                  <a:pt x="13914753" y="10612120"/>
                  <a:pt x="13969338" y="10666705"/>
                  <a:pt x="13969338" y="10734040"/>
                </a:cubicBezTo>
                <a:cubicBezTo>
                  <a:pt x="13969338" y="10801375"/>
                  <a:pt x="13914753" y="10855960"/>
                  <a:pt x="13847418" y="10855960"/>
                </a:cubicBezTo>
                <a:cubicBezTo>
                  <a:pt x="13780083" y="10855960"/>
                  <a:pt x="13725498" y="10801375"/>
                  <a:pt x="13725498" y="10734040"/>
                </a:cubicBezTo>
                <a:cubicBezTo>
                  <a:pt x="13725498" y="10666705"/>
                  <a:pt x="13780083" y="10612120"/>
                  <a:pt x="13847418" y="10612120"/>
                </a:cubicBezTo>
                <a:close/>
                <a:moveTo>
                  <a:pt x="13237818" y="10612120"/>
                </a:moveTo>
                <a:cubicBezTo>
                  <a:pt x="13305153" y="10612120"/>
                  <a:pt x="13359738" y="10666705"/>
                  <a:pt x="13359738" y="10734040"/>
                </a:cubicBezTo>
                <a:cubicBezTo>
                  <a:pt x="13359738" y="10801375"/>
                  <a:pt x="13305153" y="10855960"/>
                  <a:pt x="13237818" y="10855960"/>
                </a:cubicBezTo>
                <a:cubicBezTo>
                  <a:pt x="13170483" y="10855960"/>
                  <a:pt x="13115898" y="10801375"/>
                  <a:pt x="13115898" y="10734040"/>
                </a:cubicBezTo>
                <a:cubicBezTo>
                  <a:pt x="13115898" y="10666705"/>
                  <a:pt x="13170483" y="10612120"/>
                  <a:pt x="13237818" y="10612120"/>
                </a:cubicBezTo>
                <a:close/>
                <a:moveTo>
                  <a:pt x="12658698" y="10612120"/>
                </a:moveTo>
                <a:cubicBezTo>
                  <a:pt x="12726033" y="10612120"/>
                  <a:pt x="12780618" y="10666705"/>
                  <a:pt x="12780618" y="10734040"/>
                </a:cubicBezTo>
                <a:cubicBezTo>
                  <a:pt x="12780618" y="10801375"/>
                  <a:pt x="12726033" y="10855960"/>
                  <a:pt x="12658698" y="10855960"/>
                </a:cubicBezTo>
                <a:cubicBezTo>
                  <a:pt x="12591363" y="10855960"/>
                  <a:pt x="12536778" y="10801375"/>
                  <a:pt x="12536778" y="10734040"/>
                </a:cubicBezTo>
                <a:cubicBezTo>
                  <a:pt x="12536778" y="10666705"/>
                  <a:pt x="12591363" y="10612120"/>
                  <a:pt x="12658698" y="10612120"/>
                </a:cubicBezTo>
                <a:close/>
                <a:moveTo>
                  <a:pt x="12018618" y="10612120"/>
                </a:moveTo>
                <a:cubicBezTo>
                  <a:pt x="12085953" y="10612120"/>
                  <a:pt x="12140538" y="10666705"/>
                  <a:pt x="12140538" y="10734040"/>
                </a:cubicBezTo>
                <a:cubicBezTo>
                  <a:pt x="12140538" y="10801375"/>
                  <a:pt x="12085953" y="10855960"/>
                  <a:pt x="12018618" y="10855960"/>
                </a:cubicBezTo>
                <a:cubicBezTo>
                  <a:pt x="11951283" y="10855960"/>
                  <a:pt x="11896698" y="10801375"/>
                  <a:pt x="11896698" y="10734040"/>
                </a:cubicBezTo>
                <a:cubicBezTo>
                  <a:pt x="11896698" y="10666705"/>
                  <a:pt x="11951283" y="10612120"/>
                  <a:pt x="12018618" y="10612120"/>
                </a:cubicBezTo>
                <a:close/>
                <a:moveTo>
                  <a:pt x="11439498" y="10612120"/>
                </a:moveTo>
                <a:cubicBezTo>
                  <a:pt x="11506833" y="10612120"/>
                  <a:pt x="11561418" y="10666705"/>
                  <a:pt x="11561418" y="10734040"/>
                </a:cubicBezTo>
                <a:cubicBezTo>
                  <a:pt x="11561418" y="10801375"/>
                  <a:pt x="11506833" y="10855960"/>
                  <a:pt x="11439498" y="10855960"/>
                </a:cubicBezTo>
                <a:cubicBezTo>
                  <a:pt x="11372163" y="10855960"/>
                  <a:pt x="11317578" y="10801375"/>
                  <a:pt x="11317578" y="10734040"/>
                </a:cubicBezTo>
                <a:cubicBezTo>
                  <a:pt x="11317578" y="10666705"/>
                  <a:pt x="11372163" y="10612120"/>
                  <a:pt x="11439498" y="10612120"/>
                </a:cubicBezTo>
                <a:close/>
                <a:moveTo>
                  <a:pt x="10799418" y="10612120"/>
                </a:moveTo>
                <a:cubicBezTo>
                  <a:pt x="10866753" y="10612120"/>
                  <a:pt x="10921338" y="10666705"/>
                  <a:pt x="10921338" y="10734040"/>
                </a:cubicBezTo>
                <a:cubicBezTo>
                  <a:pt x="10921338" y="10801375"/>
                  <a:pt x="10866753" y="10855960"/>
                  <a:pt x="10799418" y="10855960"/>
                </a:cubicBezTo>
                <a:cubicBezTo>
                  <a:pt x="10732083" y="10855960"/>
                  <a:pt x="10677498" y="10801375"/>
                  <a:pt x="10677498" y="10734040"/>
                </a:cubicBezTo>
                <a:cubicBezTo>
                  <a:pt x="10677498" y="10666705"/>
                  <a:pt x="10732083" y="10612120"/>
                  <a:pt x="10799418" y="10612120"/>
                </a:cubicBezTo>
                <a:close/>
                <a:moveTo>
                  <a:pt x="10220298" y="10612120"/>
                </a:moveTo>
                <a:cubicBezTo>
                  <a:pt x="10287633" y="10612120"/>
                  <a:pt x="10342218" y="10666705"/>
                  <a:pt x="10342218" y="10734040"/>
                </a:cubicBezTo>
                <a:cubicBezTo>
                  <a:pt x="10342218" y="10801375"/>
                  <a:pt x="10287633" y="10855960"/>
                  <a:pt x="10220298" y="10855960"/>
                </a:cubicBezTo>
                <a:cubicBezTo>
                  <a:pt x="10152963" y="10855960"/>
                  <a:pt x="10098378" y="10801375"/>
                  <a:pt x="10098378" y="10734040"/>
                </a:cubicBezTo>
                <a:cubicBezTo>
                  <a:pt x="10098378" y="10666705"/>
                  <a:pt x="10152963" y="10612120"/>
                  <a:pt x="10220298" y="10612120"/>
                </a:cubicBezTo>
                <a:close/>
                <a:moveTo>
                  <a:pt x="9580218" y="10612120"/>
                </a:moveTo>
                <a:cubicBezTo>
                  <a:pt x="9647553" y="10612120"/>
                  <a:pt x="9702138" y="10666705"/>
                  <a:pt x="9702138" y="10734040"/>
                </a:cubicBezTo>
                <a:cubicBezTo>
                  <a:pt x="9702138" y="10801375"/>
                  <a:pt x="9647553" y="10855960"/>
                  <a:pt x="9580218" y="10855960"/>
                </a:cubicBezTo>
                <a:cubicBezTo>
                  <a:pt x="9512883" y="10855960"/>
                  <a:pt x="9458298" y="10801375"/>
                  <a:pt x="9458298" y="10734040"/>
                </a:cubicBezTo>
                <a:cubicBezTo>
                  <a:pt x="9458298" y="10666705"/>
                  <a:pt x="9512883" y="10612120"/>
                  <a:pt x="9580218" y="10612120"/>
                </a:cubicBezTo>
                <a:close/>
                <a:moveTo>
                  <a:pt x="9001098" y="10612120"/>
                </a:moveTo>
                <a:cubicBezTo>
                  <a:pt x="9068433" y="10612120"/>
                  <a:pt x="9123018" y="10666705"/>
                  <a:pt x="9123018" y="10734040"/>
                </a:cubicBezTo>
                <a:cubicBezTo>
                  <a:pt x="9123018" y="10801375"/>
                  <a:pt x="9068433" y="10855960"/>
                  <a:pt x="9001098" y="10855960"/>
                </a:cubicBezTo>
                <a:cubicBezTo>
                  <a:pt x="8933763" y="10855960"/>
                  <a:pt x="8879178" y="10801375"/>
                  <a:pt x="8879178" y="10734040"/>
                </a:cubicBezTo>
                <a:cubicBezTo>
                  <a:pt x="8879178" y="10666705"/>
                  <a:pt x="8933763" y="10612120"/>
                  <a:pt x="9001098" y="10612120"/>
                </a:cubicBezTo>
                <a:close/>
                <a:moveTo>
                  <a:pt x="8406738" y="10612120"/>
                </a:moveTo>
                <a:cubicBezTo>
                  <a:pt x="8474073" y="10612120"/>
                  <a:pt x="8528658" y="10666705"/>
                  <a:pt x="8528658" y="10734040"/>
                </a:cubicBezTo>
                <a:cubicBezTo>
                  <a:pt x="8528658" y="10801375"/>
                  <a:pt x="8474073" y="10855960"/>
                  <a:pt x="8406738" y="10855960"/>
                </a:cubicBezTo>
                <a:cubicBezTo>
                  <a:pt x="8339403" y="10855960"/>
                  <a:pt x="8284818" y="10801375"/>
                  <a:pt x="8284818" y="10734040"/>
                </a:cubicBezTo>
                <a:cubicBezTo>
                  <a:pt x="8284818" y="10666705"/>
                  <a:pt x="8339403" y="10612120"/>
                  <a:pt x="8406738" y="10612120"/>
                </a:cubicBezTo>
                <a:close/>
                <a:moveTo>
                  <a:pt x="7827618" y="10612120"/>
                </a:moveTo>
                <a:cubicBezTo>
                  <a:pt x="7894953" y="10612120"/>
                  <a:pt x="7949538" y="10666705"/>
                  <a:pt x="7949538" y="10734040"/>
                </a:cubicBezTo>
                <a:cubicBezTo>
                  <a:pt x="7949538" y="10801375"/>
                  <a:pt x="7894953" y="10855960"/>
                  <a:pt x="7827618" y="10855960"/>
                </a:cubicBezTo>
                <a:cubicBezTo>
                  <a:pt x="7760283" y="10855960"/>
                  <a:pt x="7705698" y="10801375"/>
                  <a:pt x="7705698" y="10734040"/>
                </a:cubicBezTo>
                <a:cubicBezTo>
                  <a:pt x="7705698" y="10666705"/>
                  <a:pt x="7760283" y="10612120"/>
                  <a:pt x="7827618" y="10612120"/>
                </a:cubicBezTo>
                <a:close/>
                <a:moveTo>
                  <a:pt x="7187538" y="10612120"/>
                </a:moveTo>
                <a:cubicBezTo>
                  <a:pt x="7254874" y="10612120"/>
                  <a:pt x="7309458" y="10666705"/>
                  <a:pt x="7309458" y="10734040"/>
                </a:cubicBezTo>
                <a:cubicBezTo>
                  <a:pt x="7309458" y="10801375"/>
                  <a:pt x="7254874" y="10855960"/>
                  <a:pt x="7187538" y="10855960"/>
                </a:cubicBezTo>
                <a:cubicBezTo>
                  <a:pt x="7120202" y="10855960"/>
                  <a:pt x="7065618" y="10801375"/>
                  <a:pt x="7065618" y="10734040"/>
                </a:cubicBezTo>
                <a:cubicBezTo>
                  <a:pt x="7065618" y="10666705"/>
                  <a:pt x="7120202" y="10612120"/>
                  <a:pt x="7187538" y="10612120"/>
                </a:cubicBezTo>
                <a:close/>
                <a:moveTo>
                  <a:pt x="6608418" y="10612120"/>
                </a:moveTo>
                <a:cubicBezTo>
                  <a:pt x="6675754" y="10612120"/>
                  <a:pt x="6730338" y="10666705"/>
                  <a:pt x="6730338" y="10734040"/>
                </a:cubicBezTo>
                <a:cubicBezTo>
                  <a:pt x="6730338" y="10801375"/>
                  <a:pt x="6675754" y="10855960"/>
                  <a:pt x="6608418" y="10855960"/>
                </a:cubicBezTo>
                <a:cubicBezTo>
                  <a:pt x="6541082" y="10855960"/>
                  <a:pt x="6486498" y="10801375"/>
                  <a:pt x="6486498" y="10734040"/>
                </a:cubicBezTo>
                <a:cubicBezTo>
                  <a:pt x="6486498" y="10666705"/>
                  <a:pt x="6541082" y="10612120"/>
                  <a:pt x="6608418" y="10612120"/>
                </a:cubicBezTo>
                <a:close/>
                <a:moveTo>
                  <a:pt x="5968338" y="10612120"/>
                </a:moveTo>
                <a:cubicBezTo>
                  <a:pt x="6035674" y="10612120"/>
                  <a:pt x="6090258" y="10666705"/>
                  <a:pt x="6090258" y="10734040"/>
                </a:cubicBezTo>
                <a:cubicBezTo>
                  <a:pt x="6090258" y="10801375"/>
                  <a:pt x="6035674" y="10855960"/>
                  <a:pt x="5968338" y="10855960"/>
                </a:cubicBezTo>
                <a:cubicBezTo>
                  <a:pt x="5901002" y="10855960"/>
                  <a:pt x="5846418" y="10801375"/>
                  <a:pt x="5846418" y="10734040"/>
                </a:cubicBezTo>
                <a:cubicBezTo>
                  <a:pt x="5846418" y="10666705"/>
                  <a:pt x="5901002" y="10612120"/>
                  <a:pt x="5968338" y="10612120"/>
                </a:cubicBezTo>
                <a:close/>
                <a:moveTo>
                  <a:pt x="5389218" y="10612120"/>
                </a:moveTo>
                <a:cubicBezTo>
                  <a:pt x="5456554" y="10612120"/>
                  <a:pt x="5511138" y="10666705"/>
                  <a:pt x="5511138" y="10734040"/>
                </a:cubicBezTo>
                <a:cubicBezTo>
                  <a:pt x="5511138" y="10801375"/>
                  <a:pt x="5456554" y="10855960"/>
                  <a:pt x="5389218" y="10855960"/>
                </a:cubicBezTo>
                <a:cubicBezTo>
                  <a:pt x="5321882" y="10855960"/>
                  <a:pt x="5267298" y="10801375"/>
                  <a:pt x="5267298" y="10734040"/>
                </a:cubicBezTo>
                <a:cubicBezTo>
                  <a:pt x="5267298" y="10666705"/>
                  <a:pt x="5321882" y="10612120"/>
                  <a:pt x="5389218" y="10612120"/>
                </a:cubicBezTo>
                <a:close/>
                <a:moveTo>
                  <a:pt x="4749138" y="10612120"/>
                </a:moveTo>
                <a:cubicBezTo>
                  <a:pt x="4816474" y="10612120"/>
                  <a:pt x="4871058" y="10666705"/>
                  <a:pt x="4871058" y="10734040"/>
                </a:cubicBezTo>
                <a:cubicBezTo>
                  <a:pt x="4871058" y="10801375"/>
                  <a:pt x="4816474" y="10855960"/>
                  <a:pt x="4749138" y="10855960"/>
                </a:cubicBezTo>
                <a:cubicBezTo>
                  <a:pt x="4681802" y="10855960"/>
                  <a:pt x="4627218" y="10801375"/>
                  <a:pt x="4627218" y="10734040"/>
                </a:cubicBezTo>
                <a:cubicBezTo>
                  <a:pt x="4627218" y="10666705"/>
                  <a:pt x="4681802" y="10612120"/>
                  <a:pt x="4749138" y="10612120"/>
                </a:cubicBezTo>
                <a:close/>
                <a:moveTo>
                  <a:pt x="4170018" y="10612120"/>
                </a:moveTo>
                <a:cubicBezTo>
                  <a:pt x="4237354" y="10612120"/>
                  <a:pt x="4291938" y="10666705"/>
                  <a:pt x="4291938" y="10734040"/>
                </a:cubicBezTo>
                <a:cubicBezTo>
                  <a:pt x="4291938" y="10801375"/>
                  <a:pt x="4237354" y="10855960"/>
                  <a:pt x="4170018" y="10855960"/>
                </a:cubicBezTo>
                <a:cubicBezTo>
                  <a:pt x="4102682" y="10855960"/>
                  <a:pt x="4048098" y="10801375"/>
                  <a:pt x="4048098" y="10734040"/>
                </a:cubicBezTo>
                <a:cubicBezTo>
                  <a:pt x="4048098" y="10666705"/>
                  <a:pt x="4102682" y="10612120"/>
                  <a:pt x="4170018" y="10612120"/>
                </a:cubicBezTo>
                <a:close/>
                <a:moveTo>
                  <a:pt x="3560418" y="10612120"/>
                </a:moveTo>
                <a:cubicBezTo>
                  <a:pt x="3627754" y="10612120"/>
                  <a:pt x="3682338" y="10666705"/>
                  <a:pt x="3682338" y="10734040"/>
                </a:cubicBezTo>
                <a:cubicBezTo>
                  <a:pt x="3682338" y="10801375"/>
                  <a:pt x="3627754" y="10855960"/>
                  <a:pt x="3560418" y="10855960"/>
                </a:cubicBezTo>
                <a:cubicBezTo>
                  <a:pt x="3493082" y="10855960"/>
                  <a:pt x="3438498" y="10801375"/>
                  <a:pt x="3438498" y="10734040"/>
                </a:cubicBezTo>
                <a:cubicBezTo>
                  <a:pt x="3438498" y="10666705"/>
                  <a:pt x="3493082" y="10612120"/>
                  <a:pt x="3560418" y="10612120"/>
                </a:cubicBezTo>
                <a:close/>
                <a:moveTo>
                  <a:pt x="2981298" y="10612120"/>
                </a:moveTo>
                <a:cubicBezTo>
                  <a:pt x="3048634" y="10612120"/>
                  <a:pt x="3103218" y="10666705"/>
                  <a:pt x="3103218" y="10734040"/>
                </a:cubicBezTo>
                <a:cubicBezTo>
                  <a:pt x="3103218" y="10801375"/>
                  <a:pt x="3048634" y="10855960"/>
                  <a:pt x="2981298" y="10855960"/>
                </a:cubicBezTo>
                <a:cubicBezTo>
                  <a:pt x="2913962" y="10855960"/>
                  <a:pt x="2859378" y="10801375"/>
                  <a:pt x="2859378" y="10734040"/>
                </a:cubicBezTo>
                <a:cubicBezTo>
                  <a:pt x="2859378" y="10666705"/>
                  <a:pt x="2913962" y="10612120"/>
                  <a:pt x="2981298" y="10612120"/>
                </a:cubicBezTo>
                <a:close/>
                <a:moveTo>
                  <a:pt x="2341218" y="10612120"/>
                </a:moveTo>
                <a:cubicBezTo>
                  <a:pt x="2408554" y="10612120"/>
                  <a:pt x="2463138" y="10666705"/>
                  <a:pt x="2463138" y="10734040"/>
                </a:cubicBezTo>
                <a:cubicBezTo>
                  <a:pt x="2463138" y="10801375"/>
                  <a:pt x="2408554" y="10855960"/>
                  <a:pt x="2341218" y="10855960"/>
                </a:cubicBezTo>
                <a:cubicBezTo>
                  <a:pt x="2273882" y="10855960"/>
                  <a:pt x="2219298" y="10801375"/>
                  <a:pt x="2219298" y="10734040"/>
                </a:cubicBezTo>
                <a:cubicBezTo>
                  <a:pt x="2219298" y="10666705"/>
                  <a:pt x="2273882" y="10612120"/>
                  <a:pt x="2341218" y="10612120"/>
                </a:cubicBezTo>
                <a:close/>
                <a:moveTo>
                  <a:pt x="1762098" y="10612120"/>
                </a:moveTo>
                <a:cubicBezTo>
                  <a:pt x="1829434" y="10612120"/>
                  <a:pt x="1884018" y="10666705"/>
                  <a:pt x="1884018" y="10734040"/>
                </a:cubicBezTo>
                <a:cubicBezTo>
                  <a:pt x="1884018" y="10801375"/>
                  <a:pt x="1829434" y="10855960"/>
                  <a:pt x="1762098" y="10855960"/>
                </a:cubicBezTo>
                <a:cubicBezTo>
                  <a:pt x="1694762" y="10855960"/>
                  <a:pt x="1640178" y="10801375"/>
                  <a:pt x="1640178" y="10734040"/>
                </a:cubicBezTo>
                <a:cubicBezTo>
                  <a:pt x="1640178" y="10666705"/>
                  <a:pt x="1694762" y="10612120"/>
                  <a:pt x="1762098" y="10612120"/>
                </a:cubicBezTo>
                <a:close/>
                <a:moveTo>
                  <a:pt x="1122018" y="10612120"/>
                </a:moveTo>
                <a:cubicBezTo>
                  <a:pt x="1189354" y="10612120"/>
                  <a:pt x="1243938" y="10666705"/>
                  <a:pt x="1243938" y="10734040"/>
                </a:cubicBezTo>
                <a:cubicBezTo>
                  <a:pt x="1243938" y="10801375"/>
                  <a:pt x="1189354" y="10855960"/>
                  <a:pt x="1122018" y="10855960"/>
                </a:cubicBezTo>
                <a:cubicBezTo>
                  <a:pt x="1054682" y="10855960"/>
                  <a:pt x="1000098" y="10801375"/>
                  <a:pt x="1000098" y="10734040"/>
                </a:cubicBezTo>
                <a:cubicBezTo>
                  <a:pt x="1000098" y="10666705"/>
                  <a:pt x="1054682" y="10612120"/>
                  <a:pt x="1122018" y="10612120"/>
                </a:cubicBezTo>
                <a:close/>
                <a:moveTo>
                  <a:pt x="542898" y="10612120"/>
                </a:moveTo>
                <a:cubicBezTo>
                  <a:pt x="610234" y="10612120"/>
                  <a:pt x="664818" y="10666705"/>
                  <a:pt x="664818" y="10734040"/>
                </a:cubicBezTo>
                <a:cubicBezTo>
                  <a:pt x="664818" y="10801375"/>
                  <a:pt x="610234" y="10855960"/>
                  <a:pt x="542898" y="10855960"/>
                </a:cubicBezTo>
                <a:cubicBezTo>
                  <a:pt x="475562" y="10855960"/>
                  <a:pt x="420978" y="10801375"/>
                  <a:pt x="420978" y="10734040"/>
                </a:cubicBezTo>
                <a:cubicBezTo>
                  <a:pt x="420978" y="10666705"/>
                  <a:pt x="475562" y="10612120"/>
                  <a:pt x="542898" y="10612120"/>
                </a:cubicBezTo>
                <a:close/>
                <a:moveTo>
                  <a:pt x="16864938" y="10022840"/>
                </a:moveTo>
                <a:cubicBezTo>
                  <a:pt x="16932274" y="10022840"/>
                  <a:pt x="16986858" y="10077425"/>
                  <a:pt x="16986858" y="10144760"/>
                </a:cubicBezTo>
                <a:cubicBezTo>
                  <a:pt x="16986858" y="10212095"/>
                  <a:pt x="16932274" y="10266680"/>
                  <a:pt x="16864938" y="10266680"/>
                </a:cubicBezTo>
                <a:cubicBezTo>
                  <a:pt x="16797602" y="10266680"/>
                  <a:pt x="16743018" y="10212095"/>
                  <a:pt x="16743018" y="10144760"/>
                </a:cubicBezTo>
                <a:cubicBezTo>
                  <a:pt x="16743018" y="10077425"/>
                  <a:pt x="16797602" y="10022840"/>
                  <a:pt x="16864938" y="10022840"/>
                </a:cubicBezTo>
                <a:close/>
                <a:moveTo>
                  <a:pt x="16285818" y="10022840"/>
                </a:moveTo>
                <a:cubicBezTo>
                  <a:pt x="16353154" y="10022840"/>
                  <a:pt x="16407738" y="10077425"/>
                  <a:pt x="16407738" y="10144760"/>
                </a:cubicBezTo>
                <a:cubicBezTo>
                  <a:pt x="16407738" y="10212095"/>
                  <a:pt x="16353154" y="10266680"/>
                  <a:pt x="16285818" y="10266680"/>
                </a:cubicBezTo>
                <a:cubicBezTo>
                  <a:pt x="16218482" y="10266680"/>
                  <a:pt x="16163898" y="10212095"/>
                  <a:pt x="16163898" y="10144760"/>
                </a:cubicBezTo>
                <a:cubicBezTo>
                  <a:pt x="16163898" y="10077425"/>
                  <a:pt x="16218482" y="10022840"/>
                  <a:pt x="16285818" y="10022840"/>
                </a:cubicBezTo>
                <a:close/>
                <a:moveTo>
                  <a:pt x="15645738" y="10022840"/>
                </a:moveTo>
                <a:cubicBezTo>
                  <a:pt x="15713073" y="10022840"/>
                  <a:pt x="15767658" y="10077425"/>
                  <a:pt x="15767658" y="10144760"/>
                </a:cubicBezTo>
                <a:cubicBezTo>
                  <a:pt x="15767658" y="10212095"/>
                  <a:pt x="15713073" y="10266680"/>
                  <a:pt x="15645738" y="10266680"/>
                </a:cubicBezTo>
                <a:cubicBezTo>
                  <a:pt x="15578403" y="10266680"/>
                  <a:pt x="15523818" y="10212095"/>
                  <a:pt x="15523818" y="10144760"/>
                </a:cubicBezTo>
                <a:cubicBezTo>
                  <a:pt x="15523818" y="10077425"/>
                  <a:pt x="15578403" y="10022840"/>
                  <a:pt x="15645738" y="10022840"/>
                </a:cubicBezTo>
                <a:close/>
                <a:moveTo>
                  <a:pt x="15066618" y="10022840"/>
                </a:moveTo>
                <a:cubicBezTo>
                  <a:pt x="15133953" y="10022840"/>
                  <a:pt x="15188538" y="10077425"/>
                  <a:pt x="15188538" y="10144760"/>
                </a:cubicBezTo>
                <a:cubicBezTo>
                  <a:pt x="15188538" y="10212095"/>
                  <a:pt x="15133953" y="10266680"/>
                  <a:pt x="15066618" y="10266680"/>
                </a:cubicBezTo>
                <a:cubicBezTo>
                  <a:pt x="14999283" y="10266680"/>
                  <a:pt x="14944698" y="10212095"/>
                  <a:pt x="14944698" y="10144760"/>
                </a:cubicBezTo>
                <a:cubicBezTo>
                  <a:pt x="14944698" y="10077425"/>
                  <a:pt x="14999283" y="10022840"/>
                  <a:pt x="15066618" y="10022840"/>
                </a:cubicBezTo>
                <a:close/>
                <a:moveTo>
                  <a:pt x="14426538" y="10022840"/>
                </a:moveTo>
                <a:cubicBezTo>
                  <a:pt x="14493873" y="10022840"/>
                  <a:pt x="14548458" y="10077425"/>
                  <a:pt x="14548458" y="10144760"/>
                </a:cubicBezTo>
                <a:cubicBezTo>
                  <a:pt x="14548458" y="10212095"/>
                  <a:pt x="14493873" y="10266680"/>
                  <a:pt x="14426538" y="10266680"/>
                </a:cubicBezTo>
                <a:cubicBezTo>
                  <a:pt x="14359203" y="10266680"/>
                  <a:pt x="14304618" y="10212095"/>
                  <a:pt x="14304618" y="10144760"/>
                </a:cubicBezTo>
                <a:cubicBezTo>
                  <a:pt x="14304618" y="10077425"/>
                  <a:pt x="14359203" y="10022840"/>
                  <a:pt x="14426538" y="10022840"/>
                </a:cubicBezTo>
                <a:close/>
                <a:moveTo>
                  <a:pt x="13847418" y="10022840"/>
                </a:moveTo>
                <a:cubicBezTo>
                  <a:pt x="13914753" y="10022840"/>
                  <a:pt x="13969338" y="10077425"/>
                  <a:pt x="13969338" y="10144760"/>
                </a:cubicBezTo>
                <a:cubicBezTo>
                  <a:pt x="13969338" y="10212095"/>
                  <a:pt x="13914753" y="10266680"/>
                  <a:pt x="13847418" y="10266680"/>
                </a:cubicBezTo>
                <a:cubicBezTo>
                  <a:pt x="13780083" y="10266680"/>
                  <a:pt x="13725498" y="10212095"/>
                  <a:pt x="13725498" y="10144760"/>
                </a:cubicBezTo>
                <a:cubicBezTo>
                  <a:pt x="13725498" y="10077425"/>
                  <a:pt x="13780083" y="10022840"/>
                  <a:pt x="13847418" y="10022840"/>
                </a:cubicBezTo>
                <a:close/>
                <a:moveTo>
                  <a:pt x="13237818" y="10022840"/>
                </a:moveTo>
                <a:cubicBezTo>
                  <a:pt x="13305153" y="10022840"/>
                  <a:pt x="13359738" y="10077425"/>
                  <a:pt x="13359738" y="10144760"/>
                </a:cubicBezTo>
                <a:cubicBezTo>
                  <a:pt x="13359738" y="10212095"/>
                  <a:pt x="13305153" y="10266680"/>
                  <a:pt x="13237818" y="10266680"/>
                </a:cubicBezTo>
                <a:cubicBezTo>
                  <a:pt x="13170483" y="10266680"/>
                  <a:pt x="13115898" y="10212095"/>
                  <a:pt x="13115898" y="10144760"/>
                </a:cubicBezTo>
                <a:cubicBezTo>
                  <a:pt x="13115898" y="10077425"/>
                  <a:pt x="13170483" y="10022840"/>
                  <a:pt x="13237818" y="10022840"/>
                </a:cubicBezTo>
                <a:close/>
                <a:moveTo>
                  <a:pt x="12658698" y="10022840"/>
                </a:moveTo>
                <a:cubicBezTo>
                  <a:pt x="12726033" y="10022840"/>
                  <a:pt x="12780618" y="10077425"/>
                  <a:pt x="12780618" y="10144760"/>
                </a:cubicBezTo>
                <a:cubicBezTo>
                  <a:pt x="12780618" y="10212095"/>
                  <a:pt x="12726033" y="10266680"/>
                  <a:pt x="12658698" y="10266680"/>
                </a:cubicBezTo>
                <a:cubicBezTo>
                  <a:pt x="12591363" y="10266680"/>
                  <a:pt x="12536778" y="10212095"/>
                  <a:pt x="12536778" y="10144760"/>
                </a:cubicBezTo>
                <a:cubicBezTo>
                  <a:pt x="12536778" y="10077425"/>
                  <a:pt x="12591363" y="10022840"/>
                  <a:pt x="12658698" y="10022840"/>
                </a:cubicBezTo>
                <a:close/>
                <a:moveTo>
                  <a:pt x="12018618" y="10022840"/>
                </a:moveTo>
                <a:cubicBezTo>
                  <a:pt x="12085953" y="10022840"/>
                  <a:pt x="12140538" y="10077425"/>
                  <a:pt x="12140538" y="10144760"/>
                </a:cubicBezTo>
                <a:cubicBezTo>
                  <a:pt x="12140538" y="10212095"/>
                  <a:pt x="12085953" y="10266680"/>
                  <a:pt x="12018618" y="10266680"/>
                </a:cubicBezTo>
                <a:cubicBezTo>
                  <a:pt x="11951283" y="10266680"/>
                  <a:pt x="11896698" y="10212095"/>
                  <a:pt x="11896698" y="10144760"/>
                </a:cubicBezTo>
                <a:cubicBezTo>
                  <a:pt x="11896698" y="10077425"/>
                  <a:pt x="11951283" y="10022840"/>
                  <a:pt x="12018618" y="10022840"/>
                </a:cubicBezTo>
                <a:close/>
                <a:moveTo>
                  <a:pt x="11439498" y="10022840"/>
                </a:moveTo>
                <a:cubicBezTo>
                  <a:pt x="11506833" y="10022840"/>
                  <a:pt x="11561418" y="10077425"/>
                  <a:pt x="11561418" y="10144760"/>
                </a:cubicBezTo>
                <a:cubicBezTo>
                  <a:pt x="11561418" y="10212095"/>
                  <a:pt x="11506833" y="10266680"/>
                  <a:pt x="11439498" y="10266680"/>
                </a:cubicBezTo>
                <a:cubicBezTo>
                  <a:pt x="11372163" y="10266680"/>
                  <a:pt x="11317578" y="10212095"/>
                  <a:pt x="11317578" y="10144760"/>
                </a:cubicBezTo>
                <a:cubicBezTo>
                  <a:pt x="11317578" y="10077425"/>
                  <a:pt x="11372163" y="10022840"/>
                  <a:pt x="11439498" y="10022840"/>
                </a:cubicBezTo>
                <a:close/>
                <a:moveTo>
                  <a:pt x="10799418" y="10022840"/>
                </a:moveTo>
                <a:cubicBezTo>
                  <a:pt x="10866753" y="10022840"/>
                  <a:pt x="10921338" y="10077425"/>
                  <a:pt x="10921338" y="10144760"/>
                </a:cubicBezTo>
                <a:cubicBezTo>
                  <a:pt x="10921338" y="10212095"/>
                  <a:pt x="10866753" y="10266680"/>
                  <a:pt x="10799418" y="10266680"/>
                </a:cubicBezTo>
                <a:cubicBezTo>
                  <a:pt x="10732083" y="10266680"/>
                  <a:pt x="10677498" y="10212095"/>
                  <a:pt x="10677498" y="10144760"/>
                </a:cubicBezTo>
                <a:cubicBezTo>
                  <a:pt x="10677498" y="10077425"/>
                  <a:pt x="10732083" y="10022840"/>
                  <a:pt x="10799418" y="10022840"/>
                </a:cubicBezTo>
                <a:close/>
                <a:moveTo>
                  <a:pt x="10220298" y="10022840"/>
                </a:moveTo>
                <a:cubicBezTo>
                  <a:pt x="10287633" y="10022840"/>
                  <a:pt x="10342218" y="10077425"/>
                  <a:pt x="10342218" y="10144760"/>
                </a:cubicBezTo>
                <a:cubicBezTo>
                  <a:pt x="10342218" y="10212095"/>
                  <a:pt x="10287633" y="10266680"/>
                  <a:pt x="10220298" y="10266680"/>
                </a:cubicBezTo>
                <a:cubicBezTo>
                  <a:pt x="10152963" y="10266680"/>
                  <a:pt x="10098378" y="10212095"/>
                  <a:pt x="10098378" y="10144760"/>
                </a:cubicBezTo>
                <a:cubicBezTo>
                  <a:pt x="10098378" y="10077425"/>
                  <a:pt x="10152963" y="10022840"/>
                  <a:pt x="10220298" y="10022840"/>
                </a:cubicBezTo>
                <a:close/>
                <a:moveTo>
                  <a:pt x="9580218" y="10022840"/>
                </a:moveTo>
                <a:cubicBezTo>
                  <a:pt x="9647553" y="10022840"/>
                  <a:pt x="9702138" y="10077425"/>
                  <a:pt x="9702138" y="10144760"/>
                </a:cubicBezTo>
                <a:cubicBezTo>
                  <a:pt x="9702138" y="10212095"/>
                  <a:pt x="9647553" y="10266680"/>
                  <a:pt x="9580218" y="10266680"/>
                </a:cubicBezTo>
                <a:cubicBezTo>
                  <a:pt x="9512883" y="10266680"/>
                  <a:pt x="9458298" y="10212095"/>
                  <a:pt x="9458298" y="10144760"/>
                </a:cubicBezTo>
                <a:cubicBezTo>
                  <a:pt x="9458298" y="10077425"/>
                  <a:pt x="9512883" y="10022840"/>
                  <a:pt x="9580218" y="10022840"/>
                </a:cubicBezTo>
                <a:close/>
                <a:moveTo>
                  <a:pt x="9001098" y="10022840"/>
                </a:moveTo>
                <a:cubicBezTo>
                  <a:pt x="9068433" y="10022840"/>
                  <a:pt x="9123018" y="10077425"/>
                  <a:pt x="9123018" y="10144760"/>
                </a:cubicBezTo>
                <a:cubicBezTo>
                  <a:pt x="9123018" y="10212095"/>
                  <a:pt x="9068433" y="10266680"/>
                  <a:pt x="9001098" y="10266680"/>
                </a:cubicBezTo>
                <a:cubicBezTo>
                  <a:pt x="8933763" y="10266680"/>
                  <a:pt x="8879178" y="10212095"/>
                  <a:pt x="8879178" y="10144760"/>
                </a:cubicBezTo>
                <a:cubicBezTo>
                  <a:pt x="8879178" y="10077425"/>
                  <a:pt x="8933763" y="10022840"/>
                  <a:pt x="9001098" y="10022840"/>
                </a:cubicBezTo>
                <a:close/>
                <a:moveTo>
                  <a:pt x="8406738" y="10022840"/>
                </a:moveTo>
                <a:cubicBezTo>
                  <a:pt x="8474073" y="10022840"/>
                  <a:pt x="8528658" y="10077425"/>
                  <a:pt x="8528658" y="10144760"/>
                </a:cubicBezTo>
                <a:cubicBezTo>
                  <a:pt x="8528658" y="10212095"/>
                  <a:pt x="8474073" y="10266680"/>
                  <a:pt x="8406738" y="10266680"/>
                </a:cubicBezTo>
                <a:cubicBezTo>
                  <a:pt x="8339403" y="10266680"/>
                  <a:pt x="8284818" y="10212095"/>
                  <a:pt x="8284818" y="10144760"/>
                </a:cubicBezTo>
                <a:cubicBezTo>
                  <a:pt x="8284818" y="10077425"/>
                  <a:pt x="8339403" y="10022840"/>
                  <a:pt x="8406738" y="10022840"/>
                </a:cubicBezTo>
                <a:close/>
                <a:moveTo>
                  <a:pt x="7827618" y="10022840"/>
                </a:moveTo>
                <a:cubicBezTo>
                  <a:pt x="7894953" y="10022840"/>
                  <a:pt x="7949538" y="10077425"/>
                  <a:pt x="7949538" y="10144760"/>
                </a:cubicBezTo>
                <a:cubicBezTo>
                  <a:pt x="7949538" y="10212095"/>
                  <a:pt x="7894953" y="10266680"/>
                  <a:pt x="7827618" y="10266680"/>
                </a:cubicBezTo>
                <a:cubicBezTo>
                  <a:pt x="7760283" y="10266680"/>
                  <a:pt x="7705698" y="10212095"/>
                  <a:pt x="7705698" y="10144760"/>
                </a:cubicBezTo>
                <a:cubicBezTo>
                  <a:pt x="7705698" y="10077425"/>
                  <a:pt x="7760283" y="10022840"/>
                  <a:pt x="7827618" y="10022840"/>
                </a:cubicBezTo>
                <a:close/>
                <a:moveTo>
                  <a:pt x="7187538" y="10022840"/>
                </a:moveTo>
                <a:cubicBezTo>
                  <a:pt x="7254874" y="10022840"/>
                  <a:pt x="7309458" y="10077425"/>
                  <a:pt x="7309458" y="10144760"/>
                </a:cubicBezTo>
                <a:cubicBezTo>
                  <a:pt x="7309458" y="10212095"/>
                  <a:pt x="7254874" y="10266680"/>
                  <a:pt x="7187538" y="10266680"/>
                </a:cubicBezTo>
                <a:cubicBezTo>
                  <a:pt x="7120202" y="10266680"/>
                  <a:pt x="7065618" y="10212095"/>
                  <a:pt x="7065618" y="10144760"/>
                </a:cubicBezTo>
                <a:cubicBezTo>
                  <a:pt x="7065618" y="10077425"/>
                  <a:pt x="7120202" y="10022840"/>
                  <a:pt x="7187538" y="10022840"/>
                </a:cubicBezTo>
                <a:close/>
                <a:moveTo>
                  <a:pt x="6608418" y="10022840"/>
                </a:moveTo>
                <a:cubicBezTo>
                  <a:pt x="6675754" y="10022840"/>
                  <a:pt x="6730338" y="10077425"/>
                  <a:pt x="6730338" y="10144760"/>
                </a:cubicBezTo>
                <a:cubicBezTo>
                  <a:pt x="6730338" y="10212095"/>
                  <a:pt x="6675754" y="10266680"/>
                  <a:pt x="6608418" y="10266680"/>
                </a:cubicBezTo>
                <a:cubicBezTo>
                  <a:pt x="6541082" y="10266680"/>
                  <a:pt x="6486498" y="10212095"/>
                  <a:pt x="6486498" y="10144760"/>
                </a:cubicBezTo>
                <a:cubicBezTo>
                  <a:pt x="6486498" y="10077425"/>
                  <a:pt x="6541082" y="10022840"/>
                  <a:pt x="6608418" y="10022840"/>
                </a:cubicBezTo>
                <a:close/>
                <a:moveTo>
                  <a:pt x="5968338" y="10022840"/>
                </a:moveTo>
                <a:cubicBezTo>
                  <a:pt x="6035674" y="10022840"/>
                  <a:pt x="6090258" y="10077425"/>
                  <a:pt x="6090258" y="10144760"/>
                </a:cubicBezTo>
                <a:cubicBezTo>
                  <a:pt x="6090258" y="10212095"/>
                  <a:pt x="6035674" y="10266680"/>
                  <a:pt x="5968338" y="10266680"/>
                </a:cubicBezTo>
                <a:cubicBezTo>
                  <a:pt x="5901002" y="10266680"/>
                  <a:pt x="5846418" y="10212095"/>
                  <a:pt x="5846418" y="10144760"/>
                </a:cubicBezTo>
                <a:cubicBezTo>
                  <a:pt x="5846418" y="10077425"/>
                  <a:pt x="5901002" y="10022840"/>
                  <a:pt x="5968338" y="10022840"/>
                </a:cubicBezTo>
                <a:close/>
                <a:moveTo>
                  <a:pt x="5389218" y="10022840"/>
                </a:moveTo>
                <a:cubicBezTo>
                  <a:pt x="5456554" y="10022840"/>
                  <a:pt x="5511138" y="10077425"/>
                  <a:pt x="5511138" y="10144760"/>
                </a:cubicBezTo>
                <a:cubicBezTo>
                  <a:pt x="5511138" y="10212095"/>
                  <a:pt x="5456554" y="10266680"/>
                  <a:pt x="5389218" y="10266680"/>
                </a:cubicBezTo>
                <a:cubicBezTo>
                  <a:pt x="5321882" y="10266680"/>
                  <a:pt x="5267298" y="10212095"/>
                  <a:pt x="5267298" y="10144760"/>
                </a:cubicBezTo>
                <a:cubicBezTo>
                  <a:pt x="5267298" y="10077425"/>
                  <a:pt x="5321882" y="10022840"/>
                  <a:pt x="5389218" y="10022840"/>
                </a:cubicBezTo>
                <a:close/>
                <a:moveTo>
                  <a:pt x="4749138" y="10022840"/>
                </a:moveTo>
                <a:cubicBezTo>
                  <a:pt x="4816474" y="10022840"/>
                  <a:pt x="4871058" y="10077425"/>
                  <a:pt x="4871058" y="10144760"/>
                </a:cubicBezTo>
                <a:cubicBezTo>
                  <a:pt x="4871058" y="10212095"/>
                  <a:pt x="4816474" y="10266680"/>
                  <a:pt x="4749138" y="10266680"/>
                </a:cubicBezTo>
                <a:cubicBezTo>
                  <a:pt x="4681802" y="10266680"/>
                  <a:pt x="4627218" y="10212095"/>
                  <a:pt x="4627218" y="10144760"/>
                </a:cubicBezTo>
                <a:cubicBezTo>
                  <a:pt x="4627218" y="10077425"/>
                  <a:pt x="4681802" y="10022840"/>
                  <a:pt x="4749138" y="10022840"/>
                </a:cubicBezTo>
                <a:close/>
                <a:moveTo>
                  <a:pt x="4170018" y="10022840"/>
                </a:moveTo>
                <a:cubicBezTo>
                  <a:pt x="4237354" y="10022840"/>
                  <a:pt x="4291938" y="10077425"/>
                  <a:pt x="4291938" y="10144760"/>
                </a:cubicBezTo>
                <a:cubicBezTo>
                  <a:pt x="4291938" y="10212095"/>
                  <a:pt x="4237354" y="10266680"/>
                  <a:pt x="4170018" y="10266680"/>
                </a:cubicBezTo>
                <a:cubicBezTo>
                  <a:pt x="4102682" y="10266680"/>
                  <a:pt x="4048098" y="10212095"/>
                  <a:pt x="4048098" y="10144760"/>
                </a:cubicBezTo>
                <a:cubicBezTo>
                  <a:pt x="4048098" y="10077425"/>
                  <a:pt x="4102682" y="10022840"/>
                  <a:pt x="4170018" y="10022840"/>
                </a:cubicBezTo>
                <a:close/>
                <a:moveTo>
                  <a:pt x="3560418" y="10022840"/>
                </a:moveTo>
                <a:cubicBezTo>
                  <a:pt x="3627754" y="10022840"/>
                  <a:pt x="3682338" y="10077425"/>
                  <a:pt x="3682338" y="10144760"/>
                </a:cubicBezTo>
                <a:cubicBezTo>
                  <a:pt x="3682338" y="10212095"/>
                  <a:pt x="3627754" y="10266680"/>
                  <a:pt x="3560418" y="10266680"/>
                </a:cubicBezTo>
                <a:cubicBezTo>
                  <a:pt x="3493082" y="10266680"/>
                  <a:pt x="3438498" y="10212095"/>
                  <a:pt x="3438498" y="10144760"/>
                </a:cubicBezTo>
                <a:cubicBezTo>
                  <a:pt x="3438498" y="10077425"/>
                  <a:pt x="3493082" y="10022840"/>
                  <a:pt x="3560418" y="10022840"/>
                </a:cubicBezTo>
                <a:close/>
                <a:moveTo>
                  <a:pt x="2981298" y="10022840"/>
                </a:moveTo>
                <a:cubicBezTo>
                  <a:pt x="3048634" y="10022840"/>
                  <a:pt x="3103218" y="10077425"/>
                  <a:pt x="3103218" y="10144760"/>
                </a:cubicBezTo>
                <a:cubicBezTo>
                  <a:pt x="3103218" y="10212095"/>
                  <a:pt x="3048634" y="10266680"/>
                  <a:pt x="2981298" y="10266680"/>
                </a:cubicBezTo>
                <a:cubicBezTo>
                  <a:pt x="2913962" y="10266680"/>
                  <a:pt x="2859378" y="10212095"/>
                  <a:pt x="2859378" y="10144760"/>
                </a:cubicBezTo>
                <a:cubicBezTo>
                  <a:pt x="2859378" y="10077425"/>
                  <a:pt x="2913962" y="10022840"/>
                  <a:pt x="2981298" y="10022840"/>
                </a:cubicBezTo>
                <a:close/>
                <a:moveTo>
                  <a:pt x="2341218" y="10022840"/>
                </a:moveTo>
                <a:cubicBezTo>
                  <a:pt x="2408554" y="10022840"/>
                  <a:pt x="2463138" y="10077425"/>
                  <a:pt x="2463138" y="10144760"/>
                </a:cubicBezTo>
                <a:cubicBezTo>
                  <a:pt x="2463138" y="10212095"/>
                  <a:pt x="2408554" y="10266680"/>
                  <a:pt x="2341218" y="10266680"/>
                </a:cubicBezTo>
                <a:cubicBezTo>
                  <a:pt x="2273882" y="10266680"/>
                  <a:pt x="2219298" y="10212095"/>
                  <a:pt x="2219298" y="10144760"/>
                </a:cubicBezTo>
                <a:cubicBezTo>
                  <a:pt x="2219298" y="10077425"/>
                  <a:pt x="2273882" y="10022840"/>
                  <a:pt x="2341218" y="10022840"/>
                </a:cubicBezTo>
                <a:close/>
                <a:moveTo>
                  <a:pt x="1762098" y="10022840"/>
                </a:moveTo>
                <a:cubicBezTo>
                  <a:pt x="1829434" y="10022840"/>
                  <a:pt x="1884018" y="10077425"/>
                  <a:pt x="1884018" y="10144760"/>
                </a:cubicBezTo>
                <a:cubicBezTo>
                  <a:pt x="1884018" y="10212095"/>
                  <a:pt x="1829434" y="10266680"/>
                  <a:pt x="1762098" y="10266680"/>
                </a:cubicBezTo>
                <a:cubicBezTo>
                  <a:pt x="1694762" y="10266680"/>
                  <a:pt x="1640178" y="10212095"/>
                  <a:pt x="1640178" y="10144760"/>
                </a:cubicBezTo>
                <a:cubicBezTo>
                  <a:pt x="1640178" y="10077425"/>
                  <a:pt x="1694762" y="10022840"/>
                  <a:pt x="1762098" y="10022840"/>
                </a:cubicBezTo>
                <a:close/>
                <a:moveTo>
                  <a:pt x="1122018" y="10022840"/>
                </a:moveTo>
                <a:cubicBezTo>
                  <a:pt x="1189354" y="10022840"/>
                  <a:pt x="1243938" y="10077425"/>
                  <a:pt x="1243938" y="10144760"/>
                </a:cubicBezTo>
                <a:cubicBezTo>
                  <a:pt x="1243938" y="10212095"/>
                  <a:pt x="1189354" y="10266680"/>
                  <a:pt x="1122018" y="10266680"/>
                </a:cubicBezTo>
                <a:cubicBezTo>
                  <a:pt x="1054682" y="10266680"/>
                  <a:pt x="1000098" y="10212095"/>
                  <a:pt x="1000098" y="10144760"/>
                </a:cubicBezTo>
                <a:cubicBezTo>
                  <a:pt x="1000098" y="10077425"/>
                  <a:pt x="1054682" y="10022840"/>
                  <a:pt x="1122018" y="10022840"/>
                </a:cubicBezTo>
                <a:close/>
                <a:moveTo>
                  <a:pt x="542898" y="10022840"/>
                </a:moveTo>
                <a:cubicBezTo>
                  <a:pt x="610234" y="10022840"/>
                  <a:pt x="664818" y="10077425"/>
                  <a:pt x="664818" y="10144760"/>
                </a:cubicBezTo>
                <a:cubicBezTo>
                  <a:pt x="664818" y="10212095"/>
                  <a:pt x="610234" y="10266680"/>
                  <a:pt x="542898" y="10266680"/>
                </a:cubicBezTo>
                <a:cubicBezTo>
                  <a:pt x="475562" y="10266680"/>
                  <a:pt x="420978" y="10212095"/>
                  <a:pt x="420978" y="10144760"/>
                </a:cubicBezTo>
                <a:cubicBezTo>
                  <a:pt x="420978" y="10077425"/>
                  <a:pt x="475562" y="10022840"/>
                  <a:pt x="542898" y="10022840"/>
                </a:cubicBezTo>
                <a:close/>
                <a:moveTo>
                  <a:pt x="16864938" y="9433560"/>
                </a:moveTo>
                <a:cubicBezTo>
                  <a:pt x="16932274" y="9433560"/>
                  <a:pt x="16986858" y="9488145"/>
                  <a:pt x="16986858" y="9555480"/>
                </a:cubicBezTo>
                <a:cubicBezTo>
                  <a:pt x="16986858" y="9622815"/>
                  <a:pt x="16932274" y="9677400"/>
                  <a:pt x="16864938" y="9677400"/>
                </a:cubicBezTo>
                <a:cubicBezTo>
                  <a:pt x="16797602" y="9677400"/>
                  <a:pt x="16743018" y="9622815"/>
                  <a:pt x="16743018" y="9555480"/>
                </a:cubicBezTo>
                <a:cubicBezTo>
                  <a:pt x="16743018" y="9488145"/>
                  <a:pt x="16797602" y="9433560"/>
                  <a:pt x="16864938" y="9433560"/>
                </a:cubicBezTo>
                <a:close/>
                <a:moveTo>
                  <a:pt x="16285818" y="9433560"/>
                </a:moveTo>
                <a:cubicBezTo>
                  <a:pt x="16353154" y="9433560"/>
                  <a:pt x="16407738" y="9488145"/>
                  <a:pt x="16407738" y="9555480"/>
                </a:cubicBezTo>
                <a:cubicBezTo>
                  <a:pt x="16407738" y="9622815"/>
                  <a:pt x="16353154" y="9677400"/>
                  <a:pt x="16285818" y="9677400"/>
                </a:cubicBezTo>
                <a:cubicBezTo>
                  <a:pt x="16218482" y="9677400"/>
                  <a:pt x="16163898" y="9622815"/>
                  <a:pt x="16163898" y="9555480"/>
                </a:cubicBezTo>
                <a:cubicBezTo>
                  <a:pt x="16163898" y="9488145"/>
                  <a:pt x="16218482" y="9433560"/>
                  <a:pt x="16285818" y="9433560"/>
                </a:cubicBezTo>
                <a:close/>
                <a:moveTo>
                  <a:pt x="15645738" y="9433560"/>
                </a:moveTo>
                <a:cubicBezTo>
                  <a:pt x="15713073" y="9433560"/>
                  <a:pt x="15767658" y="9488145"/>
                  <a:pt x="15767658" y="9555480"/>
                </a:cubicBezTo>
                <a:cubicBezTo>
                  <a:pt x="15767658" y="9622815"/>
                  <a:pt x="15713073" y="9677400"/>
                  <a:pt x="15645738" y="9677400"/>
                </a:cubicBezTo>
                <a:cubicBezTo>
                  <a:pt x="15578403" y="9677400"/>
                  <a:pt x="15523818" y="9622815"/>
                  <a:pt x="15523818" y="9555480"/>
                </a:cubicBezTo>
                <a:cubicBezTo>
                  <a:pt x="15523818" y="9488145"/>
                  <a:pt x="15578403" y="9433560"/>
                  <a:pt x="15645738" y="9433560"/>
                </a:cubicBezTo>
                <a:close/>
                <a:moveTo>
                  <a:pt x="15066618" y="9433560"/>
                </a:moveTo>
                <a:cubicBezTo>
                  <a:pt x="15133953" y="9433560"/>
                  <a:pt x="15188538" y="9488145"/>
                  <a:pt x="15188538" y="9555480"/>
                </a:cubicBezTo>
                <a:cubicBezTo>
                  <a:pt x="15188538" y="9622815"/>
                  <a:pt x="15133953" y="9677400"/>
                  <a:pt x="15066618" y="9677400"/>
                </a:cubicBezTo>
                <a:cubicBezTo>
                  <a:pt x="14999283" y="9677400"/>
                  <a:pt x="14944698" y="9622815"/>
                  <a:pt x="14944698" y="9555480"/>
                </a:cubicBezTo>
                <a:cubicBezTo>
                  <a:pt x="14944698" y="9488145"/>
                  <a:pt x="14999283" y="9433560"/>
                  <a:pt x="15066618" y="9433560"/>
                </a:cubicBezTo>
                <a:close/>
                <a:moveTo>
                  <a:pt x="14426538" y="9433560"/>
                </a:moveTo>
                <a:cubicBezTo>
                  <a:pt x="14493873" y="9433560"/>
                  <a:pt x="14548458" y="9488145"/>
                  <a:pt x="14548458" y="9555480"/>
                </a:cubicBezTo>
                <a:cubicBezTo>
                  <a:pt x="14548458" y="9622815"/>
                  <a:pt x="14493873" y="9677400"/>
                  <a:pt x="14426538" y="9677400"/>
                </a:cubicBezTo>
                <a:cubicBezTo>
                  <a:pt x="14359203" y="9677400"/>
                  <a:pt x="14304618" y="9622815"/>
                  <a:pt x="14304618" y="9555480"/>
                </a:cubicBezTo>
                <a:cubicBezTo>
                  <a:pt x="14304618" y="9488145"/>
                  <a:pt x="14359203" y="9433560"/>
                  <a:pt x="14426538" y="9433560"/>
                </a:cubicBezTo>
                <a:close/>
                <a:moveTo>
                  <a:pt x="13847418" y="9433560"/>
                </a:moveTo>
                <a:cubicBezTo>
                  <a:pt x="13914753" y="9433560"/>
                  <a:pt x="13969338" y="9488145"/>
                  <a:pt x="13969338" y="9555480"/>
                </a:cubicBezTo>
                <a:cubicBezTo>
                  <a:pt x="13969338" y="9622815"/>
                  <a:pt x="13914753" y="9677400"/>
                  <a:pt x="13847418" y="9677400"/>
                </a:cubicBezTo>
                <a:cubicBezTo>
                  <a:pt x="13780083" y="9677400"/>
                  <a:pt x="13725498" y="9622815"/>
                  <a:pt x="13725498" y="9555480"/>
                </a:cubicBezTo>
                <a:cubicBezTo>
                  <a:pt x="13725498" y="9488145"/>
                  <a:pt x="13780083" y="9433560"/>
                  <a:pt x="13847418" y="9433560"/>
                </a:cubicBezTo>
                <a:close/>
                <a:moveTo>
                  <a:pt x="13237818" y="9433560"/>
                </a:moveTo>
                <a:cubicBezTo>
                  <a:pt x="13305153" y="9433560"/>
                  <a:pt x="13359738" y="9488145"/>
                  <a:pt x="13359738" y="9555480"/>
                </a:cubicBezTo>
                <a:cubicBezTo>
                  <a:pt x="13359738" y="9622815"/>
                  <a:pt x="13305153" y="9677400"/>
                  <a:pt x="13237818" y="9677400"/>
                </a:cubicBezTo>
                <a:cubicBezTo>
                  <a:pt x="13170483" y="9677400"/>
                  <a:pt x="13115898" y="9622815"/>
                  <a:pt x="13115898" y="9555480"/>
                </a:cubicBezTo>
                <a:cubicBezTo>
                  <a:pt x="13115898" y="9488145"/>
                  <a:pt x="13170483" y="9433560"/>
                  <a:pt x="13237818" y="9433560"/>
                </a:cubicBezTo>
                <a:close/>
                <a:moveTo>
                  <a:pt x="12658698" y="9433560"/>
                </a:moveTo>
                <a:cubicBezTo>
                  <a:pt x="12726033" y="9433560"/>
                  <a:pt x="12780618" y="9488145"/>
                  <a:pt x="12780618" y="9555480"/>
                </a:cubicBezTo>
                <a:cubicBezTo>
                  <a:pt x="12780618" y="9622815"/>
                  <a:pt x="12726033" y="9677400"/>
                  <a:pt x="12658698" y="9677400"/>
                </a:cubicBezTo>
                <a:cubicBezTo>
                  <a:pt x="12591363" y="9677400"/>
                  <a:pt x="12536778" y="9622815"/>
                  <a:pt x="12536778" y="9555480"/>
                </a:cubicBezTo>
                <a:cubicBezTo>
                  <a:pt x="12536778" y="9488145"/>
                  <a:pt x="12591363" y="9433560"/>
                  <a:pt x="12658698" y="9433560"/>
                </a:cubicBezTo>
                <a:close/>
                <a:moveTo>
                  <a:pt x="12018618" y="9433560"/>
                </a:moveTo>
                <a:cubicBezTo>
                  <a:pt x="12085953" y="9433560"/>
                  <a:pt x="12140538" y="9488145"/>
                  <a:pt x="12140538" y="9555480"/>
                </a:cubicBezTo>
                <a:cubicBezTo>
                  <a:pt x="12140538" y="9622815"/>
                  <a:pt x="12085953" y="9677400"/>
                  <a:pt x="12018618" y="9677400"/>
                </a:cubicBezTo>
                <a:cubicBezTo>
                  <a:pt x="11951283" y="9677400"/>
                  <a:pt x="11896698" y="9622815"/>
                  <a:pt x="11896698" y="9555480"/>
                </a:cubicBezTo>
                <a:cubicBezTo>
                  <a:pt x="11896698" y="9488145"/>
                  <a:pt x="11951283" y="9433560"/>
                  <a:pt x="12018618" y="9433560"/>
                </a:cubicBezTo>
                <a:close/>
                <a:moveTo>
                  <a:pt x="11439498" y="9433560"/>
                </a:moveTo>
                <a:cubicBezTo>
                  <a:pt x="11506833" y="9433560"/>
                  <a:pt x="11561418" y="9488145"/>
                  <a:pt x="11561418" y="9555480"/>
                </a:cubicBezTo>
                <a:cubicBezTo>
                  <a:pt x="11561418" y="9622815"/>
                  <a:pt x="11506833" y="9677400"/>
                  <a:pt x="11439498" y="9677400"/>
                </a:cubicBezTo>
                <a:cubicBezTo>
                  <a:pt x="11372163" y="9677400"/>
                  <a:pt x="11317578" y="9622815"/>
                  <a:pt x="11317578" y="9555480"/>
                </a:cubicBezTo>
                <a:cubicBezTo>
                  <a:pt x="11317578" y="9488145"/>
                  <a:pt x="11372163" y="9433560"/>
                  <a:pt x="11439498" y="9433560"/>
                </a:cubicBezTo>
                <a:close/>
                <a:moveTo>
                  <a:pt x="10799418" y="9433560"/>
                </a:moveTo>
                <a:cubicBezTo>
                  <a:pt x="10866753" y="9433560"/>
                  <a:pt x="10921338" y="9488145"/>
                  <a:pt x="10921338" y="9555480"/>
                </a:cubicBezTo>
                <a:cubicBezTo>
                  <a:pt x="10921338" y="9622815"/>
                  <a:pt x="10866753" y="9677400"/>
                  <a:pt x="10799418" y="9677400"/>
                </a:cubicBezTo>
                <a:cubicBezTo>
                  <a:pt x="10732083" y="9677400"/>
                  <a:pt x="10677498" y="9622815"/>
                  <a:pt x="10677498" y="9555480"/>
                </a:cubicBezTo>
                <a:cubicBezTo>
                  <a:pt x="10677498" y="9488145"/>
                  <a:pt x="10732083" y="9433560"/>
                  <a:pt x="10799418" y="9433560"/>
                </a:cubicBezTo>
                <a:close/>
                <a:moveTo>
                  <a:pt x="10220298" y="9433560"/>
                </a:moveTo>
                <a:cubicBezTo>
                  <a:pt x="10287633" y="9433560"/>
                  <a:pt x="10342218" y="9488145"/>
                  <a:pt x="10342218" y="9555480"/>
                </a:cubicBezTo>
                <a:cubicBezTo>
                  <a:pt x="10342218" y="9622815"/>
                  <a:pt x="10287633" y="9677400"/>
                  <a:pt x="10220298" y="9677400"/>
                </a:cubicBezTo>
                <a:cubicBezTo>
                  <a:pt x="10152963" y="9677400"/>
                  <a:pt x="10098378" y="9622815"/>
                  <a:pt x="10098378" y="9555480"/>
                </a:cubicBezTo>
                <a:cubicBezTo>
                  <a:pt x="10098378" y="9488145"/>
                  <a:pt x="10152963" y="9433560"/>
                  <a:pt x="10220298" y="9433560"/>
                </a:cubicBezTo>
                <a:close/>
                <a:moveTo>
                  <a:pt x="9580218" y="9433560"/>
                </a:moveTo>
                <a:cubicBezTo>
                  <a:pt x="9647553" y="9433560"/>
                  <a:pt x="9702138" y="9488145"/>
                  <a:pt x="9702138" y="9555480"/>
                </a:cubicBezTo>
                <a:cubicBezTo>
                  <a:pt x="9702138" y="9622815"/>
                  <a:pt x="9647553" y="9677400"/>
                  <a:pt x="9580218" y="9677400"/>
                </a:cubicBezTo>
                <a:cubicBezTo>
                  <a:pt x="9512883" y="9677400"/>
                  <a:pt x="9458298" y="9622815"/>
                  <a:pt x="9458298" y="9555480"/>
                </a:cubicBezTo>
                <a:cubicBezTo>
                  <a:pt x="9458298" y="9488145"/>
                  <a:pt x="9512883" y="9433560"/>
                  <a:pt x="9580218" y="9433560"/>
                </a:cubicBezTo>
                <a:close/>
                <a:moveTo>
                  <a:pt x="9001098" y="9433560"/>
                </a:moveTo>
                <a:cubicBezTo>
                  <a:pt x="9068433" y="9433560"/>
                  <a:pt x="9123018" y="9488145"/>
                  <a:pt x="9123018" y="9555480"/>
                </a:cubicBezTo>
                <a:cubicBezTo>
                  <a:pt x="9123018" y="9622815"/>
                  <a:pt x="9068433" y="9677400"/>
                  <a:pt x="9001098" y="9677400"/>
                </a:cubicBezTo>
                <a:cubicBezTo>
                  <a:pt x="8933763" y="9677400"/>
                  <a:pt x="8879178" y="9622815"/>
                  <a:pt x="8879178" y="9555480"/>
                </a:cubicBezTo>
                <a:cubicBezTo>
                  <a:pt x="8879178" y="9488145"/>
                  <a:pt x="8933763" y="9433560"/>
                  <a:pt x="9001098" y="9433560"/>
                </a:cubicBezTo>
                <a:close/>
                <a:moveTo>
                  <a:pt x="8406738" y="9433560"/>
                </a:moveTo>
                <a:cubicBezTo>
                  <a:pt x="8474073" y="9433560"/>
                  <a:pt x="8528658" y="9488145"/>
                  <a:pt x="8528658" y="9555480"/>
                </a:cubicBezTo>
                <a:cubicBezTo>
                  <a:pt x="8528658" y="9622815"/>
                  <a:pt x="8474073" y="9677400"/>
                  <a:pt x="8406738" y="9677400"/>
                </a:cubicBezTo>
                <a:cubicBezTo>
                  <a:pt x="8339403" y="9677400"/>
                  <a:pt x="8284818" y="9622815"/>
                  <a:pt x="8284818" y="9555480"/>
                </a:cubicBezTo>
                <a:cubicBezTo>
                  <a:pt x="8284818" y="9488145"/>
                  <a:pt x="8339403" y="9433560"/>
                  <a:pt x="8406738" y="9433560"/>
                </a:cubicBezTo>
                <a:close/>
                <a:moveTo>
                  <a:pt x="7827618" y="9433560"/>
                </a:moveTo>
                <a:cubicBezTo>
                  <a:pt x="7894953" y="9433560"/>
                  <a:pt x="7949538" y="9488145"/>
                  <a:pt x="7949538" y="9555480"/>
                </a:cubicBezTo>
                <a:cubicBezTo>
                  <a:pt x="7949538" y="9622815"/>
                  <a:pt x="7894953" y="9677400"/>
                  <a:pt x="7827618" y="9677400"/>
                </a:cubicBezTo>
                <a:cubicBezTo>
                  <a:pt x="7760283" y="9677400"/>
                  <a:pt x="7705698" y="9622815"/>
                  <a:pt x="7705698" y="9555480"/>
                </a:cubicBezTo>
                <a:cubicBezTo>
                  <a:pt x="7705698" y="9488145"/>
                  <a:pt x="7760283" y="9433560"/>
                  <a:pt x="7827618" y="9433560"/>
                </a:cubicBezTo>
                <a:close/>
                <a:moveTo>
                  <a:pt x="7187538" y="9433560"/>
                </a:moveTo>
                <a:cubicBezTo>
                  <a:pt x="7254874" y="9433560"/>
                  <a:pt x="7309458" y="9488145"/>
                  <a:pt x="7309458" y="9555480"/>
                </a:cubicBezTo>
                <a:cubicBezTo>
                  <a:pt x="7309458" y="9622815"/>
                  <a:pt x="7254874" y="9677400"/>
                  <a:pt x="7187538" y="9677400"/>
                </a:cubicBezTo>
                <a:cubicBezTo>
                  <a:pt x="7120202" y="9677400"/>
                  <a:pt x="7065618" y="9622815"/>
                  <a:pt x="7065618" y="9555480"/>
                </a:cubicBezTo>
                <a:cubicBezTo>
                  <a:pt x="7065618" y="9488145"/>
                  <a:pt x="7120202" y="9433560"/>
                  <a:pt x="7187538" y="9433560"/>
                </a:cubicBezTo>
                <a:close/>
                <a:moveTo>
                  <a:pt x="6608418" y="9433560"/>
                </a:moveTo>
                <a:cubicBezTo>
                  <a:pt x="6675754" y="9433560"/>
                  <a:pt x="6730338" y="9488145"/>
                  <a:pt x="6730338" y="9555480"/>
                </a:cubicBezTo>
                <a:cubicBezTo>
                  <a:pt x="6730338" y="9622815"/>
                  <a:pt x="6675754" y="9677400"/>
                  <a:pt x="6608418" y="9677400"/>
                </a:cubicBezTo>
                <a:cubicBezTo>
                  <a:pt x="6541082" y="9677400"/>
                  <a:pt x="6486498" y="9622815"/>
                  <a:pt x="6486498" y="9555480"/>
                </a:cubicBezTo>
                <a:cubicBezTo>
                  <a:pt x="6486498" y="9488145"/>
                  <a:pt x="6541082" y="9433560"/>
                  <a:pt x="6608418" y="9433560"/>
                </a:cubicBezTo>
                <a:close/>
                <a:moveTo>
                  <a:pt x="5968338" y="9433560"/>
                </a:moveTo>
                <a:cubicBezTo>
                  <a:pt x="6035674" y="9433560"/>
                  <a:pt x="6090258" y="9488145"/>
                  <a:pt x="6090258" y="9555480"/>
                </a:cubicBezTo>
                <a:cubicBezTo>
                  <a:pt x="6090258" y="9622815"/>
                  <a:pt x="6035674" y="9677400"/>
                  <a:pt x="5968338" y="9677400"/>
                </a:cubicBezTo>
                <a:cubicBezTo>
                  <a:pt x="5901002" y="9677400"/>
                  <a:pt x="5846418" y="9622815"/>
                  <a:pt x="5846418" y="9555480"/>
                </a:cubicBezTo>
                <a:cubicBezTo>
                  <a:pt x="5846418" y="9488145"/>
                  <a:pt x="5901002" y="9433560"/>
                  <a:pt x="5968338" y="9433560"/>
                </a:cubicBezTo>
                <a:close/>
                <a:moveTo>
                  <a:pt x="5389218" y="9433560"/>
                </a:moveTo>
                <a:cubicBezTo>
                  <a:pt x="5456554" y="9433560"/>
                  <a:pt x="5511138" y="9488145"/>
                  <a:pt x="5511138" y="9555480"/>
                </a:cubicBezTo>
                <a:cubicBezTo>
                  <a:pt x="5511138" y="9622815"/>
                  <a:pt x="5456554" y="9677400"/>
                  <a:pt x="5389218" y="9677400"/>
                </a:cubicBezTo>
                <a:cubicBezTo>
                  <a:pt x="5321882" y="9677400"/>
                  <a:pt x="5267298" y="9622815"/>
                  <a:pt x="5267298" y="9555480"/>
                </a:cubicBezTo>
                <a:cubicBezTo>
                  <a:pt x="5267298" y="9488145"/>
                  <a:pt x="5321882" y="9433560"/>
                  <a:pt x="5389218" y="9433560"/>
                </a:cubicBezTo>
                <a:close/>
                <a:moveTo>
                  <a:pt x="4749138" y="9433560"/>
                </a:moveTo>
                <a:cubicBezTo>
                  <a:pt x="4816474" y="9433560"/>
                  <a:pt x="4871058" y="9488145"/>
                  <a:pt x="4871058" y="9555480"/>
                </a:cubicBezTo>
                <a:cubicBezTo>
                  <a:pt x="4871058" y="9622815"/>
                  <a:pt x="4816474" y="9677400"/>
                  <a:pt x="4749138" y="9677400"/>
                </a:cubicBezTo>
                <a:cubicBezTo>
                  <a:pt x="4681802" y="9677400"/>
                  <a:pt x="4627218" y="9622815"/>
                  <a:pt x="4627218" y="9555480"/>
                </a:cubicBezTo>
                <a:cubicBezTo>
                  <a:pt x="4627218" y="9488145"/>
                  <a:pt x="4681802" y="9433560"/>
                  <a:pt x="4749138" y="9433560"/>
                </a:cubicBezTo>
                <a:close/>
                <a:moveTo>
                  <a:pt x="4170018" y="9433560"/>
                </a:moveTo>
                <a:cubicBezTo>
                  <a:pt x="4237354" y="9433560"/>
                  <a:pt x="4291938" y="9488145"/>
                  <a:pt x="4291938" y="9555480"/>
                </a:cubicBezTo>
                <a:cubicBezTo>
                  <a:pt x="4291938" y="9622815"/>
                  <a:pt x="4237354" y="9677400"/>
                  <a:pt x="4170018" y="9677400"/>
                </a:cubicBezTo>
                <a:cubicBezTo>
                  <a:pt x="4102682" y="9677400"/>
                  <a:pt x="4048098" y="9622815"/>
                  <a:pt x="4048098" y="9555480"/>
                </a:cubicBezTo>
                <a:cubicBezTo>
                  <a:pt x="4048098" y="9488145"/>
                  <a:pt x="4102682" y="9433560"/>
                  <a:pt x="4170018" y="9433560"/>
                </a:cubicBezTo>
                <a:close/>
                <a:moveTo>
                  <a:pt x="3560418" y="9433560"/>
                </a:moveTo>
                <a:cubicBezTo>
                  <a:pt x="3627754" y="9433560"/>
                  <a:pt x="3682338" y="9488145"/>
                  <a:pt x="3682338" y="9555480"/>
                </a:cubicBezTo>
                <a:cubicBezTo>
                  <a:pt x="3682338" y="9622815"/>
                  <a:pt x="3627754" y="9677400"/>
                  <a:pt x="3560418" y="9677400"/>
                </a:cubicBezTo>
                <a:cubicBezTo>
                  <a:pt x="3493082" y="9677400"/>
                  <a:pt x="3438498" y="9622815"/>
                  <a:pt x="3438498" y="9555480"/>
                </a:cubicBezTo>
                <a:cubicBezTo>
                  <a:pt x="3438498" y="9488145"/>
                  <a:pt x="3493082" y="9433560"/>
                  <a:pt x="3560418" y="9433560"/>
                </a:cubicBezTo>
                <a:close/>
                <a:moveTo>
                  <a:pt x="2981298" y="9433560"/>
                </a:moveTo>
                <a:cubicBezTo>
                  <a:pt x="3048634" y="9433560"/>
                  <a:pt x="3103218" y="9488145"/>
                  <a:pt x="3103218" y="9555480"/>
                </a:cubicBezTo>
                <a:cubicBezTo>
                  <a:pt x="3103218" y="9622815"/>
                  <a:pt x="3048634" y="9677400"/>
                  <a:pt x="2981298" y="9677400"/>
                </a:cubicBezTo>
                <a:cubicBezTo>
                  <a:pt x="2913962" y="9677400"/>
                  <a:pt x="2859378" y="9622815"/>
                  <a:pt x="2859378" y="9555480"/>
                </a:cubicBezTo>
                <a:cubicBezTo>
                  <a:pt x="2859378" y="9488145"/>
                  <a:pt x="2913962" y="9433560"/>
                  <a:pt x="2981298" y="9433560"/>
                </a:cubicBezTo>
                <a:close/>
                <a:moveTo>
                  <a:pt x="2341218" y="9433560"/>
                </a:moveTo>
                <a:cubicBezTo>
                  <a:pt x="2408554" y="9433560"/>
                  <a:pt x="2463138" y="9488145"/>
                  <a:pt x="2463138" y="9555480"/>
                </a:cubicBezTo>
                <a:cubicBezTo>
                  <a:pt x="2463138" y="9622815"/>
                  <a:pt x="2408554" y="9677400"/>
                  <a:pt x="2341218" y="9677400"/>
                </a:cubicBezTo>
                <a:cubicBezTo>
                  <a:pt x="2273882" y="9677400"/>
                  <a:pt x="2219298" y="9622815"/>
                  <a:pt x="2219298" y="9555480"/>
                </a:cubicBezTo>
                <a:cubicBezTo>
                  <a:pt x="2219298" y="9488145"/>
                  <a:pt x="2273882" y="9433560"/>
                  <a:pt x="2341218" y="9433560"/>
                </a:cubicBezTo>
                <a:close/>
                <a:moveTo>
                  <a:pt x="1762098" y="9433560"/>
                </a:moveTo>
                <a:cubicBezTo>
                  <a:pt x="1829434" y="9433560"/>
                  <a:pt x="1884018" y="9488145"/>
                  <a:pt x="1884018" y="9555480"/>
                </a:cubicBezTo>
                <a:cubicBezTo>
                  <a:pt x="1884018" y="9622815"/>
                  <a:pt x="1829434" y="9677400"/>
                  <a:pt x="1762098" y="9677400"/>
                </a:cubicBezTo>
                <a:cubicBezTo>
                  <a:pt x="1694762" y="9677400"/>
                  <a:pt x="1640178" y="9622815"/>
                  <a:pt x="1640178" y="9555480"/>
                </a:cubicBezTo>
                <a:cubicBezTo>
                  <a:pt x="1640178" y="9488145"/>
                  <a:pt x="1694762" y="9433560"/>
                  <a:pt x="1762098" y="9433560"/>
                </a:cubicBezTo>
                <a:close/>
                <a:moveTo>
                  <a:pt x="1122018" y="9433560"/>
                </a:moveTo>
                <a:cubicBezTo>
                  <a:pt x="1189354" y="9433560"/>
                  <a:pt x="1243938" y="9488145"/>
                  <a:pt x="1243938" y="9555480"/>
                </a:cubicBezTo>
                <a:cubicBezTo>
                  <a:pt x="1243938" y="9622815"/>
                  <a:pt x="1189354" y="9677400"/>
                  <a:pt x="1122018" y="9677400"/>
                </a:cubicBezTo>
                <a:cubicBezTo>
                  <a:pt x="1054682" y="9677400"/>
                  <a:pt x="1000098" y="9622815"/>
                  <a:pt x="1000098" y="9555480"/>
                </a:cubicBezTo>
                <a:cubicBezTo>
                  <a:pt x="1000098" y="9488145"/>
                  <a:pt x="1054682" y="9433560"/>
                  <a:pt x="1122018" y="9433560"/>
                </a:cubicBezTo>
                <a:close/>
                <a:moveTo>
                  <a:pt x="542898" y="9433560"/>
                </a:moveTo>
                <a:cubicBezTo>
                  <a:pt x="610234" y="9433560"/>
                  <a:pt x="664818" y="9488145"/>
                  <a:pt x="664818" y="9555480"/>
                </a:cubicBezTo>
                <a:cubicBezTo>
                  <a:pt x="664818" y="9622815"/>
                  <a:pt x="610234" y="9677400"/>
                  <a:pt x="542898" y="9677400"/>
                </a:cubicBezTo>
                <a:cubicBezTo>
                  <a:pt x="475562" y="9677400"/>
                  <a:pt x="420978" y="9622815"/>
                  <a:pt x="420978" y="9555480"/>
                </a:cubicBezTo>
                <a:cubicBezTo>
                  <a:pt x="420978" y="9488145"/>
                  <a:pt x="475562" y="9433560"/>
                  <a:pt x="542898" y="9433560"/>
                </a:cubicBezTo>
                <a:close/>
                <a:moveTo>
                  <a:pt x="17407832" y="8896268"/>
                </a:moveTo>
                <a:lnTo>
                  <a:pt x="17404423" y="9031076"/>
                </a:lnTo>
                <a:lnTo>
                  <a:pt x="17392679" y="9013657"/>
                </a:lnTo>
                <a:cubicBezTo>
                  <a:pt x="17386510" y="8999071"/>
                  <a:pt x="17383098" y="8983034"/>
                  <a:pt x="17383098" y="8966200"/>
                </a:cubicBezTo>
                <a:cubicBezTo>
                  <a:pt x="17383098" y="8949366"/>
                  <a:pt x="17386510" y="8933329"/>
                  <a:pt x="17392679" y="8918743"/>
                </a:cubicBezTo>
                <a:close/>
                <a:moveTo>
                  <a:pt x="4" y="8896268"/>
                </a:moveTo>
                <a:lnTo>
                  <a:pt x="15158" y="8918743"/>
                </a:lnTo>
                <a:cubicBezTo>
                  <a:pt x="21326" y="8933329"/>
                  <a:pt x="24738" y="8949366"/>
                  <a:pt x="24738" y="8966200"/>
                </a:cubicBezTo>
                <a:cubicBezTo>
                  <a:pt x="24738" y="8983034"/>
                  <a:pt x="21326" y="8999071"/>
                  <a:pt x="15158" y="9013657"/>
                </a:cubicBezTo>
                <a:lnTo>
                  <a:pt x="3412" y="9031076"/>
                </a:lnTo>
                <a:close/>
                <a:moveTo>
                  <a:pt x="16864938" y="8844280"/>
                </a:moveTo>
                <a:cubicBezTo>
                  <a:pt x="16932274" y="8844280"/>
                  <a:pt x="16986858" y="8898865"/>
                  <a:pt x="16986858" y="8966200"/>
                </a:cubicBezTo>
                <a:cubicBezTo>
                  <a:pt x="16986858" y="9033535"/>
                  <a:pt x="16932274" y="9088120"/>
                  <a:pt x="16864938" y="9088120"/>
                </a:cubicBezTo>
                <a:cubicBezTo>
                  <a:pt x="16797602" y="9088120"/>
                  <a:pt x="16743018" y="9033535"/>
                  <a:pt x="16743018" y="8966200"/>
                </a:cubicBezTo>
                <a:cubicBezTo>
                  <a:pt x="16743018" y="8898865"/>
                  <a:pt x="16797602" y="8844280"/>
                  <a:pt x="16864938" y="8844280"/>
                </a:cubicBezTo>
                <a:close/>
                <a:moveTo>
                  <a:pt x="16285818" y="8844280"/>
                </a:moveTo>
                <a:cubicBezTo>
                  <a:pt x="16353154" y="8844280"/>
                  <a:pt x="16407738" y="8898865"/>
                  <a:pt x="16407738" y="8966200"/>
                </a:cubicBezTo>
                <a:cubicBezTo>
                  <a:pt x="16407738" y="9033535"/>
                  <a:pt x="16353154" y="9088120"/>
                  <a:pt x="16285818" y="9088120"/>
                </a:cubicBezTo>
                <a:cubicBezTo>
                  <a:pt x="16218482" y="9088120"/>
                  <a:pt x="16163898" y="9033535"/>
                  <a:pt x="16163898" y="8966200"/>
                </a:cubicBezTo>
                <a:cubicBezTo>
                  <a:pt x="16163898" y="8898865"/>
                  <a:pt x="16218482" y="8844280"/>
                  <a:pt x="16285818" y="8844280"/>
                </a:cubicBezTo>
                <a:close/>
                <a:moveTo>
                  <a:pt x="15645738" y="8844280"/>
                </a:moveTo>
                <a:cubicBezTo>
                  <a:pt x="15713073" y="8844280"/>
                  <a:pt x="15767658" y="8898865"/>
                  <a:pt x="15767658" y="8966200"/>
                </a:cubicBezTo>
                <a:cubicBezTo>
                  <a:pt x="15767658" y="9033535"/>
                  <a:pt x="15713073" y="9088120"/>
                  <a:pt x="15645738" y="9088120"/>
                </a:cubicBezTo>
                <a:cubicBezTo>
                  <a:pt x="15578403" y="9088120"/>
                  <a:pt x="15523818" y="9033535"/>
                  <a:pt x="15523818" y="8966200"/>
                </a:cubicBezTo>
                <a:cubicBezTo>
                  <a:pt x="15523818" y="8898865"/>
                  <a:pt x="15578403" y="8844280"/>
                  <a:pt x="15645738" y="8844280"/>
                </a:cubicBezTo>
                <a:close/>
                <a:moveTo>
                  <a:pt x="15066618" y="8844280"/>
                </a:moveTo>
                <a:cubicBezTo>
                  <a:pt x="15133953" y="8844280"/>
                  <a:pt x="15188538" y="8898865"/>
                  <a:pt x="15188538" y="8966200"/>
                </a:cubicBezTo>
                <a:cubicBezTo>
                  <a:pt x="15188538" y="9033535"/>
                  <a:pt x="15133953" y="9088120"/>
                  <a:pt x="15066618" y="9088120"/>
                </a:cubicBezTo>
                <a:cubicBezTo>
                  <a:pt x="14999283" y="9088120"/>
                  <a:pt x="14944698" y="9033535"/>
                  <a:pt x="14944698" y="8966200"/>
                </a:cubicBezTo>
                <a:cubicBezTo>
                  <a:pt x="14944698" y="8898865"/>
                  <a:pt x="14999283" y="8844280"/>
                  <a:pt x="15066618" y="8844280"/>
                </a:cubicBezTo>
                <a:close/>
                <a:moveTo>
                  <a:pt x="14426538" y="8844280"/>
                </a:moveTo>
                <a:cubicBezTo>
                  <a:pt x="14493873" y="8844280"/>
                  <a:pt x="14548458" y="8898865"/>
                  <a:pt x="14548458" y="8966200"/>
                </a:cubicBezTo>
                <a:cubicBezTo>
                  <a:pt x="14548458" y="9033535"/>
                  <a:pt x="14493873" y="9088120"/>
                  <a:pt x="14426538" y="9088120"/>
                </a:cubicBezTo>
                <a:cubicBezTo>
                  <a:pt x="14359203" y="9088120"/>
                  <a:pt x="14304618" y="9033535"/>
                  <a:pt x="14304618" y="8966200"/>
                </a:cubicBezTo>
                <a:cubicBezTo>
                  <a:pt x="14304618" y="8898865"/>
                  <a:pt x="14359203" y="8844280"/>
                  <a:pt x="14426538" y="8844280"/>
                </a:cubicBezTo>
                <a:close/>
                <a:moveTo>
                  <a:pt x="13847418" y="8844280"/>
                </a:moveTo>
                <a:cubicBezTo>
                  <a:pt x="13914753" y="8844280"/>
                  <a:pt x="13969338" y="8898865"/>
                  <a:pt x="13969338" y="8966200"/>
                </a:cubicBezTo>
                <a:cubicBezTo>
                  <a:pt x="13969338" y="9033535"/>
                  <a:pt x="13914753" y="9088120"/>
                  <a:pt x="13847418" y="9088120"/>
                </a:cubicBezTo>
                <a:cubicBezTo>
                  <a:pt x="13780083" y="9088120"/>
                  <a:pt x="13725498" y="9033535"/>
                  <a:pt x="13725498" y="8966200"/>
                </a:cubicBezTo>
                <a:cubicBezTo>
                  <a:pt x="13725498" y="8898865"/>
                  <a:pt x="13780083" y="8844280"/>
                  <a:pt x="13847418" y="8844280"/>
                </a:cubicBezTo>
                <a:close/>
                <a:moveTo>
                  <a:pt x="13237818" y="8844280"/>
                </a:moveTo>
                <a:cubicBezTo>
                  <a:pt x="13305153" y="8844280"/>
                  <a:pt x="13359738" y="8898865"/>
                  <a:pt x="13359738" y="8966200"/>
                </a:cubicBezTo>
                <a:cubicBezTo>
                  <a:pt x="13359738" y="9033535"/>
                  <a:pt x="13305153" y="9088120"/>
                  <a:pt x="13237818" y="9088120"/>
                </a:cubicBezTo>
                <a:cubicBezTo>
                  <a:pt x="13170483" y="9088120"/>
                  <a:pt x="13115898" y="9033535"/>
                  <a:pt x="13115898" y="8966200"/>
                </a:cubicBezTo>
                <a:cubicBezTo>
                  <a:pt x="13115898" y="8898865"/>
                  <a:pt x="13170483" y="8844280"/>
                  <a:pt x="13237818" y="8844280"/>
                </a:cubicBezTo>
                <a:close/>
                <a:moveTo>
                  <a:pt x="12658698" y="8844280"/>
                </a:moveTo>
                <a:cubicBezTo>
                  <a:pt x="12726033" y="8844280"/>
                  <a:pt x="12780618" y="8898865"/>
                  <a:pt x="12780618" y="8966200"/>
                </a:cubicBezTo>
                <a:cubicBezTo>
                  <a:pt x="12780618" y="9033535"/>
                  <a:pt x="12726033" y="9088120"/>
                  <a:pt x="12658698" y="9088120"/>
                </a:cubicBezTo>
                <a:cubicBezTo>
                  <a:pt x="12591363" y="9088120"/>
                  <a:pt x="12536778" y="9033535"/>
                  <a:pt x="12536778" y="8966200"/>
                </a:cubicBezTo>
                <a:cubicBezTo>
                  <a:pt x="12536778" y="8898865"/>
                  <a:pt x="12591363" y="8844280"/>
                  <a:pt x="12658698" y="8844280"/>
                </a:cubicBezTo>
                <a:close/>
                <a:moveTo>
                  <a:pt x="12018618" y="8844280"/>
                </a:moveTo>
                <a:cubicBezTo>
                  <a:pt x="12085953" y="8844280"/>
                  <a:pt x="12140538" y="8898865"/>
                  <a:pt x="12140538" y="8966200"/>
                </a:cubicBezTo>
                <a:cubicBezTo>
                  <a:pt x="12140538" y="9033535"/>
                  <a:pt x="12085953" y="9088120"/>
                  <a:pt x="12018618" y="9088120"/>
                </a:cubicBezTo>
                <a:cubicBezTo>
                  <a:pt x="11951283" y="9088120"/>
                  <a:pt x="11896698" y="9033535"/>
                  <a:pt x="11896698" y="8966200"/>
                </a:cubicBezTo>
                <a:cubicBezTo>
                  <a:pt x="11896698" y="8898865"/>
                  <a:pt x="11951283" y="8844280"/>
                  <a:pt x="12018618" y="8844280"/>
                </a:cubicBezTo>
                <a:close/>
                <a:moveTo>
                  <a:pt x="11439498" y="8844280"/>
                </a:moveTo>
                <a:cubicBezTo>
                  <a:pt x="11506833" y="8844280"/>
                  <a:pt x="11561418" y="8898865"/>
                  <a:pt x="11561418" y="8966200"/>
                </a:cubicBezTo>
                <a:cubicBezTo>
                  <a:pt x="11561418" y="9033535"/>
                  <a:pt x="11506833" y="9088120"/>
                  <a:pt x="11439498" y="9088120"/>
                </a:cubicBezTo>
                <a:cubicBezTo>
                  <a:pt x="11372163" y="9088120"/>
                  <a:pt x="11317578" y="9033535"/>
                  <a:pt x="11317578" y="8966200"/>
                </a:cubicBezTo>
                <a:cubicBezTo>
                  <a:pt x="11317578" y="8898865"/>
                  <a:pt x="11372163" y="8844280"/>
                  <a:pt x="11439498" y="8844280"/>
                </a:cubicBezTo>
                <a:close/>
                <a:moveTo>
                  <a:pt x="10799418" y="8844280"/>
                </a:moveTo>
                <a:cubicBezTo>
                  <a:pt x="10866753" y="8844280"/>
                  <a:pt x="10921338" y="8898865"/>
                  <a:pt x="10921338" y="8966200"/>
                </a:cubicBezTo>
                <a:cubicBezTo>
                  <a:pt x="10921338" y="9033535"/>
                  <a:pt x="10866753" y="9088120"/>
                  <a:pt x="10799418" y="9088120"/>
                </a:cubicBezTo>
                <a:cubicBezTo>
                  <a:pt x="10732083" y="9088120"/>
                  <a:pt x="10677498" y="9033535"/>
                  <a:pt x="10677498" y="8966200"/>
                </a:cubicBezTo>
                <a:cubicBezTo>
                  <a:pt x="10677498" y="8898865"/>
                  <a:pt x="10732083" y="8844280"/>
                  <a:pt x="10799418" y="8844280"/>
                </a:cubicBezTo>
                <a:close/>
                <a:moveTo>
                  <a:pt x="10220298" y="8844280"/>
                </a:moveTo>
                <a:cubicBezTo>
                  <a:pt x="10287633" y="8844280"/>
                  <a:pt x="10342218" y="8898865"/>
                  <a:pt x="10342218" y="8966200"/>
                </a:cubicBezTo>
                <a:cubicBezTo>
                  <a:pt x="10342218" y="9033535"/>
                  <a:pt x="10287633" y="9088120"/>
                  <a:pt x="10220298" y="9088120"/>
                </a:cubicBezTo>
                <a:cubicBezTo>
                  <a:pt x="10152963" y="9088120"/>
                  <a:pt x="10098378" y="9033535"/>
                  <a:pt x="10098378" y="8966200"/>
                </a:cubicBezTo>
                <a:cubicBezTo>
                  <a:pt x="10098378" y="8898865"/>
                  <a:pt x="10152963" y="8844280"/>
                  <a:pt x="10220298" y="8844280"/>
                </a:cubicBezTo>
                <a:close/>
                <a:moveTo>
                  <a:pt x="9580218" y="8844280"/>
                </a:moveTo>
                <a:cubicBezTo>
                  <a:pt x="9647553" y="8844280"/>
                  <a:pt x="9702138" y="8898865"/>
                  <a:pt x="9702138" y="8966200"/>
                </a:cubicBezTo>
                <a:cubicBezTo>
                  <a:pt x="9702138" y="9033535"/>
                  <a:pt x="9647553" y="9088120"/>
                  <a:pt x="9580218" y="9088120"/>
                </a:cubicBezTo>
                <a:cubicBezTo>
                  <a:pt x="9512883" y="9088120"/>
                  <a:pt x="9458298" y="9033535"/>
                  <a:pt x="9458298" y="8966200"/>
                </a:cubicBezTo>
                <a:cubicBezTo>
                  <a:pt x="9458298" y="8898865"/>
                  <a:pt x="9512883" y="8844280"/>
                  <a:pt x="9580218" y="8844280"/>
                </a:cubicBezTo>
                <a:close/>
                <a:moveTo>
                  <a:pt x="9001098" y="8844280"/>
                </a:moveTo>
                <a:cubicBezTo>
                  <a:pt x="9068433" y="8844280"/>
                  <a:pt x="9123018" y="8898865"/>
                  <a:pt x="9123018" y="8966200"/>
                </a:cubicBezTo>
                <a:cubicBezTo>
                  <a:pt x="9123018" y="9033535"/>
                  <a:pt x="9068433" y="9088120"/>
                  <a:pt x="9001098" y="9088120"/>
                </a:cubicBezTo>
                <a:cubicBezTo>
                  <a:pt x="8933763" y="9088120"/>
                  <a:pt x="8879178" y="9033535"/>
                  <a:pt x="8879178" y="8966200"/>
                </a:cubicBezTo>
                <a:cubicBezTo>
                  <a:pt x="8879178" y="8898865"/>
                  <a:pt x="8933763" y="8844280"/>
                  <a:pt x="9001098" y="8844280"/>
                </a:cubicBezTo>
                <a:close/>
                <a:moveTo>
                  <a:pt x="8406738" y="8844280"/>
                </a:moveTo>
                <a:cubicBezTo>
                  <a:pt x="8474073" y="8844280"/>
                  <a:pt x="8528658" y="8898865"/>
                  <a:pt x="8528658" y="8966200"/>
                </a:cubicBezTo>
                <a:cubicBezTo>
                  <a:pt x="8528658" y="9033535"/>
                  <a:pt x="8474073" y="9088120"/>
                  <a:pt x="8406738" y="9088120"/>
                </a:cubicBezTo>
                <a:cubicBezTo>
                  <a:pt x="8339403" y="9088120"/>
                  <a:pt x="8284818" y="9033535"/>
                  <a:pt x="8284818" y="8966200"/>
                </a:cubicBezTo>
                <a:cubicBezTo>
                  <a:pt x="8284818" y="8898865"/>
                  <a:pt x="8339403" y="8844280"/>
                  <a:pt x="8406738" y="8844280"/>
                </a:cubicBezTo>
                <a:close/>
                <a:moveTo>
                  <a:pt x="7827618" y="8844280"/>
                </a:moveTo>
                <a:cubicBezTo>
                  <a:pt x="7894953" y="8844280"/>
                  <a:pt x="7949538" y="8898865"/>
                  <a:pt x="7949538" y="8966200"/>
                </a:cubicBezTo>
                <a:cubicBezTo>
                  <a:pt x="7949538" y="9033535"/>
                  <a:pt x="7894953" y="9088120"/>
                  <a:pt x="7827618" y="9088120"/>
                </a:cubicBezTo>
                <a:cubicBezTo>
                  <a:pt x="7760283" y="9088120"/>
                  <a:pt x="7705698" y="9033535"/>
                  <a:pt x="7705698" y="8966200"/>
                </a:cubicBezTo>
                <a:cubicBezTo>
                  <a:pt x="7705698" y="8898865"/>
                  <a:pt x="7760283" y="8844280"/>
                  <a:pt x="7827618" y="8844280"/>
                </a:cubicBezTo>
                <a:close/>
                <a:moveTo>
                  <a:pt x="7187538" y="8844280"/>
                </a:moveTo>
                <a:cubicBezTo>
                  <a:pt x="7254874" y="8844280"/>
                  <a:pt x="7309458" y="8898865"/>
                  <a:pt x="7309458" y="8966200"/>
                </a:cubicBezTo>
                <a:cubicBezTo>
                  <a:pt x="7309458" y="9033535"/>
                  <a:pt x="7254874" y="9088120"/>
                  <a:pt x="7187538" y="9088120"/>
                </a:cubicBezTo>
                <a:cubicBezTo>
                  <a:pt x="7120202" y="9088120"/>
                  <a:pt x="7065618" y="9033535"/>
                  <a:pt x="7065618" y="8966200"/>
                </a:cubicBezTo>
                <a:cubicBezTo>
                  <a:pt x="7065618" y="8898865"/>
                  <a:pt x="7120202" y="8844280"/>
                  <a:pt x="7187538" y="8844280"/>
                </a:cubicBezTo>
                <a:close/>
                <a:moveTo>
                  <a:pt x="6608418" y="8844280"/>
                </a:moveTo>
                <a:cubicBezTo>
                  <a:pt x="6675754" y="8844280"/>
                  <a:pt x="6730338" y="8898865"/>
                  <a:pt x="6730338" y="8966200"/>
                </a:cubicBezTo>
                <a:cubicBezTo>
                  <a:pt x="6730338" y="9033535"/>
                  <a:pt x="6675754" y="9088120"/>
                  <a:pt x="6608418" y="9088120"/>
                </a:cubicBezTo>
                <a:cubicBezTo>
                  <a:pt x="6541082" y="9088120"/>
                  <a:pt x="6486498" y="9033535"/>
                  <a:pt x="6486498" y="8966200"/>
                </a:cubicBezTo>
                <a:cubicBezTo>
                  <a:pt x="6486498" y="8898865"/>
                  <a:pt x="6541082" y="8844280"/>
                  <a:pt x="6608418" y="8844280"/>
                </a:cubicBezTo>
                <a:close/>
                <a:moveTo>
                  <a:pt x="5968338" y="8844280"/>
                </a:moveTo>
                <a:cubicBezTo>
                  <a:pt x="6035674" y="8844280"/>
                  <a:pt x="6090258" y="8898865"/>
                  <a:pt x="6090258" y="8966200"/>
                </a:cubicBezTo>
                <a:cubicBezTo>
                  <a:pt x="6090258" y="9033535"/>
                  <a:pt x="6035674" y="9088120"/>
                  <a:pt x="5968338" y="9088120"/>
                </a:cubicBezTo>
                <a:cubicBezTo>
                  <a:pt x="5901002" y="9088120"/>
                  <a:pt x="5846418" y="9033535"/>
                  <a:pt x="5846418" y="8966200"/>
                </a:cubicBezTo>
                <a:cubicBezTo>
                  <a:pt x="5846418" y="8898865"/>
                  <a:pt x="5901002" y="8844280"/>
                  <a:pt x="5968338" y="8844280"/>
                </a:cubicBezTo>
                <a:close/>
                <a:moveTo>
                  <a:pt x="5389218" y="8844280"/>
                </a:moveTo>
                <a:cubicBezTo>
                  <a:pt x="5456554" y="8844280"/>
                  <a:pt x="5511138" y="8898865"/>
                  <a:pt x="5511138" y="8966200"/>
                </a:cubicBezTo>
                <a:cubicBezTo>
                  <a:pt x="5511138" y="9033535"/>
                  <a:pt x="5456554" y="9088120"/>
                  <a:pt x="5389218" y="9088120"/>
                </a:cubicBezTo>
                <a:cubicBezTo>
                  <a:pt x="5321882" y="9088120"/>
                  <a:pt x="5267298" y="9033535"/>
                  <a:pt x="5267298" y="8966200"/>
                </a:cubicBezTo>
                <a:cubicBezTo>
                  <a:pt x="5267298" y="8898865"/>
                  <a:pt x="5321882" y="8844280"/>
                  <a:pt x="5389218" y="8844280"/>
                </a:cubicBezTo>
                <a:close/>
                <a:moveTo>
                  <a:pt x="4749138" y="8844280"/>
                </a:moveTo>
                <a:cubicBezTo>
                  <a:pt x="4816474" y="8844280"/>
                  <a:pt x="4871058" y="8898865"/>
                  <a:pt x="4871058" y="8966200"/>
                </a:cubicBezTo>
                <a:cubicBezTo>
                  <a:pt x="4871058" y="9033535"/>
                  <a:pt x="4816474" y="9088120"/>
                  <a:pt x="4749138" y="9088120"/>
                </a:cubicBezTo>
                <a:cubicBezTo>
                  <a:pt x="4681802" y="9088120"/>
                  <a:pt x="4627218" y="9033535"/>
                  <a:pt x="4627218" y="8966200"/>
                </a:cubicBezTo>
                <a:cubicBezTo>
                  <a:pt x="4627218" y="8898865"/>
                  <a:pt x="4681802" y="8844280"/>
                  <a:pt x="4749138" y="8844280"/>
                </a:cubicBezTo>
                <a:close/>
                <a:moveTo>
                  <a:pt x="4170018" y="8844280"/>
                </a:moveTo>
                <a:cubicBezTo>
                  <a:pt x="4237354" y="8844280"/>
                  <a:pt x="4291938" y="8898865"/>
                  <a:pt x="4291938" y="8966200"/>
                </a:cubicBezTo>
                <a:cubicBezTo>
                  <a:pt x="4291938" y="9033535"/>
                  <a:pt x="4237354" y="9088120"/>
                  <a:pt x="4170018" y="9088120"/>
                </a:cubicBezTo>
                <a:cubicBezTo>
                  <a:pt x="4102682" y="9088120"/>
                  <a:pt x="4048098" y="9033535"/>
                  <a:pt x="4048098" y="8966200"/>
                </a:cubicBezTo>
                <a:cubicBezTo>
                  <a:pt x="4048098" y="8898865"/>
                  <a:pt x="4102682" y="8844280"/>
                  <a:pt x="4170018" y="8844280"/>
                </a:cubicBezTo>
                <a:close/>
                <a:moveTo>
                  <a:pt x="3560418" y="8844280"/>
                </a:moveTo>
                <a:cubicBezTo>
                  <a:pt x="3627754" y="8844280"/>
                  <a:pt x="3682338" y="8898865"/>
                  <a:pt x="3682338" y="8966200"/>
                </a:cubicBezTo>
                <a:cubicBezTo>
                  <a:pt x="3682338" y="9033535"/>
                  <a:pt x="3627754" y="9088120"/>
                  <a:pt x="3560418" y="9088120"/>
                </a:cubicBezTo>
                <a:cubicBezTo>
                  <a:pt x="3493082" y="9088120"/>
                  <a:pt x="3438498" y="9033535"/>
                  <a:pt x="3438498" y="8966200"/>
                </a:cubicBezTo>
                <a:cubicBezTo>
                  <a:pt x="3438498" y="8898865"/>
                  <a:pt x="3493082" y="8844280"/>
                  <a:pt x="3560418" y="8844280"/>
                </a:cubicBezTo>
                <a:close/>
                <a:moveTo>
                  <a:pt x="2981298" y="8844280"/>
                </a:moveTo>
                <a:cubicBezTo>
                  <a:pt x="3048634" y="8844280"/>
                  <a:pt x="3103218" y="8898865"/>
                  <a:pt x="3103218" y="8966200"/>
                </a:cubicBezTo>
                <a:cubicBezTo>
                  <a:pt x="3103218" y="9033535"/>
                  <a:pt x="3048634" y="9088120"/>
                  <a:pt x="2981298" y="9088120"/>
                </a:cubicBezTo>
                <a:cubicBezTo>
                  <a:pt x="2913962" y="9088120"/>
                  <a:pt x="2859378" y="9033535"/>
                  <a:pt x="2859378" y="8966200"/>
                </a:cubicBezTo>
                <a:cubicBezTo>
                  <a:pt x="2859378" y="8898865"/>
                  <a:pt x="2913962" y="8844280"/>
                  <a:pt x="2981298" y="8844280"/>
                </a:cubicBezTo>
                <a:close/>
                <a:moveTo>
                  <a:pt x="2341218" y="8844280"/>
                </a:moveTo>
                <a:cubicBezTo>
                  <a:pt x="2408554" y="8844280"/>
                  <a:pt x="2463138" y="8898865"/>
                  <a:pt x="2463138" y="8966200"/>
                </a:cubicBezTo>
                <a:cubicBezTo>
                  <a:pt x="2463138" y="9033535"/>
                  <a:pt x="2408554" y="9088120"/>
                  <a:pt x="2341218" y="9088120"/>
                </a:cubicBezTo>
                <a:cubicBezTo>
                  <a:pt x="2273882" y="9088120"/>
                  <a:pt x="2219298" y="9033535"/>
                  <a:pt x="2219298" y="8966200"/>
                </a:cubicBezTo>
                <a:cubicBezTo>
                  <a:pt x="2219298" y="8898865"/>
                  <a:pt x="2273882" y="8844280"/>
                  <a:pt x="2341218" y="8844280"/>
                </a:cubicBezTo>
                <a:close/>
                <a:moveTo>
                  <a:pt x="1762098" y="8844280"/>
                </a:moveTo>
                <a:cubicBezTo>
                  <a:pt x="1829434" y="8844280"/>
                  <a:pt x="1884018" y="8898865"/>
                  <a:pt x="1884018" y="8966200"/>
                </a:cubicBezTo>
                <a:cubicBezTo>
                  <a:pt x="1884018" y="9033535"/>
                  <a:pt x="1829434" y="9088120"/>
                  <a:pt x="1762098" y="9088120"/>
                </a:cubicBezTo>
                <a:cubicBezTo>
                  <a:pt x="1694762" y="9088120"/>
                  <a:pt x="1640178" y="9033535"/>
                  <a:pt x="1640178" y="8966200"/>
                </a:cubicBezTo>
                <a:cubicBezTo>
                  <a:pt x="1640178" y="8898865"/>
                  <a:pt x="1694762" y="8844280"/>
                  <a:pt x="1762098" y="8844280"/>
                </a:cubicBezTo>
                <a:close/>
                <a:moveTo>
                  <a:pt x="1122018" y="8844280"/>
                </a:moveTo>
                <a:cubicBezTo>
                  <a:pt x="1189354" y="8844280"/>
                  <a:pt x="1243938" y="8898865"/>
                  <a:pt x="1243938" y="8966200"/>
                </a:cubicBezTo>
                <a:cubicBezTo>
                  <a:pt x="1243938" y="9033535"/>
                  <a:pt x="1189354" y="9088120"/>
                  <a:pt x="1122018" y="9088120"/>
                </a:cubicBezTo>
                <a:cubicBezTo>
                  <a:pt x="1054682" y="9088120"/>
                  <a:pt x="1000098" y="9033535"/>
                  <a:pt x="1000098" y="8966200"/>
                </a:cubicBezTo>
                <a:cubicBezTo>
                  <a:pt x="1000098" y="8898865"/>
                  <a:pt x="1054682" y="8844280"/>
                  <a:pt x="1122018" y="8844280"/>
                </a:cubicBezTo>
                <a:close/>
                <a:moveTo>
                  <a:pt x="542898" y="8844280"/>
                </a:moveTo>
                <a:cubicBezTo>
                  <a:pt x="610234" y="8844280"/>
                  <a:pt x="664818" y="8898865"/>
                  <a:pt x="664818" y="8966200"/>
                </a:cubicBezTo>
                <a:cubicBezTo>
                  <a:pt x="664818" y="9033535"/>
                  <a:pt x="610234" y="9088120"/>
                  <a:pt x="542898" y="9088120"/>
                </a:cubicBezTo>
                <a:cubicBezTo>
                  <a:pt x="475562" y="9088120"/>
                  <a:pt x="420978" y="9033535"/>
                  <a:pt x="420978" y="8966200"/>
                </a:cubicBezTo>
                <a:cubicBezTo>
                  <a:pt x="420978" y="8898865"/>
                  <a:pt x="475562" y="8844280"/>
                  <a:pt x="542898" y="8844280"/>
                </a:cubicBezTo>
                <a:close/>
                <a:moveTo>
                  <a:pt x="17404429" y="8307275"/>
                </a:moveTo>
                <a:lnTo>
                  <a:pt x="17407838" y="8442100"/>
                </a:lnTo>
                <a:lnTo>
                  <a:pt x="17392679" y="8419616"/>
                </a:lnTo>
                <a:cubicBezTo>
                  <a:pt x="17386510" y="8405030"/>
                  <a:pt x="17383098" y="8388993"/>
                  <a:pt x="17383098" y="8372159"/>
                </a:cubicBezTo>
                <a:cubicBezTo>
                  <a:pt x="17383098" y="8355325"/>
                  <a:pt x="17386510" y="8339288"/>
                  <a:pt x="17392679" y="8324702"/>
                </a:cubicBezTo>
                <a:close/>
                <a:moveTo>
                  <a:pt x="3408" y="8307245"/>
                </a:moveTo>
                <a:lnTo>
                  <a:pt x="15158" y="8324671"/>
                </a:lnTo>
                <a:cubicBezTo>
                  <a:pt x="21326" y="8339257"/>
                  <a:pt x="24738" y="8355294"/>
                  <a:pt x="24738" y="8372128"/>
                </a:cubicBezTo>
                <a:cubicBezTo>
                  <a:pt x="24738" y="8388962"/>
                  <a:pt x="21326" y="8404999"/>
                  <a:pt x="15158" y="8419585"/>
                </a:cubicBezTo>
                <a:lnTo>
                  <a:pt x="0" y="8442068"/>
                </a:lnTo>
                <a:close/>
                <a:moveTo>
                  <a:pt x="10220298" y="8250291"/>
                </a:moveTo>
                <a:cubicBezTo>
                  <a:pt x="10287633" y="8250291"/>
                  <a:pt x="10342218" y="8304876"/>
                  <a:pt x="10342218" y="8372211"/>
                </a:cubicBezTo>
                <a:cubicBezTo>
                  <a:pt x="10342218" y="8439546"/>
                  <a:pt x="10287633" y="8494131"/>
                  <a:pt x="10220298" y="8494131"/>
                </a:cubicBezTo>
                <a:cubicBezTo>
                  <a:pt x="10152963" y="8494131"/>
                  <a:pt x="10098378" y="8439546"/>
                  <a:pt x="10098378" y="8372211"/>
                </a:cubicBezTo>
                <a:cubicBezTo>
                  <a:pt x="10098378" y="8304876"/>
                  <a:pt x="10152963" y="8250291"/>
                  <a:pt x="10220298" y="8250291"/>
                </a:cubicBezTo>
                <a:close/>
                <a:moveTo>
                  <a:pt x="10799418" y="8250287"/>
                </a:moveTo>
                <a:cubicBezTo>
                  <a:pt x="10866753" y="8250287"/>
                  <a:pt x="10921338" y="8304872"/>
                  <a:pt x="10921338" y="8372208"/>
                </a:cubicBezTo>
                <a:cubicBezTo>
                  <a:pt x="10921338" y="8439543"/>
                  <a:pt x="10866753" y="8494127"/>
                  <a:pt x="10799418" y="8494127"/>
                </a:cubicBezTo>
                <a:cubicBezTo>
                  <a:pt x="10732083" y="8494127"/>
                  <a:pt x="10677498" y="8439543"/>
                  <a:pt x="10677498" y="8372208"/>
                </a:cubicBezTo>
                <a:cubicBezTo>
                  <a:pt x="10677498" y="8304872"/>
                  <a:pt x="10732083" y="8250287"/>
                  <a:pt x="10799418" y="8250287"/>
                </a:cubicBezTo>
                <a:close/>
                <a:moveTo>
                  <a:pt x="9001098" y="8250283"/>
                </a:moveTo>
                <a:cubicBezTo>
                  <a:pt x="9068433" y="8250283"/>
                  <a:pt x="9123018" y="8304868"/>
                  <a:pt x="9123018" y="8372203"/>
                </a:cubicBezTo>
                <a:cubicBezTo>
                  <a:pt x="9123018" y="8439538"/>
                  <a:pt x="9068433" y="8494123"/>
                  <a:pt x="9001098" y="8494123"/>
                </a:cubicBezTo>
                <a:cubicBezTo>
                  <a:pt x="8933763" y="8494123"/>
                  <a:pt x="8879178" y="8439538"/>
                  <a:pt x="8879178" y="8372203"/>
                </a:cubicBezTo>
                <a:cubicBezTo>
                  <a:pt x="8879178" y="8304868"/>
                  <a:pt x="8933763" y="8250283"/>
                  <a:pt x="9001098" y="8250283"/>
                </a:cubicBezTo>
                <a:close/>
                <a:moveTo>
                  <a:pt x="9580218" y="8250279"/>
                </a:moveTo>
                <a:cubicBezTo>
                  <a:pt x="9647553" y="8250279"/>
                  <a:pt x="9702138" y="8304864"/>
                  <a:pt x="9702138" y="8372199"/>
                </a:cubicBezTo>
                <a:cubicBezTo>
                  <a:pt x="9702138" y="8439534"/>
                  <a:pt x="9647553" y="8494119"/>
                  <a:pt x="9580218" y="8494119"/>
                </a:cubicBezTo>
                <a:cubicBezTo>
                  <a:pt x="9512883" y="8494119"/>
                  <a:pt x="9458298" y="8439534"/>
                  <a:pt x="9458298" y="8372199"/>
                </a:cubicBezTo>
                <a:cubicBezTo>
                  <a:pt x="9458298" y="8304864"/>
                  <a:pt x="9512883" y="8250279"/>
                  <a:pt x="9580218" y="8250279"/>
                </a:cubicBezTo>
                <a:close/>
                <a:moveTo>
                  <a:pt x="12658698" y="8250274"/>
                </a:moveTo>
                <a:cubicBezTo>
                  <a:pt x="12726033" y="8250274"/>
                  <a:pt x="12780618" y="8304859"/>
                  <a:pt x="12780618" y="8372194"/>
                </a:cubicBezTo>
                <a:cubicBezTo>
                  <a:pt x="12780618" y="8439529"/>
                  <a:pt x="12726033" y="8494114"/>
                  <a:pt x="12658698" y="8494114"/>
                </a:cubicBezTo>
                <a:cubicBezTo>
                  <a:pt x="12591363" y="8494114"/>
                  <a:pt x="12536778" y="8439529"/>
                  <a:pt x="12536778" y="8372194"/>
                </a:cubicBezTo>
                <a:cubicBezTo>
                  <a:pt x="12536778" y="8304859"/>
                  <a:pt x="12591363" y="8250274"/>
                  <a:pt x="12658698" y="8250274"/>
                </a:cubicBezTo>
                <a:close/>
                <a:moveTo>
                  <a:pt x="13237818" y="8250271"/>
                </a:moveTo>
                <a:cubicBezTo>
                  <a:pt x="13305153" y="8250271"/>
                  <a:pt x="13359738" y="8304855"/>
                  <a:pt x="13359738" y="8372190"/>
                </a:cubicBezTo>
                <a:cubicBezTo>
                  <a:pt x="13359738" y="8439526"/>
                  <a:pt x="13305153" y="8494110"/>
                  <a:pt x="13237818" y="8494110"/>
                </a:cubicBezTo>
                <a:cubicBezTo>
                  <a:pt x="13170483" y="8494110"/>
                  <a:pt x="13115898" y="8439526"/>
                  <a:pt x="13115898" y="8372190"/>
                </a:cubicBezTo>
                <a:cubicBezTo>
                  <a:pt x="13115898" y="8304855"/>
                  <a:pt x="13170483" y="8250271"/>
                  <a:pt x="13237818" y="8250271"/>
                </a:cubicBezTo>
                <a:close/>
                <a:moveTo>
                  <a:pt x="11439498" y="8250268"/>
                </a:moveTo>
                <a:cubicBezTo>
                  <a:pt x="11506833" y="8250268"/>
                  <a:pt x="11561418" y="8304853"/>
                  <a:pt x="11561418" y="8372187"/>
                </a:cubicBezTo>
                <a:cubicBezTo>
                  <a:pt x="11561418" y="8439522"/>
                  <a:pt x="11506833" y="8494107"/>
                  <a:pt x="11439498" y="8494107"/>
                </a:cubicBezTo>
                <a:cubicBezTo>
                  <a:pt x="11372163" y="8494107"/>
                  <a:pt x="11317578" y="8439522"/>
                  <a:pt x="11317578" y="8372187"/>
                </a:cubicBezTo>
                <a:cubicBezTo>
                  <a:pt x="11317578" y="8304853"/>
                  <a:pt x="11372163" y="8250268"/>
                  <a:pt x="11439498" y="8250268"/>
                </a:cubicBezTo>
                <a:close/>
                <a:moveTo>
                  <a:pt x="12018618" y="8250262"/>
                </a:moveTo>
                <a:cubicBezTo>
                  <a:pt x="12085953" y="8250262"/>
                  <a:pt x="12140538" y="8304847"/>
                  <a:pt x="12140538" y="8372182"/>
                </a:cubicBezTo>
                <a:cubicBezTo>
                  <a:pt x="12140538" y="8439517"/>
                  <a:pt x="12085953" y="8494102"/>
                  <a:pt x="12018618" y="8494102"/>
                </a:cubicBezTo>
                <a:cubicBezTo>
                  <a:pt x="11951283" y="8494102"/>
                  <a:pt x="11896698" y="8439517"/>
                  <a:pt x="11896698" y="8372182"/>
                </a:cubicBezTo>
                <a:cubicBezTo>
                  <a:pt x="11896698" y="8304847"/>
                  <a:pt x="11951283" y="8250262"/>
                  <a:pt x="12018618" y="8250262"/>
                </a:cubicBezTo>
                <a:close/>
                <a:moveTo>
                  <a:pt x="15066618" y="8250258"/>
                </a:moveTo>
                <a:cubicBezTo>
                  <a:pt x="15133953" y="8250258"/>
                  <a:pt x="15188538" y="8304843"/>
                  <a:pt x="15188538" y="8372178"/>
                </a:cubicBezTo>
                <a:cubicBezTo>
                  <a:pt x="15188538" y="8439513"/>
                  <a:pt x="15133953" y="8494098"/>
                  <a:pt x="15066618" y="8494098"/>
                </a:cubicBezTo>
                <a:cubicBezTo>
                  <a:pt x="14999283" y="8494098"/>
                  <a:pt x="14944698" y="8439513"/>
                  <a:pt x="14944698" y="8372178"/>
                </a:cubicBezTo>
                <a:cubicBezTo>
                  <a:pt x="14944698" y="8304843"/>
                  <a:pt x="14999283" y="8250258"/>
                  <a:pt x="15066618" y="8250258"/>
                </a:cubicBezTo>
                <a:close/>
                <a:moveTo>
                  <a:pt x="15645738" y="8250253"/>
                </a:moveTo>
                <a:cubicBezTo>
                  <a:pt x="15713073" y="8250253"/>
                  <a:pt x="15767658" y="8304839"/>
                  <a:pt x="15767658" y="8372173"/>
                </a:cubicBezTo>
                <a:cubicBezTo>
                  <a:pt x="15767658" y="8439508"/>
                  <a:pt x="15713073" y="8494094"/>
                  <a:pt x="15645738" y="8494094"/>
                </a:cubicBezTo>
                <a:cubicBezTo>
                  <a:pt x="15578403" y="8494094"/>
                  <a:pt x="15523818" y="8439508"/>
                  <a:pt x="15523818" y="8372173"/>
                </a:cubicBezTo>
                <a:cubicBezTo>
                  <a:pt x="15523818" y="8304839"/>
                  <a:pt x="15578403" y="8250253"/>
                  <a:pt x="15645738" y="8250253"/>
                </a:cubicBezTo>
                <a:close/>
                <a:moveTo>
                  <a:pt x="13847418" y="8250250"/>
                </a:moveTo>
                <a:cubicBezTo>
                  <a:pt x="13914753" y="8250250"/>
                  <a:pt x="13969338" y="8304835"/>
                  <a:pt x="13969338" y="8372170"/>
                </a:cubicBezTo>
                <a:cubicBezTo>
                  <a:pt x="13969338" y="8439505"/>
                  <a:pt x="13914753" y="8494090"/>
                  <a:pt x="13847418" y="8494090"/>
                </a:cubicBezTo>
                <a:cubicBezTo>
                  <a:pt x="13780083" y="8494090"/>
                  <a:pt x="13725498" y="8439505"/>
                  <a:pt x="13725498" y="8372170"/>
                </a:cubicBezTo>
                <a:cubicBezTo>
                  <a:pt x="13725498" y="8304835"/>
                  <a:pt x="13780083" y="8250250"/>
                  <a:pt x="13847418" y="8250250"/>
                </a:cubicBezTo>
                <a:close/>
                <a:moveTo>
                  <a:pt x="14426538" y="8250245"/>
                </a:moveTo>
                <a:cubicBezTo>
                  <a:pt x="14493873" y="8250245"/>
                  <a:pt x="14548458" y="8304830"/>
                  <a:pt x="14548458" y="8372165"/>
                </a:cubicBezTo>
                <a:cubicBezTo>
                  <a:pt x="14548458" y="8439500"/>
                  <a:pt x="14493873" y="8494085"/>
                  <a:pt x="14426538" y="8494085"/>
                </a:cubicBezTo>
                <a:cubicBezTo>
                  <a:pt x="14359203" y="8494085"/>
                  <a:pt x="14304618" y="8439500"/>
                  <a:pt x="14304618" y="8372165"/>
                </a:cubicBezTo>
                <a:cubicBezTo>
                  <a:pt x="14304618" y="8304830"/>
                  <a:pt x="14359203" y="8250245"/>
                  <a:pt x="14426538" y="8250245"/>
                </a:cubicBezTo>
                <a:close/>
                <a:moveTo>
                  <a:pt x="16285818" y="8250232"/>
                </a:moveTo>
                <a:cubicBezTo>
                  <a:pt x="16353154" y="8250232"/>
                  <a:pt x="16407738" y="8304817"/>
                  <a:pt x="16407738" y="8372152"/>
                </a:cubicBezTo>
                <a:cubicBezTo>
                  <a:pt x="16407738" y="8439487"/>
                  <a:pt x="16353154" y="8494072"/>
                  <a:pt x="16285818" y="8494072"/>
                </a:cubicBezTo>
                <a:cubicBezTo>
                  <a:pt x="16218482" y="8494072"/>
                  <a:pt x="16163898" y="8439487"/>
                  <a:pt x="16163898" y="8372152"/>
                </a:cubicBezTo>
                <a:cubicBezTo>
                  <a:pt x="16163898" y="8304817"/>
                  <a:pt x="16218482" y="8250232"/>
                  <a:pt x="16285818" y="8250232"/>
                </a:cubicBezTo>
                <a:close/>
                <a:moveTo>
                  <a:pt x="16864938" y="8250228"/>
                </a:moveTo>
                <a:cubicBezTo>
                  <a:pt x="16932274" y="8250228"/>
                  <a:pt x="16986858" y="8304814"/>
                  <a:pt x="16986858" y="8372149"/>
                </a:cubicBezTo>
                <a:cubicBezTo>
                  <a:pt x="16986858" y="8439484"/>
                  <a:pt x="16932274" y="8494069"/>
                  <a:pt x="16864938" y="8494069"/>
                </a:cubicBezTo>
                <a:cubicBezTo>
                  <a:pt x="16797602" y="8494069"/>
                  <a:pt x="16743018" y="8439484"/>
                  <a:pt x="16743018" y="8372149"/>
                </a:cubicBezTo>
                <a:cubicBezTo>
                  <a:pt x="16743018" y="8304814"/>
                  <a:pt x="16797602" y="8250228"/>
                  <a:pt x="16864938" y="8250228"/>
                </a:cubicBezTo>
                <a:close/>
                <a:moveTo>
                  <a:pt x="542898" y="8250224"/>
                </a:moveTo>
                <a:cubicBezTo>
                  <a:pt x="610234" y="8250224"/>
                  <a:pt x="664818" y="8304809"/>
                  <a:pt x="664818" y="8372144"/>
                </a:cubicBezTo>
                <a:cubicBezTo>
                  <a:pt x="664818" y="8439479"/>
                  <a:pt x="610234" y="8494064"/>
                  <a:pt x="542898" y="8494064"/>
                </a:cubicBezTo>
                <a:cubicBezTo>
                  <a:pt x="475562" y="8494064"/>
                  <a:pt x="420978" y="8439479"/>
                  <a:pt x="420978" y="8372144"/>
                </a:cubicBezTo>
                <a:cubicBezTo>
                  <a:pt x="420978" y="8304809"/>
                  <a:pt x="475562" y="8250224"/>
                  <a:pt x="542898" y="8250224"/>
                </a:cubicBezTo>
                <a:close/>
                <a:moveTo>
                  <a:pt x="1122018" y="8250220"/>
                </a:moveTo>
                <a:cubicBezTo>
                  <a:pt x="1189354" y="8250220"/>
                  <a:pt x="1243938" y="8304805"/>
                  <a:pt x="1243938" y="8372140"/>
                </a:cubicBezTo>
                <a:cubicBezTo>
                  <a:pt x="1243938" y="8439475"/>
                  <a:pt x="1189354" y="8494060"/>
                  <a:pt x="1122018" y="8494060"/>
                </a:cubicBezTo>
                <a:cubicBezTo>
                  <a:pt x="1054682" y="8494060"/>
                  <a:pt x="1000098" y="8439475"/>
                  <a:pt x="1000098" y="8372140"/>
                </a:cubicBezTo>
                <a:cubicBezTo>
                  <a:pt x="1000098" y="8304805"/>
                  <a:pt x="1054682" y="8250220"/>
                  <a:pt x="1122018" y="8250220"/>
                </a:cubicBezTo>
                <a:close/>
                <a:moveTo>
                  <a:pt x="2981298" y="8250207"/>
                </a:moveTo>
                <a:cubicBezTo>
                  <a:pt x="3048634" y="8250207"/>
                  <a:pt x="3103218" y="8304792"/>
                  <a:pt x="3103218" y="8372127"/>
                </a:cubicBezTo>
                <a:cubicBezTo>
                  <a:pt x="3103218" y="8439462"/>
                  <a:pt x="3048634" y="8494047"/>
                  <a:pt x="2981298" y="8494047"/>
                </a:cubicBezTo>
                <a:cubicBezTo>
                  <a:pt x="2913962" y="8494047"/>
                  <a:pt x="2859378" y="8439462"/>
                  <a:pt x="2859378" y="8372127"/>
                </a:cubicBezTo>
                <a:cubicBezTo>
                  <a:pt x="2859378" y="8304792"/>
                  <a:pt x="2913962" y="8250207"/>
                  <a:pt x="2981298" y="8250207"/>
                </a:cubicBezTo>
                <a:close/>
                <a:moveTo>
                  <a:pt x="3560418" y="8250203"/>
                </a:moveTo>
                <a:cubicBezTo>
                  <a:pt x="3627754" y="8250203"/>
                  <a:pt x="3682338" y="8304787"/>
                  <a:pt x="3682338" y="8372123"/>
                </a:cubicBezTo>
                <a:cubicBezTo>
                  <a:pt x="3682338" y="8439458"/>
                  <a:pt x="3627754" y="8494042"/>
                  <a:pt x="3560418" y="8494042"/>
                </a:cubicBezTo>
                <a:cubicBezTo>
                  <a:pt x="3493082" y="8494042"/>
                  <a:pt x="3438498" y="8439458"/>
                  <a:pt x="3438498" y="8372123"/>
                </a:cubicBezTo>
                <a:cubicBezTo>
                  <a:pt x="3438498" y="8304787"/>
                  <a:pt x="3493082" y="8250203"/>
                  <a:pt x="3560418" y="8250203"/>
                </a:cubicBezTo>
                <a:close/>
                <a:moveTo>
                  <a:pt x="1762098" y="8250199"/>
                </a:moveTo>
                <a:cubicBezTo>
                  <a:pt x="1829434" y="8250199"/>
                  <a:pt x="1884018" y="8304784"/>
                  <a:pt x="1884018" y="8372119"/>
                </a:cubicBezTo>
                <a:cubicBezTo>
                  <a:pt x="1884018" y="8439454"/>
                  <a:pt x="1829434" y="8494039"/>
                  <a:pt x="1762098" y="8494039"/>
                </a:cubicBezTo>
                <a:cubicBezTo>
                  <a:pt x="1694762" y="8494039"/>
                  <a:pt x="1640178" y="8439454"/>
                  <a:pt x="1640178" y="8372119"/>
                </a:cubicBezTo>
                <a:cubicBezTo>
                  <a:pt x="1640178" y="8304784"/>
                  <a:pt x="1694762" y="8250199"/>
                  <a:pt x="1762098" y="8250199"/>
                </a:cubicBezTo>
                <a:close/>
                <a:moveTo>
                  <a:pt x="2341218" y="8250194"/>
                </a:moveTo>
                <a:cubicBezTo>
                  <a:pt x="2408554" y="8250194"/>
                  <a:pt x="2463138" y="8304779"/>
                  <a:pt x="2463138" y="8372114"/>
                </a:cubicBezTo>
                <a:cubicBezTo>
                  <a:pt x="2463138" y="8439449"/>
                  <a:pt x="2408554" y="8494034"/>
                  <a:pt x="2341218" y="8494034"/>
                </a:cubicBezTo>
                <a:cubicBezTo>
                  <a:pt x="2273882" y="8494034"/>
                  <a:pt x="2219298" y="8439449"/>
                  <a:pt x="2219298" y="8372114"/>
                </a:cubicBezTo>
                <a:cubicBezTo>
                  <a:pt x="2219298" y="8304779"/>
                  <a:pt x="2273882" y="8250194"/>
                  <a:pt x="2341218" y="8250194"/>
                </a:cubicBezTo>
                <a:close/>
                <a:moveTo>
                  <a:pt x="5389218" y="8250190"/>
                </a:moveTo>
                <a:cubicBezTo>
                  <a:pt x="5456554" y="8250190"/>
                  <a:pt x="5511138" y="8304775"/>
                  <a:pt x="5511138" y="8372110"/>
                </a:cubicBezTo>
                <a:cubicBezTo>
                  <a:pt x="5511138" y="8439445"/>
                  <a:pt x="5456554" y="8494030"/>
                  <a:pt x="5389218" y="8494030"/>
                </a:cubicBezTo>
                <a:cubicBezTo>
                  <a:pt x="5321882" y="8494030"/>
                  <a:pt x="5267298" y="8439445"/>
                  <a:pt x="5267298" y="8372110"/>
                </a:cubicBezTo>
                <a:cubicBezTo>
                  <a:pt x="5267298" y="8304775"/>
                  <a:pt x="5321882" y="8250190"/>
                  <a:pt x="5389218" y="8250190"/>
                </a:cubicBezTo>
                <a:close/>
                <a:moveTo>
                  <a:pt x="5968338" y="8250187"/>
                </a:moveTo>
                <a:cubicBezTo>
                  <a:pt x="6035674" y="8250187"/>
                  <a:pt x="6090258" y="8304772"/>
                  <a:pt x="6090258" y="8372107"/>
                </a:cubicBezTo>
                <a:cubicBezTo>
                  <a:pt x="6090258" y="8439442"/>
                  <a:pt x="6035674" y="8494027"/>
                  <a:pt x="5968338" y="8494027"/>
                </a:cubicBezTo>
                <a:cubicBezTo>
                  <a:pt x="5901002" y="8494027"/>
                  <a:pt x="5846418" y="8439442"/>
                  <a:pt x="5846418" y="8372107"/>
                </a:cubicBezTo>
                <a:cubicBezTo>
                  <a:pt x="5846418" y="8304772"/>
                  <a:pt x="5901002" y="8250187"/>
                  <a:pt x="5968338" y="8250187"/>
                </a:cubicBezTo>
                <a:close/>
                <a:moveTo>
                  <a:pt x="4170018" y="8250182"/>
                </a:moveTo>
                <a:cubicBezTo>
                  <a:pt x="4237354" y="8250182"/>
                  <a:pt x="4291938" y="8304767"/>
                  <a:pt x="4291938" y="8372102"/>
                </a:cubicBezTo>
                <a:cubicBezTo>
                  <a:pt x="4291938" y="8439437"/>
                  <a:pt x="4237354" y="8494022"/>
                  <a:pt x="4170018" y="8494022"/>
                </a:cubicBezTo>
                <a:cubicBezTo>
                  <a:pt x="4102682" y="8494022"/>
                  <a:pt x="4048098" y="8439437"/>
                  <a:pt x="4048098" y="8372102"/>
                </a:cubicBezTo>
                <a:cubicBezTo>
                  <a:pt x="4048098" y="8304767"/>
                  <a:pt x="4102682" y="8250182"/>
                  <a:pt x="4170018" y="8250182"/>
                </a:cubicBezTo>
                <a:close/>
                <a:moveTo>
                  <a:pt x="4749138" y="8250178"/>
                </a:moveTo>
                <a:cubicBezTo>
                  <a:pt x="4816474" y="8250178"/>
                  <a:pt x="4871058" y="8304763"/>
                  <a:pt x="4871058" y="8372098"/>
                </a:cubicBezTo>
                <a:cubicBezTo>
                  <a:pt x="4871058" y="8439433"/>
                  <a:pt x="4816474" y="8494018"/>
                  <a:pt x="4749138" y="8494018"/>
                </a:cubicBezTo>
                <a:cubicBezTo>
                  <a:pt x="4681802" y="8494018"/>
                  <a:pt x="4627218" y="8439433"/>
                  <a:pt x="4627218" y="8372098"/>
                </a:cubicBezTo>
                <a:cubicBezTo>
                  <a:pt x="4627218" y="8304763"/>
                  <a:pt x="4681802" y="8250178"/>
                  <a:pt x="4749138" y="8250178"/>
                </a:cubicBezTo>
                <a:close/>
                <a:moveTo>
                  <a:pt x="7827618" y="8250173"/>
                </a:moveTo>
                <a:cubicBezTo>
                  <a:pt x="7894953" y="8250173"/>
                  <a:pt x="7949538" y="8304758"/>
                  <a:pt x="7949538" y="8372093"/>
                </a:cubicBezTo>
                <a:cubicBezTo>
                  <a:pt x="7949538" y="8439428"/>
                  <a:pt x="7894953" y="8494014"/>
                  <a:pt x="7827618" y="8494014"/>
                </a:cubicBezTo>
                <a:cubicBezTo>
                  <a:pt x="7760283" y="8494014"/>
                  <a:pt x="7705698" y="8439428"/>
                  <a:pt x="7705698" y="8372093"/>
                </a:cubicBezTo>
                <a:cubicBezTo>
                  <a:pt x="7705698" y="8304758"/>
                  <a:pt x="7760283" y="8250173"/>
                  <a:pt x="7827618" y="8250173"/>
                </a:cubicBezTo>
                <a:close/>
                <a:moveTo>
                  <a:pt x="8406738" y="8250170"/>
                </a:moveTo>
                <a:cubicBezTo>
                  <a:pt x="8474073" y="8250170"/>
                  <a:pt x="8528658" y="8304755"/>
                  <a:pt x="8528658" y="8372090"/>
                </a:cubicBezTo>
                <a:cubicBezTo>
                  <a:pt x="8528658" y="8439425"/>
                  <a:pt x="8474073" y="8494010"/>
                  <a:pt x="8406738" y="8494010"/>
                </a:cubicBezTo>
                <a:cubicBezTo>
                  <a:pt x="8339403" y="8494010"/>
                  <a:pt x="8284818" y="8439425"/>
                  <a:pt x="8284818" y="8372090"/>
                </a:cubicBezTo>
                <a:cubicBezTo>
                  <a:pt x="8284818" y="8304755"/>
                  <a:pt x="8339403" y="8250170"/>
                  <a:pt x="8406738" y="8250170"/>
                </a:cubicBezTo>
                <a:close/>
                <a:moveTo>
                  <a:pt x="6608418" y="8250166"/>
                </a:moveTo>
                <a:cubicBezTo>
                  <a:pt x="6675754" y="8250166"/>
                  <a:pt x="6730338" y="8304751"/>
                  <a:pt x="6730338" y="8372086"/>
                </a:cubicBezTo>
                <a:cubicBezTo>
                  <a:pt x="6730338" y="8439420"/>
                  <a:pt x="6675754" y="8494006"/>
                  <a:pt x="6608418" y="8494006"/>
                </a:cubicBezTo>
                <a:cubicBezTo>
                  <a:pt x="6541082" y="8494006"/>
                  <a:pt x="6486498" y="8439420"/>
                  <a:pt x="6486498" y="8372086"/>
                </a:cubicBezTo>
                <a:cubicBezTo>
                  <a:pt x="6486498" y="8304751"/>
                  <a:pt x="6541082" y="8250166"/>
                  <a:pt x="6608418" y="8250166"/>
                </a:cubicBezTo>
                <a:close/>
                <a:moveTo>
                  <a:pt x="7187538" y="8250161"/>
                </a:moveTo>
                <a:cubicBezTo>
                  <a:pt x="7254874" y="8250161"/>
                  <a:pt x="7309458" y="8304746"/>
                  <a:pt x="7309458" y="8372081"/>
                </a:cubicBezTo>
                <a:cubicBezTo>
                  <a:pt x="7309458" y="8439416"/>
                  <a:pt x="7254874" y="8494001"/>
                  <a:pt x="7187538" y="8494001"/>
                </a:cubicBezTo>
                <a:cubicBezTo>
                  <a:pt x="7120202" y="8494001"/>
                  <a:pt x="7065618" y="8439416"/>
                  <a:pt x="7065618" y="8372081"/>
                </a:cubicBezTo>
                <a:cubicBezTo>
                  <a:pt x="7065618" y="8304746"/>
                  <a:pt x="7120202" y="8250161"/>
                  <a:pt x="7187538" y="8250161"/>
                </a:cubicBezTo>
                <a:close/>
                <a:moveTo>
                  <a:pt x="10220298" y="7661019"/>
                </a:moveTo>
                <a:cubicBezTo>
                  <a:pt x="10287633" y="7661019"/>
                  <a:pt x="10342218" y="7715603"/>
                  <a:pt x="10342218" y="7782938"/>
                </a:cubicBezTo>
                <a:cubicBezTo>
                  <a:pt x="10342218" y="7850274"/>
                  <a:pt x="10287633" y="7904858"/>
                  <a:pt x="10220298" y="7904858"/>
                </a:cubicBezTo>
                <a:cubicBezTo>
                  <a:pt x="10152963" y="7904858"/>
                  <a:pt x="10098378" y="7850274"/>
                  <a:pt x="10098378" y="7782938"/>
                </a:cubicBezTo>
                <a:cubicBezTo>
                  <a:pt x="10098378" y="7715603"/>
                  <a:pt x="10152963" y="7661019"/>
                  <a:pt x="10220298" y="7661019"/>
                </a:cubicBezTo>
                <a:close/>
                <a:moveTo>
                  <a:pt x="10799418" y="7661015"/>
                </a:moveTo>
                <a:cubicBezTo>
                  <a:pt x="10866753" y="7661015"/>
                  <a:pt x="10921338" y="7715600"/>
                  <a:pt x="10921338" y="7782935"/>
                </a:cubicBezTo>
                <a:cubicBezTo>
                  <a:pt x="10921338" y="7850270"/>
                  <a:pt x="10866753" y="7904855"/>
                  <a:pt x="10799418" y="7904855"/>
                </a:cubicBezTo>
                <a:cubicBezTo>
                  <a:pt x="10732083" y="7904855"/>
                  <a:pt x="10677498" y="7850270"/>
                  <a:pt x="10677498" y="7782935"/>
                </a:cubicBezTo>
                <a:cubicBezTo>
                  <a:pt x="10677498" y="7715600"/>
                  <a:pt x="10732083" y="7661015"/>
                  <a:pt x="10799418" y="7661015"/>
                </a:cubicBezTo>
                <a:close/>
                <a:moveTo>
                  <a:pt x="9001098" y="7661011"/>
                </a:moveTo>
                <a:cubicBezTo>
                  <a:pt x="9068433" y="7661011"/>
                  <a:pt x="9123018" y="7715596"/>
                  <a:pt x="9123018" y="7782931"/>
                </a:cubicBezTo>
                <a:cubicBezTo>
                  <a:pt x="9123018" y="7850266"/>
                  <a:pt x="9068433" y="7904851"/>
                  <a:pt x="9001098" y="7904851"/>
                </a:cubicBezTo>
                <a:cubicBezTo>
                  <a:pt x="8933763" y="7904851"/>
                  <a:pt x="8879178" y="7850266"/>
                  <a:pt x="8879178" y="7782931"/>
                </a:cubicBezTo>
                <a:cubicBezTo>
                  <a:pt x="8879178" y="7715596"/>
                  <a:pt x="8933763" y="7661011"/>
                  <a:pt x="9001098" y="7661011"/>
                </a:cubicBezTo>
                <a:close/>
                <a:moveTo>
                  <a:pt x="9580218" y="7661006"/>
                </a:moveTo>
                <a:cubicBezTo>
                  <a:pt x="9647553" y="7661006"/>
                  <a:pt x="9702138" y="7715591"/>
                  <a:pt x="9702138" y="7782926"/>
                </a:cubicBezTo>
                <a:cubicBezTo>
                  <a:pt x="9702138" y="7850261"/>
                  <a:pt x="9647553" y="7904846"/>
                  <a:pt x="9580218" y="7904846"/>
                </a:cubicBezTo>
                <a:cubicBezTo>
                  <a:pt x="9512883" y="7904846"/>
                  <a:pt x="9458298" y="7850261"/>
                  <a:pt x="9458298" y="7782926"/>
                </a:cubicBezTo>
                <a:cubicBezTo>
                  <a:pt x="9458298" y="7715591"/>
                  <a:pt x="9512883" y="7661006"/>
                  <a:pt x="9580218" y="7661006"/>
                </a:cubicBezTo>
                <a:close/>
                <a:moveTo>
                  <a:pt x="12658698" y="7661003"/>
                </a:moveTo>
                <a:cubicBezTo>
                  <a:pt x="12726033" y="7661003"/>
                  <a:pt x="12780618" y="7715587"/>
                  <a:pt x="12780618" y="7782922"/>
                </a:cubicBezTo>
                <a:cubicBezTo>
                  <a:pt x="12780618" y="7850258"/>
                  <a:pt x="12726033" y="7904842"/>
                  <a:pt x="12658698" y="7904842"/>
                </a:cubicBezTo>
                <a:cubicBezTo>
                  <a:pt x="12591363" y="7904842"/>
                  <a:pt x="12536778" y="7850258"/>
                  <a:pt x="12536778" y="7782922"/>
                </a:cubicBezTo>
                <a:cubicBezTo>
                  <a:pt x="12536778" y="7715587"/>
                  <a:pt x="12591363" y="7661003"/>
                  <a:pt x="12658698" y="7661003"/>
                </a:cubicBezTo>
                <a:close/>
                <a:moveTo>
                  <a:pt x="13237818" y="7660998"/>
                </a:moveTo>
                <a:cubicBezTo>
                  <a:pt x="13305153" y="7660998"/>
                  <a:pt x="13359738" y="7715583"/>
                  <a:pt x="13359738" y="7782918"/>
                </a:cubicBezTo>
                <a:cubicBezTo>
                  <a:pt x="13359738" y="7850253"/>
                  <a:pt x="13305153" y="7904838"/>
                  <a:pt x="13237818" y="7904838"/>
                </a:cubicBezTo>
                <a:cubicBezTo>
                  <a:pt x="13170483" y="7904838"/>
                  <a:pt x="13115898" y="7850253"/>
                  <a:pt x="13115898" y="7782918"/>
                </a:cubicBezTo>
                <a:cubicBezTo>
                  <a:pt x="13115898" y="7715583"/>
                  <a:pt x="13170483" y="7660998"/>
                  <a:pt x="13237818" y="7660998"/>
                </a:cubicBezTo>
                <a:close/>
                <a:moveTo>
                  <a:pt x="11439498" y="7660994"/>
                </a:moveTo>
                <a:cubicBezTo>
                  <a:pt x="11506833" y="7660994"/>
                  <a:pt x="11561418" y="7715579"/>
                  <a:pt x="11561418" y="7782914"/>
                </a:cubicBezTo>
                <a:cubicBezTo>
                  <a:pt x="11561418" y="7850249"/>
                  <a:pt x="11506833" y="7904834"/>
                  <a:pt x="11439498" y="7904834"/>
                </a:cubicBezTo>
                <a:cubicBezTo>
                  <a:pt x="11372163" y="7904834"/>
                  <a:pt x="11317578" y="7850249"/>
                  <a:pt x="11317578" y="7782914"/>
                </a:cubicBezTo>
                <a:cubicBezTo>
                  <a:pt x="11317578" y="7715579"/>
                  <a:pt x="11372163" y="7660994"/>
                  <a:pt x="11439498" y="7660994"/>
                </a:cubicBezTo>
                <a:close/>
                <a:moveTo>
                  <a:pt x="12018618" y="7660991"/>
                </a:moveTo>
                <a:cubicBezTo>
                  <a:pt x="12085953" y="7660991"/>
                  <a:pt x="12140538" y="7715576"/>
                  <a:pt x="12140538" y="7782910"/>
                </a:cubicBezTo>
                <a:cubicBezTo>
                  <a:pt x="12140538" y="7850245"/>
                  <a:pt x="12085953" y="7904830"/>
                  <a:pt x="12018618" y="7904830"/>
                </a:cubicBezTo>
                <a:cubicBezTo>
                  <a:pt x="11951283" y="7904830"/>
                  <a:pt x="11896698" y="7850245"/>
                  <a:pt x="11896698" y="7782910"/>
                </a:cubicBezTo>
                <a:cubicBezTo>
                  <a:pt x="11896698" y="7715576"/>
                  <a:pt x="11951283" y="7660991"/>
                  <a:pt x="12018618" y="7660991"/>
                </a:cubicBezTo>
                <a:close/>
                <a:moveTo>
                  <a:pt x="15066618" y="7660985"/>
                </a:moveTo>
                <a:cubicBezTo>
                  <a:pt x="15133953" y="7660985"/>
                  <a:pt x="15188538" y="7715571"/>
                  <a:pt x="15188538" y="7782905"/>
                </a:cubicBezTo>
                <a:cubicBezTo>
                  <a:pt x="15188538" y="7850240"/>
                  <a:pt x="15133953" y="7904826"/>
                  <a:pt x="15066618" y="7904826"/>
                </a:cubicBezTo>
                <a:cubicBezTo>
                  <a:pt x="14999283" y="7904826"/>
                  <a:pt x="14944698" y="7850240"/>
                  <a:pt x="14944698" y="7782905"/>
                </a:cubicBezTo>
                <a:cubicBezTo>
                  <a:pt x="14944698" y="7715571"/>
                  <a:pt x="14999283" y="7660985"/>
                  <a:pt x="15066618" y="7660985"/>
                </a:cubicBezTo>
                <a:close/>
                <a:moveTo>
                  <a:pt x="15645738" y="7660982"/>
                </a:moveTo>
                <a:cubicBezTo>
                  <a:pt x="15713073" y="7660982"/>
                  <a:pt x="15767658" y="7715567"/>
                  <a:pt x="15767658" y="7782902"/>
                </a:cubicBezTo>
                <a:cubicBezTo>
                  <a:pt x="15767658" y="7850237"/>
                  <a:pt x="15713073" y="7904822"/>
                  <a:pt x="15645738" y="7904822"/>
                </a:cubicBezTo>
                <a:cubicBezTo>
                  <a:pt x="15578403" y="7904822"/>
                  <a:pt x="15523818" y="7850237"/>
                  <a:pt x="15523818" y="7782902"/>
                </a:cubicBezTo>
                <a:cubicBezTo>
                  <a:pt x="15523818" y="7715567"/>
                  <a:pt x="15578403" y="7660982"/>
                  <a:pt x="15645738" y="7660982"/>
                </a:cubicBezTo>
                <a:close/>
                <a:moveTo>
                  <a:pt x="13847418" y="7660977"/>
                </a:moveTo>
                <a:cubicBezTo>
                  <a:pt x="13914753" y="7660977"/>
                  <a:pt x="13969338" y="7715562"/>
                  <a:pt x="13969338" y="7782897"/>
                </a:cubicBezTo>
                <a:cubicBezTo>
                  <a:pt x="13969338" y="7850232"/>
                  <a:pt x="13914753" y="7904817"/>
                  <a:pt x="13847418" y="7904817"/>
                </a:cubicBezTo>
                <a:cubicBezTo>
                  <a:pt x="13780083" y="7904817"/>
                  <a:pt x="13725498" y="7850232"/>
                  <a:pt x="13725498" y="7782897"/>
                </a:cubicBezTo>
                <a:cubicBezTo>
                  <a:pt x="13725498" y="7715562"/>
                  <a:pt x="13780083" y="7660977"/>
                  <a:pt x="13847418" y="7660977"/>
                </a:cubicBezTo>
                <a:close/>
                <a:moveTo>
                  <a:pt x="14426538" y="7660973"/>
                </a:moveTo>
                <a:cubicBezTo>
                  <a:pt x="14493873" y="7660973"/>
                  <a:pt x="14548458" y="7715558"/>
                  <a:pt x="14548458" y="7782893"/>
                </a:cubicBezTo>
                <a:cubicBezTo>
                  <a:pt x="14548458" y="7850228"/>
                  <a:pt x="14493873" y="7904813"/>
                  <a:pt x="14426538" y="7904813"/>
                </a:cubicBezTo>
                <a:cubicBezTo>
                  <a:pt x="14359203" y="7904813"/>
                  <a:pt x="14304618" y="7850228"/>
                  <a:pt x="14304618" y="7782893"/>
                </a:cubicBezTo>
                <a:cubicBezTo>
                  <a:pt x="14304618" y="7715558"/>
                  <a:pt x="14359203" y="7660973"/>
                  <a:pt x="14426538" y="7660973"/>
                </a:cubicBezTo>
                <a:close/>
                <a:moveTo>
                  <a:pt x="16285818" y="7660960"/>
                </a:moveTo>
                <a:cubicBezTo>
                  <a:pt x="16353154" y="7660960"/>
                  <a:pt x="16407738" y="7715546"/>
                  <a:pt x="16407738" y="7782881"/>
                </a:cubicBezTo>
                <a:cubicBezTo>
                  <a:pt x="16407738" y="7850215"/>
                  <a:pt x="16353154" y="7904801"/>
                  <a:pt x="16285818" y="7904801"/>
                </a:cubicBezTo>
                <a:cubicBezTo>
                  <a:pt x="16218482" y="7904801"/>
                  <a:pt x="16163898" y="7850215"/>
                  <a:pt x="16163898" y="7782881"/>
                </a:cubicBezTo>
                <a:cubicBezTo>
                  <a:pt x="16163898" y="7715546"/>
                  <a:pt x="16218482" y="7660960"/>
                  <a:pt x="16285818" y="7660960"/>
                </a:cubicBezTo>
                <a:close/>
                <a:moveTo>
                  <a:pt x="16864938" y="7660956"/>
                </a:moveTo>
                <a:cubicBezTo>
                  <a:pt x="16932274" y="7660956"/>
                  <a:pt x="16986858" y="7715541"/>
                  <a:pt x="16986858" y="7782876"/>
                </a:cubicBezTo>
                <a:cubicBezTo>
                  <a:pt x="16986858" y="7850211"/>
                  <a:pt x="16932274" y="7904796"/>
                  <a:pt x="16864938" y="7904796"/>
                </a:cubicBezTo>
                <a:cubicBezTo>
                  <a:pt x="16797602" y="7904796"/>
                  <a:pt x="16743018" y="7850211"/>
                  <a:pt x="16743018" y="7782876"/>
                </a:cubicBezTo>
                <a:cubicBezTo>
                  <a:pt x="16743018" y="7715541"/>
                  <a:pt x="16797602" y="7660956"/>
                  <a:pt x="16864938" y="7660956"/>
                </a:cubicBezTo>
                <a:close/>
                <a:moveTo>
                  <a:pt x="542898" y="7660952"/>
                </a:moveTo>
                <a:cubicBezTo>
                  <a:pt x="610234" y="7660952"/>
                  <a:pt x="664818" y="7715537"/>
                  <a:pt x="664818" y="7782872"/>
                </a:cubicBezTo>
                <a:cubicBezTo>
                  <a:pt x="664818" y="7850207"/>
                  <a:pt x="610234" y="7904792"/>
                  <a:pt x="542898" y="7904792"/>
                </a:cubicBezTo>
                <a:cubicBezTo>
                  <a:pt x="475562" y="7904792"/>
                  <a:pt x="420978" y="7850207"/>
                  <a:pt x="420978" y="7782872"/>
                </a:cubicBezTo>
                <a:cubicBezTo>
                  <a:pt x="420978" y="7715537"/>
                  <a:pt x="475562" y="7660952"/>
                  <a:pt x="542898" y="7660952"/>
                </a:cubicBezTo>
                <a:close/>
                <a:moveTo>
                  <a:pt x="1122018" y="7660947"/>
                </a:moveTo>
                <a:cubicBezTo>
                  <a:pt x="1189354" y="7660947"/>
                  <a:pt x="1243938" y="7715532"/>
                  <a:pt x="1243938" y="7782867"/>
                </a:cubicBezTo>
                <a:cubicBezTo>
                  <a:pt x="1243938" y="7850202"/>
                  <a:pt x="1189354" y="7904787"/>
                  <a:pt x="1122018" y="7904787"/>
                </a:cubicBezTo>
                <a:cubicBezTo>
                  <a:pt x="1054682" y="7904787"/>
                  <a:pt x="1000098" y="7850202"/>
                  <a:pt x="1000098" y="7782867"/>
                </a:cubicBezTo>
                <a:cubicBezTo>
                  <a:pt x="1000098" y="7715532"/>
                  <a:pt x="1054682" y="7660947"/>
                  <a:pt x="1122018" y="7660947"/>
                </a:cubicBezTo>
                <a:close/>
                <a:moveTo>
                  <a:pt x="2981298" y="7660935"/>
                </a:moveTo>
                <a:cubicBezTo>
                  <a:pt x="3048634" y="7660935"/>
                  <a:pt x="3103218" y="7715519"/>
                  <a:pt x="3103218" y="7782855"/>
                </a:cubicBezTo>
                <a:cubicBezTo>
                  <a:pt x="3103218" y="7850190"/>
                  <a:pt x="3048634" y="7904774"/>
                  <a:pt x="2981298" y="7904774"/>
                </a:cubicBezTo>
                <a:cubicBezTo>
                  <a:pt x="2913962" y="7904774"/>
                  <a:pt x="2859378" y="7850190"/>
                  <a:pt x="2859378" y="7782855"/>
                </a:cubicBezTo>
                <a:cubicBezTo>
                  <a:pt x="2859378" y="7715519"/>
                  <a:pt x="2913962" y="7660935"/>
                  <a:pt x="2981298" y="7660935"/>
                </a:cubicBezTo>
                <a:close/>
                <a:moveTo>
                  <a:pt x="3560418" y="7660931"/>
                </a:moveTo>
                <a:cubicBezTo>
                  <a:pt x="3627754" y="7660931"/>
                  <a:pt x="3682338" y="7715516"/>
                  <a:pt x="3682338" y="7782851"/>
                </a:cubicBezTo>
                <a:cubicBezTo>
                  <a:pt x="3682338" y="7850186"/>
                  <a:pt x="3627754" y="7904771"/>
                  <a:pt x="3560418" y="7904771"/>
                </a:cubicBezTo>
                <a:cubicBezTo>
                  <a:pt x="3493082" y="7904771"/>
                  <a:pt x="3438498" y="7850186"/>
                  <a:pt x="3438498" y="7782851"/>
                </a:cubicBezTo>
                <a:cubicBezTo>
                  <a:pt x="3438498" y="7715516"/>
                  <a:pt x="3493082" y="7660931"/>
                  <a:pt x="3560418" y="7660931"/>
                </a:cubicBezTo>
                <a:close/>
                <a:moveTo>
                  <a:pt x="1762098" y="7660926"/>
                </a:moveTo>
                <a:cubicBezTo>
                  <a:pt x="1829434" y="7660926"/>
                  <a:pt x="1884018" y="7715511"/>
                  <a:pt x="1884018" y="7782846"/>
                </a:cubicBezTo>
                <a:cubicBezTo>
                  <a:pt x="1884018" y="7850181"/>
                  <a:pt x="1829434" y="7904766"/>
                  <a:pt x="1762098" y="7904766"/>
                </a:cubicBezTo>
                <a:cubicBezTo>
                  <a:pt x="1694762" y="7904766"/>
                  <a:pt x="1640178" y="7850181"/>
                  <a:pt x="1640178" y="7782846"/>
                </a:cubicBezTo>
                <a:cubicBezTo>
                  <a:pt x="1640178" y="7715511"/>
                  <a:pt x="1694762" y="7660926"/>
                  <a:pt x="1762098" y="7660926"/>
                </a:cubicBezTo>
                <a:close/>
                <a:moveTo>
                  <a:pt x="2341218" y="7660922"/>
                </a:moveTo>
                <a:cubicBezTo>
                  <a:pt x="2408554" y="7660922"/>
                  <a:pt x="2463138" y="7715507"/>
                  <a:pt x="2463138" y="7782842"/>
                </a:cubicBezTo>
                <a:cubicBezTo>
                  <a:pt x="2463138" y="7850177"/>
                  <a:pt x="2408554" y="7904762"/>
                  <a:pt x="2341218" y="7904762"/>
                </a:cubicBezTo>
                <a:cubicBezTo>
                  <a:pt x="2273882" y="7904762"/>
                  <a:pt x="2219298" y="7850177"/>
                  <a:pt x="2219298" y="7782842"/>
                </a:cubicBezTo>
                <a:cubicBezTo>
                  <a:pt x="2219298" y="7715507"/>
                  <a:pt x="2273882" y="7660922"/>
                  <a:pt x="2341218" y="7660922"/>
                </a:cubicBezTo>
                <a:close/>
                <a:moveTo>
                  <a:pt x="5389218" y="7660918"/>
                </a:moveTo>
                <a:cubicBezTo>
                  <a:pt x="5456554" y="7660918"/>
                  <a:pt x="5511138" y="7715503"/>
                  <a:pt x="5511138" y="7782838"/>
                </a:cubicBezTo>
                <a:cubicBezTo>
                  <a:pt x="5511138" y="7850173"/>
                  <a:pt x="5456554" y="7904758"/>
                  <a:pt x="5389218" y="7904758"/>
                </a:cubicBezTo>
                <a:cubicBezTo>
                  <a:pt x="5321882" y="7904758"/>
                  <a:pt x="5267298" y="7850173"/>
                  <a:pt x="5267298" y="7782838"/>
                </a:cubicBezTo>
                <a:cubicBezTo>
                  <a:pt x="5267298" y="7715503"/>
                  <a:pt x="5321882" y="7660918"/>
                  <a:pt x="5389218" y="7660918"/>
                </a:cubicBezTo>
                <a:close/>
                <a:moveTo>
                  <a:pt x="5968338" y="7660914"/>
                </a:moveTo>
                <a:cubicBezTo>
                  <a:pt x="6035674" y="7660914"/>
                  <a:pt x="6090258" y="7715499"/>
                  <a:pt x="6090258" y="7782834"/>
                </a:cubicBezTo>
                <a:cubicBezTo>
                  <a:pt x="6090258" y="7850169"/>
                  <a:pt x="6035674" y="7904754"/>
                  <a:pt x="5968338" y="7904754"/>
                </a:cubicBezTo>
                <a:cubicBezTo>
                  <a:pt x="5901002" y="7904754"/>
                  <a:pt x="5846418" y="7850169"/>
                  <a:pt x="5846418" y="7782834"/>
                </a:cubicBezTo>
                <a:cubicBezTo>
                  <a:pt x="5846418" y="7715499"/>
                  <a:pt x="5901002" y="7660914"/>
                  <a:pt x="5968338" y="7660914"/>
                </a:cubicBezTo>
                <a:close/>
                <a:moveTo>
                  <a:pt x="4170018" y="7660910"/>
                </a:moveTo>
                <a:cubicBezTo>
                  <a:pt x="4237354" y="7660910"/>
                  <a:pt x="4291938" y="7715495"/>
                  <a:pt x="4291938" y="7782830"/>
                </a:cubicBezTo>
                <a:cubicBezTo>
                  <a:pt x="4291938" y="7850165"/>
                  <a:pt x="4237354" y="7904750"/>
                  <a:pt x="4170018" y="7904750"/>
                </a:cubicBezTo>
                <a:cubicBezTo>
                  <a:pt x="4102682" y="7904750"/>
                  <a:pt x="4048098" y="7850165"/>
                  <a:pt x="4048098" y="7782830"/>
                </a:cubicBezTo>
                <a:cubicBezTo>
                  <a:pt x="4048098" y="7715495"/>
                  <a:pt x="4102682" y="7660910"/>
                  <a:pt x="4170018" y="7660910"/>
                </a:cubicBezTo>
                <a:close/>
                <a:moveTo>
                  <a:pt x="4749138" y="7660905"/>
                </a:moveTo>
                <a:cubicBezTo>
                  <a:pt x="4816474" y="7660905"/>
                  <a:pt x="4871058" y="7715490"/>
                  <a:pt x="4871058" y="7782825"/>
                </a:cubicBezTo>
                <a:cubicBezTo>
                  <a:pt x="4871058" y="7850160"/>
                  <a:pt x="4816474" y="7904745"/>
                  <a:pt x="4749138" y="7904745"/>
                </a:cubicBezTo>
                <a:cubicBezTo>
                  <a:pt x="4681802" y="7904745"/>
                  <a:pt x="4627218" y="7850160"/>
                  <a:pt x="4627218" y="7782825"/>
                </a:cubicBezTo>
                <a:cubicBezTo>
                  <a:pt x="4627218" y="7715490"/>
                  <a:pt x="4681802" y="7660905"/>
                  <a:pt x="4749138" y="7660905"/>
                </a:cubicBezTo>
                <a:close/>
                <a:moveTo>
                  <a:pt x="7827618" y="7660902"/>
                </a:moveTo>
                <a:cubicBezTo>
                  <a:pt x="7894953" y="7660902"/>
                  <a:pt x="7949538" y="7715487"/>
                  <a:pt x="7949538" y="7782822"/>
                </a:cubicBezTo>
                <a:cubicBezTo>
                  <a:pt x="7949538" y="7850157"/>
                  <a:pt x="7894953" y="7904742"/>
                  <a:pt x="7827618" y="7904742"/>
                </a:cubicBezTo>
                <a:cubicBezTo>
                  <a:pt x="7760283" y="7904742"/>
                  <a:pt x="7705698" y="7850157"/>
                  <a:pt x="7705698" y="7782822"/>
                </a:cubicBezTo>
                <a:cubicBezTo>
                  <a:pt x="7705698" y="7715487"/>
                  <a:pt x="7760283" y="7660902"/>
                  <a:pt x="7827618" y="7660902"/>
                </a:cubicBezTo>
                <a:close/>
                <a:moveTo>
                  <a:pt x="8406738" y="7660897"/>
                </a:moveTo>
                <a:cubicBezTo>
                  <a:pt x="8474073" y="7660897"/>
                  <a:pt x="8528658" y="7715482"/>
                  <a:pt x="8528658" y="7782817"/>
                </a:cubicBezTo>
                <a:cubicBezTo>
                  <a:pt x="8528658" y="7850152"/>
                  <a:pt x="8474073" y="7904737"/>
                  <a:pt x="8406738" y="7904737"/>
                </a:cubicBezTo>
                <a:cubicBezTo>
                  <a:pt x="8339403" y="7904737"/>
                  <a:pt x="8284818" y="7850152"/>
                  <a:pt x="8284818" y="7782817"/>
                </a:cubicBezTo>
                <a:cubicBezTo>
                  <a:pt x="8284818" y="7715482"/>
                  <a:pt x="8339403" y="7660897"/>
                  <a:pt x="8406738" y="7660897"/>
                </a:cubicBezTo>
                <a:close/>
                <a:moveTo>
                  <a:pt x="6608418" y="7660893"/>
                </a:moveTo>
                <a:cubicBezTo>
                  <a:pt x="6675754" y="7660893"/>
                  <a:pt x="6730338" y="7715478"/>
                  <a:pt x="6730338" y="7782813"/>
                </a:cubicBezTo>
                <a:cubicBezTo>
                  <a:pt x="6730338" y="7850148"/>
                  <a:pt x="6675754" y="7904733"/>
                  <a:pt x="6608418" y="7904733"/>
                </a:cubicBezTo>
                <a:cubicBezTo>
                  <a:pt x="6541082" y="7904733"/>
                  <a:pt x="6486498" y="7850148"/>
                  <a:pt x="6486498" y="7782813"/>
                </a:cubicBezTo>
                <a:cubicBezTo>
                  <a:pt x="6486498" y="7715478"/>
                  <a:pt x="6541082" y="7660893"/>
                  <a:pt x="6608418" y="7660893"/>
                </a:cubicBezTo>
                <a:close/>
                <a:moveTo>
                  <a:pt x="7187538" y="7660889"/>
                </a:moveTo>
                <a:cubicBezTo>
                  <a:pt x="7254874" y="7660889"/>
                  <a:pt x="7309458" y="7715475"/>
                  <a:pt x="7309458" y="7782809"/>
                </a:cubicBezTo>
                <a:cubicBezTo>
                  <a:pt x="7309458" y="7850143"/>
                  <a:pt x="7254874" y="7904730"/>
                  <a:pt x="7187538" y="7904730"/>
                </a:cubicBezTo>
                <a:cubicBezTo>
                  <a:pt x="7120202" y="7904730"/>
                  <a:pt x="7065618" y="7850143"/>
                  <a:pt x="7065618" y="7782809"/>
                </a:cubicBezTo>
                <a:cubicBezTo>
                  <a:pt x="7065618" y="7715475"/>
                  <a:pt x="7120202" y="7660889"/>
                  <a:pt x="7187538" y="7660889"/>
                </a:cubicBezTo>
                <a:close/>
                <a:moveTo>
                  <a:pt x="10220298" y="7071746"/>
                </a:moveTo>
                <a:cubicBezTo>
                  <a:pt x="10287633" y="7071746"/>
                  <a:pt x="10342218" y="7126331"/>
                  <a:pt x="10342218" y="7193666"/>
                </a:cubicBezTo>
                <a:cubicBezTo>
                  <a:pt x="10342218" y="7261002"/>
                  <a:pt x="10287633" y="7315586"/>
                  <a:pt x="10220298" y="7315586"/>
                </a:cubicBezTo>
                <a:cubicBezTo>
                  <a:pt x="10152963" y="7315586"/>
                  <a:pt x="10098378" y="7261002"/>
                  <a:pt x="10098378" y="7193666"/>
                </a:cubicBezTo>
                <a:cubicBezTo>
                  <a:pt x="10098378" y="7126331"/>
                  <a:pt x="10152963" y="7071746"/>
                  <a:pt x="10220298" y="7071746"/>
                </a:cubicBezTo>
                <a:close/>
                <a:moveTo>
                  <a:pt x="10799418" y="7071742"/>
                </a:moveTo>
                <a:cubicBezTo>
                  <a:pt x="10866753" y="7071742"/>
                  <a:pt x="10921338" y="7126327"/>
                  <a:pt x="10921338" y="7193662"/>
                </a:cubicBezTo>
                <a:cubicBezTo>
                  <a:pt x="10921338" y="7260997"/>
                  <a:pt x="10866753" y="7315582"/>
                  <a:pt x="10799418" y="7315582"/>
                </a:cubicBezTo>
                <a:cubicBezTo>
                  <a:pt x="10732083" y="7315582"/>
                  <a:pt x="10677498" y="7260997"/>
                  <a:pt x="10677498" y="7193662"/>
                </a:cubicBezTo>
                <a:cubicBezTo>
                  <a:pt x="10677498" y="7126327"/>
                  <a:pt x="10732083" y="7071742"/>
                  <a:pt x="10799418" y="7071742"/>
                </a:cubicBezTo>
                <a:close/>
                <a:moveTo>
                  <a:pt x="9001098" y="7071738"/>
                </a:moveTo>
                <a:cubicBezTo>
                  <a:pt x="9068433" y="7071738"/>
                  <a:pt x="9123018" y="7126323"/>
                  <a:pt x="9123018" y="7193658"/>
                </a:cubicBezTo>
                <a:cubicBezTo>
                  <a:pt x="9123018" y="7260993"/>
                  <a:pt x="9068433" y="7315578"/>
                  <a:pt x="9001098" y="7315578"/>
                </a:cubicBezTo>
                <a:cubicBezTo>
                  <a:pt x="8933763" y="7315578"/>
                  <a:pt x="8879178" y="7260993"/>
                  <a:pt x="8879178" y="7193658"/>
                </a:cubicBezTo>
                <a:cubicBezTo>
                  <a:pt x="8879178" y="7126323"/>
                  <a:pt x="8933763" y="7071738"/>
                  <a:pt x="9001098" y="7071738"/>
                </a:cubicBezTo>
                <a:close/>
                <a:moveTo>
                  <a:pt x="9580218" y="7071733"/>
                </a:moveTo>
                <a:cubicBezTo>
                  <a:pt x="9647553" y="7071733"/>
                  <a:pt x="9702138" y="7126318"/>
                  <a:pt x="9702138" y="7193653"/>
                </a:cubicBezTo>
                <a:cubicBezTo>
                  <a:pt x="9702138" y="7260988"/>
                  <a:pt x="9647553" y="7315573"/>
                  <a:pt x="9580218" y="7315573"/>
                </a:cubicBezTo>
                <a:cubicBezTo>
                  <a:pt x="9512883" y="7315573"/>
                  <a:pt x="9458298" y="7260988"/>
                  <a:pt x="9458298" y="7193653"/>
                </a:cubicBezTo>
                <a:cubicBezTo>
                  <a:pt x="9458298" y="7126318"/>
                  <a:pt x="9512883" y="7071733"/>
                  <a:pt x="9580218" y="7071733"/>
                </a:cubicBezTo>
                <a:close/>
                <a:moveTo>
                  <a:pt x="12658698" y="7071730"/>
                </a:moveTo>
                <a:cubicBezTo>
                  <a:pt x="12726033" y="7071730"/>
                  <a:pt x="12780618" y="7126315"/>
                  <a:pt x="12780618" y="7193650"/>
                </a:cubicBezTo>
                <a:cubicBezTo>
                  <a:pt x="12780618" y="7260985"/>
                  <a:pt x="12726033" y="7315570"/>
                  <a:pt x="12658698" y="7315570"/>
                </a:cubicBezTo>
                <a:cubicBezTo>
                  <a:pt x="12591363" y="7315570"/>
                  <a:pt x="12536778" y="7260985"/>
                  <a:pt x="12536778" y="7193650"/>
                </a:cubicBezTo>
                <a:cubicBezTo>
                  <a:pt x="12536778" y="7126315"/>
                  <a:pt x="12591363" y="7071730"/>
                  <a:pt x="12658698" y="7071730"/>
                </a:cubicBezTo>
                <a:close/>
                <a:moveTo>
                  <a:pt x="13237818" y="7071725"/>
                </a:moveTo>
                <a:cubicBezTo>
                  <a:pt x="13305153" y="7071725"/>
                  <a:pt x="13359738" y="7126310"/>
                  <a:pt x="13359738" y="7193645"/>
                </a:cubicBezTo>
                <a:cubicBezTo>
                  <a:pt x="13359738" y="7260981"/>
                  <a:pt x="13305153" y="7315565"/>
                  <a:pt x="13237818" y="7315565"/>
                </a:cubicBezTo>
                <a:cubicBezTo>
                  <a:pt x="13170483" y="7315565"/>
                  <a:pt x="13115898" y="7260981"/>
                  <a:pt x="13115898" y="7193645"/>
                </a:cubicBezTo>
                <a:cubicBezTo>
                  <a:pt x="13115898" y="7126310"/>
                  <a:pt x="13170483" y="7071725"/>
                  <a:pt x="13237818" y="7071725"/>
                </a:cubicBezTo>
                <a:close/>
                <a:moveTo>
                  <a:pt x="11439498" y="7071721"/>
                </a:moveTo>
                <a:cubicBezTo>
                  <a:pt x="11506833" y="7071721"/>
                  <a:pt x="11561418" y="7126306"/>
                  <a:pt x="11561418" y="7193641"/>
                </a:cubicBezTo>
                <a:cubicBezTo>
                  <a:pt x="11561418" y="7260976"/>
                  <a:pt x="11506833" y="7315561"/>
                  <a:pt x="11439498" y="7315561"/>
                </a:cubicBezTo>
                <a:cubicBezTo>
                  <a:pt x="11372163" y="7315561"/>
                  <a:pt x="11317578" y="7260976"/>
                  <a:pt x="11317578" y="7193641"/>
                </a:cubicBezTo>
                <a:cubicBezTo>
                  <a:pt x="11317578" y="7126306"/>
                  <a:pt x="11372163" y="7071721"/>
                  <a:pt x="11439498" y="7071721"/>
                </a:cubicBezTo>
                <a:close/>
                <a:moveTo>
                  <a:pt x="12018618" y="7071717"/>
                </a:moveTo>
                <a:cubicBezTo>
                  <a:pt x="12085953" y="7071717"/>
                  <a:pt x="12140538" y="7126302"/>
                  <a:pt x="12140538" y="7193637"/>
                </a:cubicBezTo>
                <a:cubicBezTo>
                  <a:pt x="12140538" y="7260972"/>
                  <a:pt x="12085953" y="7315558"/>
                  <a:pt x="12018618" y="7315558"/>
                </a:cubicBezTo>
                <a:cubicBezTo>
                  <a:pt x="11951283" y="7315558"/>
                  <a:pt x="11896698" y="7260972"/>
                  <a:pt x="11896698" y="7193637"/>
                </a:cubicBezTo>
                <a:cubicBezTo>
                  <a:pt x="11896698" y="7126302"/>
                  <a:pt x="11951283" y="7071717"/>
                  <a:pt x="12018618" y="7071717"/>
                </a:cubicBezTo>
                <a:close/>
                <a:moveTo>
                  <a:pt x="15066618" y="7071713"/>
                </a:moveTo>
                <a:cubicBezTo>
                  <a:pt x="15133953" y="7071713"/>
                  <a:pt x="15188538" y="7126298"/>
                  <a:pt x="15188538" y="7193633"/>
                </a:cubicBezTo>
                <a:cubicBezTo>
                  <a:pt x="15188538" y="7260968"/>
                  <a:pt x="15133953" y="7315553"/>
                  <a:pt x="15066618" y="7315553"/>
                </a:cubicBezTo>
                <a:cubicBezTo>
                  <a:pt x="14999283" y="7315553"/>
                  <a:pt x="14944698" y="7260968"/>
                  <a:pt x="14944698" y="7193633"/>
                </a:cubicBezTo>
                <a:cubicBezTo>
                  <a:pt x="14944698" y="7126298"/>
                  <a:pt x="14999283" y="7071713"/>
                  <a:pt x="15066618" y="7071713"/>
                </a:cubicBezTo>
                <a:close/>
                <a:moveTo>
                  <a:pt x="15645738" y="7071709"/>
                </a:moveTo>
                <a:cubicBezTo>
                  <a:pt x="15713073" y="7071709"/>
                  <a:pt x="15767658" y="7126294"/>
                  <a:pt x="15767658" y="7193629"/>
                </a:cubicBezTo>
                <a:cubicBezTo>
                  <a:pt x="15767658" y="7260964"/>
                  <a:pt x="15713073" y="7315549"/>
                  <a:pt x="15645738" y="7315549"/>
                </a:cubicBezTo>
                <a:cubicBezTo>
                  <a:pt x="15578403" y="7315549"/>
                  <a:pt x="15523818" y="7260964"/>
                  <a:pt x="15523818" y="7193629"/>
                </a:cubicBezTo>
                <a:cubicBezTo>
                  <a:pt x="15523818" y="7126294"/>
                  <a:pt x="15578403" y="7071709"/>
                  <a:pt x="15645738" y="7071709"/>
                </a:cubicBezTo>
                <a:close/>
                <a:moveTo>
                  <a:pt x="13847418" y="7071704"/>
                </a:moveTo>
                <a:cubicBezTo>
                  <a:pt x="13914753" y="7071704"/>
                  <a:pt x="13969338" y="7126289"/>
                  <a:pt x="13969338" y="7193624"/>
                </a:cubicBezTo>
                <a:cubicBezTo>
                  <a:pt x="13969338" y="7260960"/>
                  <a:pt x="13914753" y="7315544"/>
                  <a:pt x="13847418" y="7315544"/>
                </a:cubicBezTo>
                <a:cubicBezTo>
                  <a:pt x="13780083" y="7315544"/>
                  <a:pt x="13725498" y="7260960"/>
                  <a:pt x="13725498" y="7193624"/>
                </a:cubicBezTo>
                <a:cubicBezTo>
                  <a:pt x="13725498" y="7126289"/>
                  <a:pt x="13780083" y="7071704"/>
                  <a:pt x="13847418" y="7071704"/>
                </a:cubicBezTo>
                <a:close/>
                <a:moveTo>
                  <a:pt x="14426538" y="7071700"/>
                </a:moveTo>
                <a:cubicBezTo>
                  <a:pt x="14493873" y="7071700"/>
                  <a:pt x="14548458" y="7126286"/>
                  <a:pt x="14548458" y="7193621"/>
                </a:cubicBezTo>
                <a:cubicBezTo>
                  <a:pt x="14548458" y="7260955"/>
                  <a:pt x="14493873" y="7315540"/>
                  <a:pt x="14426538" y="7315540"/>
                </a:cubicBezTo>
                <a:cubicBezTo>
                  <a:pt x="14359203" y="7315540"/>
                  <a:pt x="14304618" y="7260955"/>
                  <a:pt x="14304618" y="7193621"/>
                </a:cubicBezTo>
                <a:cubicBezTo>
                  <a:pt x="14304618" y="7126286"/>
                  <a:pt x="14359203" y="7071700"/>
                  <a:pt x="14426538" y="7071700"/>
                </a:cubicBezTo>
                <a:close/>
                <a:moveTo>
                  <a:pt x="16285818" y="7071688"/>
                </a:moveTo>
                <a:cubicBezTo>
                  <a:pt x="16353154" y="7071688"/>
                  <a:pt x="16407738" y="7126273"/>
                  <a:pt x="16407738" y="7193608"/>
                </a:cubicBezTo>
                <a:cubicBezTo>
                  <a:pt x="16407738" y="7260943"/>
                  <a:pt x="16353154" y="7315528"/>
                  <a:pt x="16285818" y="7315528"/>
                </a:cubicBezTo>
                <a:cubicBezTo>
                  <a:pt x="16218482" y="7315528"/>
                  <a:pt x="16163898" y="7260943"/>
                  <a:pt x="16163898" y="7193608"/>
                </a:cubicBezTo>
                <a:cubicBezTo>
                  <a:pt x="16163898" y="7126273"/>
                  <a:pt x="16218482" y="7071688"/>
                  <a:pt x="16285818" y="7071688"/>
                </a:cubicBezTo>
                <a:close/>
                <a:moveTo>
                  <a:pt x="16864938" y="7071683"/>
                </a:moveTo>
                <a:cubicBezTo>
                  <a:pt x="16932274" y="7071683"/>
                  <a:pt x="16986858" y="7126268"/>
                  <a:pt x="16986858" y="7193603"/>
                </a:cubicBezTo>
                <a:cubicBezTo>
                  <a:pt x="16986858" y="7260938"/>
                  <a:pt x="16932274" y="7315523"/>
                  <a:pt x="16864938" y="7315523"/>
                </a:cubicBezTo>
                <a:cubicBezTo>
                  <a:pt x="16797602" y="7315523"/>
                  <a:pt x="16743018" y="7260938"/>
                  <a:pt x="16743018" y="7193603"/>
                </a:cubicBezTo>
                <a:cubicBezTo>
                  <a:pt x="16743018" y="7126268"/>
                  <a:pt x="16797602" y="7071683"/>
                  <a:pt x="16864938" y="7071683"/>
                </a:cubicBezTo>
                <a:close/>
                <a:moveTo>
                  <a:pt x="542898" y="7071679"/>
                </a:moveTo>
                <a:cubicBezTo>
                  <a:pt x="610234" y="7071679"/>
                  <a:pt x="664818" y="7126264"/>
                  <a:pt x="664818" y="7193599"/>
                </a:cubicBezTo>
                <a:cubicBezTo>
                  <a:pt x="664818" y="7260934"/>
                  <a:pt x="610234" y="7315519"/>
                  <a:pt x="542898" y="7315519"/>
                </a:cubicBezTo>
                <a:cubicBezTo>
                  <a:pt x="475562" y="7315519"/>
                  <a:pt x="420978" y="7260934"/>
                  <a:pt x="420978" y="7193599"/>
                </a:cubicBezTo>
                <a:cubicBezTo>
                  <a:pt x="420978" y="7126264"/>
                  <a:pt x="475562" y="7071679"/>
                  <a:pt x="542898" y="7071679"/>
                </a:cubicBezTo>
                <a:close/>
                <a:moveTo>
                  <a:pt x="1122018" y="7071675"/>
                </a:moveTo>
                <a:cubicBezTo>
                  <a:pt x="1189354" y="7071675"/>
                  <a:pt x="1243938" y="7126259"/>
                  <a:pt x="1243938" y="7193594"/>
                </a:cubicBezTo>
                <a:cubicBezTo>
                  <a:pt x="1243938" y="7260931"/>
                  <a:pt x="1189354" y="7315514"/>
                  <a:pt x="1122018" y="7315514"/>
                </a:cubicBezTo>
                <a:cubicBezTo>
                  <a:pt x="1054682" y="7315514"/>
                  <a:pt x="1000098" y="7260931"/>
                  <a:pt x="1000098" y="7193594"/>
                </a:cubicBezTo>
                <a:cubicBezTo>
                  <a:pt x="1000098" y="7126259"/>
                  <a:pt x="1054682" y="7071675"/>
                  <a:pt x="1122018" y="7071675"/>
                </a:cubicBezTo>
                <a:close/>
                <a:moveTo>
                  <a:pt x="2981298" y="7071662"/>
                </a:moveTo>
                <a:cubicBezTo>
                  <a:pt x="3048634" y="7071662"/>
                  <a:pt x="3103218" y="7126247"/>
                  <a:pt x="3103218" y="7193582"/>
                </a:cubicBezTo>
                <a:cubicBezTo>
                  <a:pt x="3103218" y="7260917"/>
                  <a:pt x="3048634" y="7315502"/>
                  <a:pt x="2981298" y="7315502"/>
                </a:cubicBezTo>
                <a:cubicBezTo>
                  <a:pt x="2913962" y="7315502"/>
                  <a:pt x="2859378" y="7260917"/>
                  <a:pt x="2859378" y="7193582"/>
                </a:cubicBezTo>
                <a:cubicBezTo>
                  <a:pt x="2859378" y="7126247"/>
                  <a:pt x="2913962" y="7071662"/>
                  <a:pt x="2981298" y="7071662"/>
                </a:cubicBezTo>
                <a:close/>
                <a:moveTo>
                  <a:pt x="3560418" y="7071658"/>
                </a:moveTo>
                <a:cubicBezTo>
                  <a:pt x="3627754" y="7071658"/>
                  <a:pt x="3682338" y="7126243"/>
                  <a:pt x="3682338" y="7193578"/>
                </a:cubicBezTo>
                <a:cubicBezTo>
                  <a:pt x="3682338" y="7260913"/>
                  <a:pt x="3627754" y="7315498"/>
                  <a:pt x="3560418" y="7315498"/>
                </a:cubicBezTo>
                <a:cubicBezTo>
                  <a:pt x="3493082" y="7315498"/>
                  <a:pt x="3438498" y="7260913"/>
                  <a:pt x="3438498" y="7193578"/>
                </a:cubicBezTo>
                <a:cubicBezTo>
                  <a:pt x="3438498" y="7126243"/>
                  <a:pt x="3493082" y="7071658"/>
                  <a:pt x="3560418" y="7071658"/>
                </a:cubicBezTo>
                <a:close/>
                <a:moveTo>
                  <a:pt x="1762098" y="7071653"/>
                </a:moveTo>
                <a:cubicBezTo>
                  <a:pt x="1829434" y="7071653"/>
                  <a:pt x="1884018" y="7126238"/>
                  <a:pt x="1884018" y="7193573"/>
                </a:cubicBezTo>
                <a:cubicBezTo>
                  <a:pt x="1884018" y="7260909"/>
                  <a:pt x="1829434" y="7315493"/>
                  <a:pt x="1762098" y="7315493"/>
                </a:cubicBezTo>
                <a:cubicBezTo>
                  <a:pt x="1694762" y="7315493"/>
                  <a:pt x="1640178" y="7260909"/>
                  <a:pt x="1640178" y="7193573"/>
                </a:cubicBezTo>
                <a:cubicBezTo>
                  <a:pt x="1640178" y="7126238"/>
                  <a:pt x="1694762" y="7071653"/>
                  <a:pt x="1762098" y="7071653"/>
                </a:cubicBezTo>
                <a:close/>
                <a:moveTo>
                  <a:pt x="2341218" y="7071649"/>
                </a:moveTo>
                <a:cubicBezTo>
                  <a:pt x="2408554" y="7071649"/>
                  <a:pt x="2463138" y="7126235"/>
                  <a:pt x="2463138" y="7193569"/>
                </a:cubicBezTo>
                <a:cubicBezTo>
                  <a:pt x="2463138" y="7260904"/>
                  <a:pt x="2408554" y="7315490"/>
                  <a:pt x="2341218" y="7315490"/>
                </a:cubicBezTo>
                <a:cubicBezTo>
                  <a:pt x="2273882" y="7315490"/>
                  <a:pt x="2219298" y="7260904"/>
                  <a:pt x="2219298" y="7193569"/>
                </a:cubicBezTo>
                <a:cubicBezTo>
                  <a:pt x="2219298" y="7126235"/>
                  <a:pt x="2273882" y="7071649"/>
                  <a:pt x="2341218" y="7071649"/>
                </a:cubicBezTo>
                <a:close/>
                <a:moveTo>
                  <a:pt x="5389218" y="7071647"/>
                </a:moveTo>
                <a:cubicBezTo>
                  <a:pt x="5456554" y="7071647"/>
                  <a:pt x="5511138" y="7126232"/>
                  <a:pt x="5511138" y="7193567"/>
                </a:cubicBezTo>
                <a:cubicBezTo>
                  <a:pt x="5511138" y="7260902"/>
                  <a:pt x="5456554" y="7315486"/>
                  <a:pt x="5389218" y="7315486"/>
                </a:cubicBezTo>
                <a:cubicBezTo>
                  <a:pt x="5321882" y="7315486"/>
                  <a:pt x="5267298" y="7260902"/>
                  <a:pt x="5267298" y="7193567"/>
                </a:cubicBezTo>
                <a:cubicBezTo>
                  <a:pt x="5267298" y="7126232"/>
                  <a:pt x="5321882" y="7071647"/>
                  <a:pt x="5389218" y="7071647"/>
                </a:cubicBezTo>
                <a:close/>
                <a:moveTo>
                  <a:pt x="5968338" y="7071641"/>
                </a:moveTo>
                <a:cubicBezTo>
                  <a:pt x="6035674" y="7071641"/>
                  <a:pt x="6090258" y="7126226"/>
                  <a:pt x="6090258" y="7193561"/>
                </a:cubicBezTo>
                <a:cubicBezTo>
                  <a:pt x="6090258" y="7260896"/>
                  <a:pt x="6035674" y="7315481"/>
                  <a:pt x="5968338" y="7315481"/>
                </a:cubicBezTo>
                <a:cubicBezTo>
                  <a:pt x="5901002" y="7315481"/>
                  <a:pt x="5846418" y="7260896"/>
                  <a:pt x="5846418" y="7193561"/>
                </a:cubicBezTo>
                <a:cubicBezTo>
                  <a:pt x="5846418" y="7126226"/>
                  <a:pt x="5901002" y="7071641"/>
                  <a:pt x="5968338" y="7071641"/>
                </a:cubicBezTo>
                <a:close/>
                <a:moveTo>
                  <a:pt x="4170018" y="7071637"/>
                </a:moveTo>
                <a:cubicBezTo>
                  <a:pt x="4237354" y="7071637"/>
                  <a:pt x="4291938" y="7126222"/>
                  <a:pt x="4291938" y="7193557"/>
                </a:cubicBezTo>
                <a:cubicBezTo>
                  <a:pt x="4291938" y="7260892"/>
                  <a:pt x="4237354" y="7315477"/>
                  <a:pt x="4170018" y="7315477"/>
                </a:cubicBezTo>
                <a:cubicBezTo>
                  <a:pt x="4102682" y="7315477"/>
                  <a:pt x="4048098" y="7260892"/>
                  <a:pt x="4048098" y="7193557"/>
                </a:cubicBezTo>
                <a:cubicBezTo>
                  <a:pt x="4048098" y="7126222"/>
                  <a:pt x="4102682" y="7071637"/>
                  <a:pt x="4170018" y="7071637"/>
                </a:cubicBezTo>
                <a:close/>
                <a:moveTo>
                  <a:pt x="4749138" y="7071633"/>
                </a:moveTo>
                <a:cubicBezTo>
                  <a:pt x="4816474" y="7071633"/>
                  <a:pt x="4871058" y="7126218"/>
                  <a:pt x="4871058" y="7193553"/>
                </a:cubicBezTo>
                <a:cubicBezTo>
                  <a:pt x="4871058" y="7260888"/>
                  <a:pt x="4816474" y="7315473"/>
                  <a:pt x="4749138" y="7315473"/>
                </a:cubicBezTo>
                <a:cubicBezTo>
                  <a:pt x="4681802" y="7315473"/>
                  <a:pt x="4627218" y="7260888"/>
                  <a:pt x="4627218" y="7193553"/>
                </a:cubicBezTo>
                <a:cubicBezTo>
                  <a:pt x="4627218" y="7126218"/>
                  <a:pt x="4681802" y="7071633"/>
                  <a:pt x="4749138" y="7071633"/>
                </a:cubicBezTo>
                <a:close/>
                <a:moveTo>
                  <a:pt x="7827618" y="7071629"/>
                </a:moveTo>
                <a:cubicBezTo>
                  <a:pt x="7894953" y="7071629"/>
                  <a:pt x="7949538" y="7126214"/>
                  <a:pt x="7949538" y="7193549"/>
                </a:cubicBezTo>
                <a:cubicBezTo>
                  <a:pt x="7949538" y="7260884"/>
                  <a:pt x="7894953" y="7315469"/>
                  <a:pt x="7827618" y="7315469"/>
                </a:cubicBezTo>
                <a:cubicBezTo>
                  <a:pt x="7760283" y="7315469"/>
                  <a:pt x="7705698" y="7260884"/>
                  <a:pt x="7705698" y="7193549"/>
                </a:cubicBezTo>
                <a:cubicBezTo>
                  <a:pt x="7705698" y="7126214"/>
                  <a:pt x="7760283" y="7071629"/>
                  <a:pt x="7827618" y="7071629"/>
                </a:cubicBezTo>
                <a:close/>
                <a:moveTo>
                  <a:pt x="8406738" y="7071624"/>
                </a:moveTo>
                <a:cubicBezTo>
                  <a:pt x="8474073" y="7071624"/>
                  <a:pt x="8528658" y="7126209"/>
                  <a:pt x="8528658" y="7193544"/>
                </a:cubicBezTo>
                <a:cubicBezTo>
                  <a:pt x="8528658" y="7260880"/>
                  <a:pt x="8474073" y="7315464"/>
                  <a:pt x="8406738" y="7315464"/>
                </a:cubicBezTo>
                <a:cubicBezTo>
                  <a:pt x="8339403" y="7315464"/>
                  <a:pt x="8284818" y="7260880"/>
                  <a:pt x="8284818" y="7193544"/>
                </a:cubicBezTo>
                <a:cubicBezTo>
                  <a:pt x="8284818" y="7126209"/>
                  <a:pt x="8339403" y="7071624"/>
                  <a:pt x="8406738" y="7071624"/>
                </a:cubicBezTo>
                <a:close/>
                <a:moveTo>
                  <a:pt x="6608418" y="7071620"/>
                </a:moveTo>
                <a:cubicBezTo>
                  <a:pt x="6675754" y="7071620"/>
                  <a:pt x="6730338" y="7126205"/>
                  <a:pt x="6730338" y="7193540"/>
                </a:cubicBezTo>
                <a:cubicBezTo>
                  <a:pt x="6730338" y="7260875"/>
                  <a:pt x="6675754" y="7315460"/>
                  <a:pt x="6608418" y="7315460"/>
                </a:cubicBezTo>
                <a:cubicBezTo>
                  <a:pt x="6541082" y="7315460"/>
                  <a:pt x="6486498" y="7260875"/>
                  <a:pt x="6486498" y="7193540"/>
                </a:cubicBezTo>
                <a:cubicBezTo>
                  <a:pt x="6486498" y="7126205"/>
                  <a:pt x="6541082" y="7071620"/>
                  <a:pt x="6608418" y="7071620"/>
                </a:cubicBezTo>
                <a:close/>
                <a:moveTo>
                  <a:pt x="7187538" y="7071617"/>
                </a:moveTo>
                <a:cubicBezTo>
                  <a:pt x="7254874" y="7071617"/>
                  <a:pt x="7309458" y="7126202"/>
                  <a:pt x="7309458" y="7193537"/>
                </a:cubicBezTo>
                <a:cubicBezTo>
                  <a:pt x="7309458" y="7260872"/>
                  <a:pt x="7254874" y="7315457"/>
                  <a:pt x="7187538" y="7315457"/>
                </a:cubicBezTo>
                <a:cubicBezTo>
                  <a:pt x="7120202" y="7315457"/>
                  <a:pt x="7065618" y="7260872"/>
                  <a:pt x="7065618" y="7193537"/>
                </a:cubicBezTo>
                <a:cubicBezTo>
                  <a:pt x="7065618" y="7126202"/>
                  <a:pt x="7120202" y="7071617"/>
                  <a:pt x="7187538" y="7071617"/>
                </a:cubicBezTo>
                <a:close/>
                <a:moveTo>
                  <a:pt x="10220298" y="6482474"/>
                </a:moveTo>
                <a:cubicBezTo>
                  <a:pt x="10287633" y="6482474"/>
                  <a:pt x="10342218" y="6537059"/>
                  <a:pt x="10342218" y="6604394"/>
                </a:cubicBezTo>
                <a:cubicBezTo>
                  <a:pt x="10342218" y="6671729"/>
                  <a:pt x="10287633" y="6726314"/>
                  <a:pt x="10220298" y="6726314"/>
                </a:cubicBezTo>
                <a:cubicBezTo>
                  <a:pt x="10152963" y="6726314"/>
                  <a:pt x="10098378" y="6671729"/>
                  <a:pt x="10098378" y="6604394"/>
                </a:cubicBezTo>
                <a:cubicBezTo>
                  <a:pt x="10098378" y="6537059"/>
                  <a:pt x="10152963" y="6482474"/>
                  <a:pt x="10220298" y="6482474"/>
                </a:cubicBezTo>
                <a:close/>
                <a:moveTo>
                  <a:pt x="10799418" y="6482469"/>
                </a:moveTo>
                <a:cubicBezTo>
                  <a:pt x="10866753" y="6482469"/>
                  <a:pt x="10921338" y="6537054"/>
                  <a:pt x="10921338" y="6604389"/>
                </a:cubicBezTo>
                <a:cubicBezTo>
                  <a:pt x="10921338" y="6671724"/>
                  <a:pt x="10866753" y="6726309"/>
                  <a:pt x="10799418" y="6726309"/>
                </a:cubicBezTo>
                <a:cubicBezTo>
                  <a:pt x="10732083" y="6726309"/>
                  <a:pt x="10677498" y="6671724"/>
                  <a:pt x="10677498" y="6604389"/>
                </a:cubicBezTo>
                <a:cubicBezTo>
                  <a:pt x="10677498" y="6537054"/>
                  <a:pt x="10732083" y="6482469"/>
                  <a:pt x="10799418" y="6482469"/>
                </a:cubicBezTo>
                <a:close/>
                <a:moveTo>
                  <a:pt x="9001098" y="6482465"/>
                </a:moveTo>
                <a:cubicBezTo>
                  <a:pt x="9068433" y="6482465"/>
                  <a:pt x="9123018" y="6537050"/>
                  <a:pt x="9123018" y="6604385"/>
                </a:cubicBezTo>
                <a:cubicBezTo>
                  <a:pt x="9123018" y="6671720"/>
                  <a:pt x="9068433" y="6726305"/>
                  <a:pt x="9001098" y="6726305"/>
                </a:cubicBezTo>
                <a:cubicBezTo>
                  <a:pt x="8933763" y="6726305"/>
                  <a:pt x="8879178" y="6671720"/>
                  <a:pt x="8879178" y="6604385"/>
                </a:cubicBezTo>
                <a:cubicBezTo>
                  <a:pt x="8879178" y="6537050"/>
                  <a:pt x="8933763" y="6482465"/>
                  <a:pt x="9001098" y="6482465"/>
                </a:cubicBezTo>
                <a:close/>
                <a:moveTo>
                  <a:pt x="9580218" y="6482462"/>
                </a:moveTo>
                <a:cubicBezTo>
                  <a:pt x="9647553" y="6482462"/>
                  <a:pt x="9702138" y="6537047"/>
                  <a:pt x="9702138" y="6604382"/>
                </a:cubicBezTo>
                <a:cubicBezTo>
                  <a:pt x="9702138" y="6671717"/>
                  <a:pt x="9647553" y="6726302"/>
                  <a:pt x="9580218" y="6726302"/>
                </a:cubicBezTo>
                <a:cubicBezTo>
                  <a:pt x="9512883" y="6726302"/>
                  <a:pt x="9458298" y="6671717"/>
                  <a:pt x="9458298" y="6604382"/>
                </a:cubicBezTo>
                <a:cubicBezTo>
                  <a:pt x="9458298" y="6537047"/>
                  <a:pt x="9512883" y="6482462"/>
                  <a:pt x="9580218" y="6482462"/>
                </a:cubicBezTo>
                <a:close/>
                <a:moveTo>
                  <a:pt x="12658698" y="6482457"/>
                </a:moveTo>
                <a:cubicBezTo>
                  <a:pt x="12726033" y="6482457"/>
                  <a:pt x="12780618" y="6537042"/>
                  <a:pt x="12780618" y="6604377"/>
                </a:cubicBezTo>
                <a:cubicBezTo>
                  <a:pt x="12780618" y="6671712"/>
                  <a:pt x="12726033" y="6726297"/>
                  <a:pt x="12658698" y="6726297"/>
                </a:cubicBezTo>
                <a:cubicBezTo>
                  <a:pt x="12591363" y="6726297"/>
                  <a:pt x="12536778" y="6671712"/>
                  <a:pt x="12536778" y="6604377"/>
                </a:cubicBezTo>
                <a:cubicBezTo>
                  <a:pt x="12536778" y="6537042"/>
                  <a:pt x="12591363" y="6482457"/>
                  <a:pt x="12658698" y="6482457"/>
                </a:cubicBezTo>
                <a:close/>
                <a:moveTo>
                  <a:pt x="13237818" y="6482453"/>
                </a:moveTo>
                <a:cubicBezTo>
                  <a:pt x="13305153" y="6482453"/>
                  <a:pt x="13359738" y="6537038"/>
                  <a:pt x="13359738" y="6604373"/>
                </a:cubicBezTo>
                <a:cubicBezTo>
                  <a:pt x="13359738" y="6671708"/>
                  <a:pt x="13305153" y="6726293"/>
                  <a:pt x="13237818" y="6726293"/>
                </a:cubicBezTo>
                <a:cubicBezTo>
                  <a:pt x="13170483" y="6726293"/>
                  <a:pt x="13115898" y="6671708"/>
                  <a:pt x="13115898" y="6604373"/>
                </a:cubicBezTo>
                <a:cubicBezTo>
                  <a:pt x="13115898" y="6537038"/>
                  <a:pt x="13170483" y="6482453"/>
                  <a:pt x="13237818" y="6482453"/>
                </a:cubicBezTo>
                <a:close/>
                <a:moveTo>
                  <a:pt x="11439498" y="6482448"/>
                </a:moveTo>
                <a:cubicBezTo>
                  <a:pt x="11506833" y="6482448"/>
                  <a:pt x="11561418" y="6537034"/>
                  <a:pt x="11561418" y="6604368"/>
                </a:cubicBezTo>
                <a:cubicBezTo>
                  <a:pt x="11561418" y="6671703"/>
                  <a:pt x="11506833" y="6726288"/>
                  <a:pt x="11439498" y="6726288"/>
                </a:cubicBezTo>
                <a:cubicBezTo>
                  <a:pt x="11372163" y="6726288"/>
                  <a:pt x="11317578" y="6671703"/>
                  <a:pt x="11317578" y="6604368"/>
                </a:cubicBezTo>
                <a:cubicBezTo>
                  <a:pt x="11317578" y="6537034"/>
                  <a:pt x="11372163" y="6482448"/>
                  <a:pt x="11439498" y="6482448"/>
                </a:cubicBezTo>
                <a:close/>
                <a:moveTo>
                  <a:pt x="12018618" y="6482445"/>
                </a:moveTo>
                <a:cubicBezTo>
                  <a:pt x="12085953" y="6482445"/>
                  <a:pt x="12140538" y="6537030"/>
                  <a:pt x="12140538" y="6604365"/>
                </a:cubicBezTo>
                <a:cubicBezTo>
                  <a:pt x="12140538" y="6671700"/>
                  <a:pt x="12085953" y="6726285"/>
                  <a:pt x="12018618" y="6726285"/>
                </a:cubicBezTo>
                <a:cubicBezTo>
                  <a:pt x="11951283" y="6726285"/>
                  <a:pt x="11896698" y="6671700"/>
                  <a:pt x="11896698" y="6604365"/>
                </a:cubicBezTo>
                <a:cubicBezTo>
                  <a:pt x="11896698" y="6537030"/>
                  <a:pt x="11951283" y="6482445"/>
                  <a:pt x="12018618" y="6482445"/>
                </a:cubicBezTo>
                <a:close/>
                <a:moveTo>
                  <a:pt x="15066618" y="6482441"/>
                </a:moveTo>
                <a:cubicBezTo>
                  <a:pt x="15133953" y="6482441"/>
                  <a:pt x="15188538" y="6537026"/>
                  <a:pt x="15188538" y="6604361"/>
                </a:cubicBezTo>
                <a:cubicBezTo>
                  <a:pt x="15188538" y="6671696"/>
                  <a:pt x="15133953" y="6726281"/>
                  <a:pt x="15066618" y="6726281"/>
                </a:cubicBezTo>
                <a:cubicBezTo>
                  <a:pt x="14999283" y="6726281"/>
                  <a:pt x="14944698" y="6671696"/>
                  <a:pt x="14944698" y="6604361"/>
                </a:cubicBezTo>
                <a:cubicBezTo>
                  <a:pt x="14944698" y="6537026"/>
                  <a:pt x="14999283" y="6482441"/>
                  <a:pt x="15066618" y="6482441"/>
                </a:cubicBezTo>
                <a:close/>
                <a:moveTo>
                  <a:pt x="15645738" y="6482436"/>
                </a:moveTo>
                <a:cubicBezTo>
                  <a:pt x="15713073" y="6482436"/>
                  <a:pt x="15767658" y="6537021"/>
                  <a:pt x="15767658" y="6604356"/>
                </a:cubicBezTo>
                <a:cubicBezTo>
                  <a:pt x="15767658" y="6671691"/>
                  <a:pt x="15713073" y="6726276"/>
                  <a:pt x="15645738" y="6726276"/>
                </a:cubicBezTo>
                <a:cubicBezTo>
                  <a:pt x="15578403" y="6726276"/>
                  <a:pt x="15523818" y="6671691"/>
                  <a:pt x="15523818" y="6604356"/>
                </a:cubicBezTo>
                <a:cubicBezTo>
                  <a:pt x="15523818" y="6537021"/>
                  <a:pt x="15578403" y="6482436"/>
                  <a:pt x="15645738" y="6482436"/>
                </a:cubicBezTo>
                <a:close/>
                <a:moveTo>
                  <a:pt x="13847418" y="6482432"/>
                </a:moveTo>
                <a:cubicBezTo>
                  <a:pt x="13914753" y="6482432"/>
                  <a:pt x="13969338" y="6537017"/>
                  <a:pt x="13969338" y="6604353"/>
                </a:cubicBezTo>
                <a:cubicBezTo>
                  <a:pt x="13969338" y="6671687"/>
                  <a:pt x="13914753" y="6726272"/>
                  <a:pt x="13847418" y="6726272"/>
                </a:cubicBezTo>
                <a:cubicBezTo>
                  <a:pt x="13780083" y="6726272"/>
                  <a:pt x="13725498" y="6671687"/>
                  <a:pt x="13725498" y="6604353"/>
                </a:cubicBezTo>
                <a:cubicBezTo>
                  <a:pt x="13725498" y="6537017"/>
                  <a:pt x="13780083" y="6482432"/>
                  <a:pt x="13847418" y="6482432"/>
                </a:cubicBezTo>
                <a:close/>
                <a:moveTo>
                  <a:pt x="14426538" y="6482428"/>
                </a:moveTo>
                <a:cubicBezTo>
                  <a:pt x="14493873" y="6482428"/>
                  <a:pt x="14548458" y="6537013"/>
                  <a:pt x="14548458" y="6604348"/>
                </a:cubicBezTo>
                <a:cubicBezTo>
                  <a:pt x="14548458" y="6671683"/>
                  <a:pt x="14493873" y="6726268"/>
                  <a:pt x="14426538" y="6726268"/>
                </a:cubicBezTo>
                <a:cubicBezTo>
                  <a:pt x="14359203" y="6726268"/>
                  <a:pt x="14304618" y="6671683"/>
                  <a:pt x="14304618" y="6604348"/>
                </a:cubicBezTo>
                <a:cubicBezTo>
                  <a:pt x="14304618" y="6537013"/>
                  <a:pt x="14359203" y="6482428"/>
                  <a:pt x="14426538" y="6482428"/>
                </a:cubicBezTo>
                <a:close/>
                <a:moveTo>
                  <a:pt x="16285818" y="6482415"/>
                </a:moveTo>
                <a:cubicBezTo>
                  <a:pt x="16353154" y="6482415"/>
                  <a:pt x="16407738" y="6537000"/>
                  <a:pt x="16407738" y="6604335"/>
                </a:cubicBezTo>
                <a:cubicBezTo>
                  <a:pt x="16407738" y="6671670"/>
                  <a:pt x="16353154" y="6726255"/>
                  <a:pt x="16285818" y="6726255"/>
                </a:cubicBezTo>
                <a:cubicBezTo>
                  <a:pt x="16218482" y="6726255"/>
                  <a:pt x="16163898" y="6671670"/>
                  <a:pt x="16163898" y="6604335"/>
                </a:cubicBezTo>
                <a:cubicBezTo>
                  <a:pt x="16163898" y="6537000"/>
                  <a:pt x="16218482" y="6482415"/>
                  <a:pt x="16285818" y="6482415"/>
                </a:cubicBezTo>
                <a:close/>
                <a:moveTo>
                  <a:pt x="16864938" y="6482411"/>
                </a:moveTo>
                <a:cubicBezTo>
                  <a:pt x="16932274" y="6482411"/>
                  <a:pt x="16986858" y="6536996"/>
                  <a:pt x="16986858" y="6604331"/>
                </a:cubicBezTo>
                <a:cubicBezTo>
                  <a:pt x="16986858" y="6671666"/>
                  <a:pt x="16932274" y="6726251"/>
                  <a:pt x="16864938" y="6726251"/>
                </a:cubicBezTo>
                <a:cubicBezTo>
                  <a:pt x="16797602" y="6726251"/>
                  <a:pt x="16743018" y="6671666"/>
                  <a:pt x="16743018" y="6604331"/>
                </a:cubicBezTo>
                <a:cubicBezTo>
                  <a:pt x="16743018" y="6536996"/>
                  <a:pt x="16797602" y="6482411"/>
                  <a:pt x="16864938" y="6482411"/>
                </a:cubicBezTo>
                <a:close/>
                <a:moveTo>
                  <a:pt x="542898" y="6482407"/>
                </a:moveTo>
                <a:cubicBezTo>
                  <a:pt x="610234" y="6482407"/>
                  <a:pt x="664818" y="6536991"/>
                  <a:pt x="664818" y="6604326"/>
                </a:cubicBezTo>
                <a:cubicBezTo>
                  <a:pt x="664818" y="6671662"/>
                  <a:pt x="610234" y="6726246"/>
                  <a:pt x="542898" y="6726246"/>
                </a:cubicBezTo>
                <a:cubicBezTo>
                  <a:pt x="475562" y="6726246"/>
                  <a:pt x="420978" y="6671662"/>
                  <a:pt x="420978" y="6604326"/>
                </a:cubicBezTo>
                <a:cubicBezTo>
                  <a:pt x="420978" y="6536991"/>
                  <a:pt x="475562" y="6482407"/>
                  <a:pt x="542898" y="6482407"/>
                </a:cubicBezTo>
                <a:close/>
                <a:moveTo>
                  <a:pt x="1122018" y="6482403"/>
                </a:moveTo>
                <a:cubicBezTo>
                  <a:pt x="1189354" y="6482403"/>
                  <a:pt x="1243938" y="6536988"/>
                  <a:pt x="1243938" y="6604323"/>
                </a:cubicBezTo>
                <a:cubicBezTo>
                  <a:pt x="1243938" y="6671658"/>
                  <a:pt x="1189354" y="6726243"/>
                  <a:pt x="1122018" y="6726243"/>
                </a:cubicBezTo>
                <a:cubicBezTo>
                  <a:pt x="1054682" y="6726243"/>
                  <a:pt x="1000098" y="6671658"/>
                  <a:pt x="1000098" y="6604323"/>
                </a:cubicBezTo>
                <a:cubicBezTo>
                  <a:pt x="1000098" y="6536988"/>
                  <a:pt x="1054682" y="6482403"/>
                  <a:pt x="1122018" y="6482403"/>
                </a:cubicBezTo>
                <a:close/>
                <a:moveTo>
                  <a:pt x="2981298" y="6482390"/>
                </a:moveTo>
                <a:cubicBezTo>
                  <a:pt x="3048634" y="6482390"/>
                  <a:pt x="3103218" y="6536975"/>
                  <a:pt x="3103218" y="6604310"/>
                </a:cubicBezTo>
                <a:cubicBezTo>
                  <a:pt x="3103218" y="6671645"/>
                  <a:pt x="3048634" y="6726230"/>
                  <a:pt x="2981298" y="6726230"/>
                </a:cubicBezTo>
                <a:cubicBezTo>
                  <a:pt x="2913962" y="6726230"/>
                  <a:pt x="2859378" y="6671645"/>
                  <a:pt x="2859378" y="6604310"/>
                </a:cubicBezTo>
                <a:cubicBezTo>
                  <a:pt x="2859378" y="6536975"/>
                  <a:pt x="2913962" y="6482390"/>
                  <a:pt x="2981298" y="6482390"/>
                </a:cubicBezTo>
                <a:close/>
                <a:moveTo>
                  <a:pt x="3560418" y="6482385"/>
                </a:moveTo>
                <a:cubicBezTo>
                  <a:pt x="3627754" y="6482385"/>
                  <a:pt x="3682338" y="6536970"/>
                  <a:pt x="3682338" y="6604305"/>
                </a:cubicBezTo>
                <a:cubicBezTo>
                  <a:pt x="3682338" y="6671640"/>
                  <a:pt x="3627754" y="6726225"/>
                  <a:pt x="3560418" y="6726225"/>
                </a:cubicBezTo>
                <a:cubicBezTo>
                  <a:pt x="3493082" y="6726225"/>
                  <a:pt x="3438498" y="6671640"/>
                  <a:pt x="3438498" y="6604305"/>
                </a:cubicBezTo>
                <a:cubicBezTo>
                  <a:pt x="3438498" y="6536970"/>
                  <a:pt x="3493082" y="6482385"/>
                  <a:pt x="3560418" y="6482385"/>
                </a:cubicBezTo>
                <a:close/>
                <a:moveTo>
                  <a:pt x="1762098" y="6482381"/>
                </a:moveTo>
                <a:cubicBezTo>
                  <a:pt x="1829434" y="6482381"/>
                  <a:pt x="1884018" y="6536967"/>
                  <a:pt x="1884018" y="6604301"/>
                </a:cubicBezTo>
                <a:cubicBezTo>
                  <a:pt x="1884018" y="6671636"/>
                  <a:pt x="1829434" y="6726222"/>
                  <a:pt x="1762098" y="6726222"/>
                </a:cubicBezTo>
                <a:cubicBezTo>
                  <a:pt x="1694762" y="6726222"/>
                  <a:pt x="1640178" y="6671636"/>
                  <a:pt x="1640178" y="6604301"/>
                </a:cubicBezTo>
                <a:cubicBezTo>
                  <a:pt x="1640178" y="6536967"/>
                  <a:pt x="1694762" y="6482381"/>
                  <a:pt x="1762098" y="6482381"/>
                </a:cubicBezTo>
                <a:close/>
                <a:moveTo>
                  <a:pt x="2341218" y="6482377"/>
                </a:moveTo>
                <a:cubicBezTo>
                  <a:pt x="2408554" y="6482377"/>
                  <a:pt x="2463138" y="6536962"/>
                  <a:pt x="2463138" y="6604297"/>
                </a:cubicBezTo>
                <a:cubicBezTo>
                  <a:pt x="2463138" y="6671632"/>
                  <a:pt x="2408554" y="6726217"/>
                  <a:pt x="2341218" y="6726217"/>
                </a:cubicBezTo>
                <a:cubicBezTo>
                  <a:pt x="2273882" y="6726217"/>
                  <a:pt x="2219298" y="6671632"/>
                  <a:pt x="2219298" y="6604297"/>
                </a:cubicBezTo>
                <a:cubicBezTo>
                  <a:pt x="2219298" y="6536962"/>
                  <a:pt x="2273882" y="6482377"/>
                  <a:pt x="2341218" y="6482377"/>
                </a:cubicBezTo>
                <a:close/>
                <a:moveTo>
                  <a:pt x="5389218" y="6482373"/>
                </a:moveTo>
                <a:cubicBezTo>
                  <a:pt x="5456554" y="6482373"/>
                  <a:pt x="5511138" y="6536958"/>
                  <a:pt x="5511138" y="6604293"/>
                </a:cubicBezTo>
                <a:cubicBezTo>
                  <a:pt x="5511138" y="6671628"/>
                  <a:pt x="5456554" y="6726213"/>
                  <a:pt x="5389218" y="6726213"/>
                </a:cubicBezTo>
                <a:cubicBezTo>
                  <a:pt x="5321882" y="6726213"/>
                  <a:pt x="5267298" y="6671628"/>
                  <a:pt x="5267298" y="6604293"/>
                </a:cubicBezTo>
                <a:cubicBezTo>
                  <a:pt x="5267298" y="6536958"/>
                  <a:pt x="5321882" y="6482373"/>
                  <a:pt x="5389218" y="6482373"/>
                </a:cubicBezTo>
                <a:close/>
                <a:moveTo>
                  <a:pt x="5968338" y="6482370"/>
                </a:moveTo>
                <a:cubicBezTo>
                  <a:pt x="6035674" y="6482370"/>
                  <a:pt x="6090258" y="6536955"/>
                  <a:pt x="6090258" y="6604289"/>
                </a:cubicBezTo>
                <a:cubicBezTo>
                  <a:pt x="6090258" y="6671624"/>
                  <a:pt x="6035674" y="6726209"/>
                  <a:pt x="5968338" y="6726209"/>
                </a:cubicBezTo>
                <a:cubicBezTo>
                  <a:pt x="5901002" y="6726209"/>
                  <a:pt x="5846418" y="6671624"/>
                  <a:pt x="5846418" y="6604289"/>
                </a:cubicBezTo>
                <a:cubicBezTo>
                  <a:pt x="5846418" y="6536955"/>
                  <a:pt x="5901002" y="6482370"/>
                  <a:pt x="5968338" y="6482370"/>
                </a:cubicBezTo>
                <a:close/>
                <a:moveTo>
                  <a:pt x="4170018" y="6482364"/>
                </a:moveTo>
                <a:cubicBezTo>
                  <a:pt x="4237354" y="6482364"/>
                  <a:pt x="4291938" y="6536950"/>
                  <a:pt x="4291938" y="6604285"/>
                </a:cubicBezTo>
                <a:cubicBezTo>
                  <a:pt x="4291938" y="6671620"/>
                  <a:pt x="4237354" y="6726205"/>
                  <a:pt x="4170018" y="6726205"/>
                </a:cubicBezTo>
                <a:cubicBezTo>
                  <a:pt x="4102682" y="6726205"/>
                  <a:pt x="4048098" y="6671620"/>
                  <a:pt x="4048098" y="6604285"/>
                </a:cubicBezTo>
                <a:cubicBezTo>
                  <a:pt x="4048098" y="6536950"/>
                  <a:pt x="4102682" y="6482364"/>
                  <a:pt x="4170018" y="6482364"/>
                </a:cubicBezTo>
                <a:close/>
                <a:moveTo>
                  <a:pt x="4749138" y="6482361"/>
                </a:moveTo>
                <a:cubicBezTo>
                  <a:pt x="4816474" y="6482361"/>
                  <a:pt x="4871058" y="6536946"/>
                  <a:pt x="4871058" y="6604281"/>
                </a:cubicBezTo>
                <a:cubicBezTo>
                  <a:pt x="4871058" y="6671616"/>
                  <a:pt x="4816474" y="6726201"/>
                  <a:pt x="4749138" y="6726201"/>
                </a:cubicBezTo>
                <a:cubicBezTo>
                  <a:pt x="4681802" y="6726201"/>
                  <a:pt x="4627218" y="6671616"/>
                  <a:pt x="4627218" y="6604281"/>
                </a:cubicBezTo>
                <a:cubicBezTo>
                  <a:pt x="4627218" y="6536946"/>
                  <a:pt x="4681802" y="6482361"/>
                  <a:pt x="4749138" y="6482361"/>
                </a:cubicBezTo>
                <a:close/>
                <a:moveTo>
                  <a:pt x="7827618" y="6482356"/>
                </a:moveTo>
                <a:cubicBezTo>
                  <a:pt x="7894953" y="6482356"/>
                  <a:pt x="7949538" y="6536941"/>
                  <a:pt x="7949538" y="6604276"/>
                </a:cubicBezTo>
                <a:cubicBezTo>
                  <a:pt x="7949538" y="6671611"/>
                  <a:pt x="7894953" y="6726196"/>
                  <a:pt x="7827618" y="6726196"/>
                </a:cubicBezTo>
                <a:cubicBezTo>
                  <a:pt x="7760283" y="6726196"/>
                  <a:pt x="7705698" y="6671611"/>
                  <a:pt x="7705698" y="6604276"/>
                </a:cubicBezTo>
                <a:cubicBezTo>
                  <a:pt x="7705698" y="6536941"/>
                  <a:pt x="7760283" y="6482356"/>
                  <a:pt x="7827618" y="6482356"/>
                </a:cubicBezTo>
                <a:close/>
                <a:moveTo>
                  <a:pt x="8406738" y="6482352"/>
                </a:moveTo>
                <a:cubicBezTo>
                  <a:pt x="8474073" y="6482352"/>
                  <a:pt x="8528658" y="6536937"/>
                  <a:pt x="8528658" y="6604272"/>
                </a:cubicBezTo>
                <a:cubicBezTo>
                  <a:pt x="8528658" y="6671607"/>
                  <a:pt x="8474073" y="6726192"/>
                  <a:pt x="8406738" y="6726192"/>
                </a:cubicBezTo>
                <a:cubicBezTo>
                  <a:pt x="8339403" y="6726192"/>
                  <a:pt x="8284818" y="6671607"/>
                  <a:pt x="8284818" y="6604272"/>
                </a:cubicBezTo>
                <a:cubicBezTo>
                  <a:pt x="8284818" y="6536937"/>
                  <a:pt x="8339403" y="6482352"/>
                  <a:pt x="8406738" y="6482352"/>
                </a:cubicBezTo>
                <a:close/>
                <a:moveTo>
                  <a:pt x="6608418" y="6482348"/>
                </a:moveTo>
                <a:cubicBezTo>
                  <a:pt x="6675754" y="6482348"/>
                  <a:pt x="6730338" y="6536932"/>
                  <a:pt x="6730338" y="6604268"/>
                </a:cubicBezTo>
                <a:cubicBezTo>
                  <a:pt x="6730338" y="6671603"/>
                  <a:pt x="6675754" y="6726187"/>
                  <a:pt x="6608418" y="6726187"/>
                </a:cubicBezTo>
                <a:cubicBezTo>
                  <a:pt x="6541082" y="6726187"/>
                  <a:pt x="6486498" y="6671603"/>
                  <a:pt x="6486498" y="6604268"/>
                </a:cubicBezTo>
                <a:cubicBezTo>
                  <a:pt x="6486498" y="6536932"/>
                  <a:pt x="6541082" y="6482348"/>
                  <a:pt x="6608418" y="6482348"/>
                </a:cubicBezTo>
                <a:close/>
                <a:moveTo>
                  <a:pt x="7187538" y="6482344"/>
                </a:moveTo>
                <a:cubicBezTo>
                  <a:pt x="7254874" y="6482344"/>
                  <a:pt x="7309458" y="6536929"/>
                  <a:pt x="7309458" y="6604264"/>
                </a:cubicBezTo>
                <a:cubicBezTo>
                  <a:pt x="7309458" y="6671599"/>
                  <a:pt x="7254874" y="6726184"/>
                  <a:pt x="7187538" y="6726184"/>
                </a:cubicBezTo>
                <a:cubicBezTo>
                  <a:pt x="7120202" y="6726184"/>
                  <a:pt x="7065618" y="6671599"/>
                  <a:pt x="7065618" y="6604264"/>
                </a:cubicBezTo>
                <a:cubicBezTo>
                  <a:pt x="7065618" y="6536929"/>
                  <a:pt x="7120202" y="6482344"/>
                  <a:pt x="7187538" y="6482344"/>
                </a:cubicBezTo>
                <a:close/>
                <a:moveTo>
                  <a:pt x="10220298" y="5893201"/>
                </a:moveTo>
                <a:cubicBezTo>
                  <a:pt x="10287633" y="5893201"/>
                  <a:pt x="10342218" y="5947786"/>
                  <a:pt x="10342218" y="6015121"/>
                </a:cubicBezTo>
                <a:cubicBezTo>
                  <a:pt x="10342218" y="6082456"/>
                  <a:pt x="10287633" y="6137041"/>
                  <a:pt x="10220298" y="6137041"/>
                </a:cubicBezTo>
                <a:cubicBezTo>
                  <a:pt x="10152963" y="6137041"/>
                  <a:pt x="10098378" y="6082456"/>
                  <a:pt x="10098378" y="6015121"/>
                </a:cubicBezTo>
                <a:cubicBezTo>
                  <a:pt x="10098378" y="5947786"/>
                  <a:pt x="10152963" y="5893201"/>
                  <a:pt x="10220298" y="5893201"/>
                </a:cubicBezTo>
                <a:close/>
                <a:moveTo>
                  <a:pt x="10799418" y="5893197"/>
                </a:moveTo>
                <a:cubicBezTo>
                  <a:pt x="10866753" y="5893197"/>
                  <a:pt x="10921338" y="5947782"/>
                  <a:pt x="10921338" y="6015117"/>
                </a:cubicBezTo>
                <a:cubicBezTo>
                  <a:pt x="10921338" y="6082452"/>
                  <a:pt x="10866753" y="6137037"/>
                  <a:pt x="10799418" y="6137037"/>
                </a:cubicBezTo>
                <a:cubicBezTo>
                  <a:pt x="10732083" y="6137037"/>
                  <a:pt x="10677498" y="6082452"/>
                  <a:pt x="10677498" y="6015117"/>
                </a:cubicBezTo>
                <a:cubicBezTo>
                  <a:pt x="10677498" y="5947782"/>
                  <a:pt x="10732083" y="5893197"/>
                  <a:pt x="10799418" y="5893197"/>
                </a:cubicBezTo>
                <a:close/>
                <a:moveTo>
                  <a:pt x="9001098" y="5893193"/>
                </a:moveTo>
                <a:cubicBezTo>
                  <a:pt x="9068433" y="5893193"/>
                  <a:pt x="9123018" y="5947778"/>
                  <a:pt x="9123018" y="6015113"/>
                </a:cubicBezTo>
                <a:cubicBezTo>
                  <a:pt x="9123018" y="6082447"/>
                  <a:pt x="9068433" y="6137033"/>
                  <a:pt x="9001098" y="6137033"/>
                </a:cubicBezTo>
                <a:cubicBezTo>
                  <a:pt x="8933763" y="6137033"/>
                  <a:pt x="8879178" y="6082447"/>
                  <a:pt x="8879178" y="6015113"/>
                </a:cubicBezTo>
                <a:cubicBezTo>
                  <a:pt x="8879178" y="5947778"/>
                  <a:pt x="8933763" y="5893193"/>
                  <a:pt x="9001098" y="5893193"/>
                </a:cubicBezTo>
                <a:close/>
                <a:moveTo>
                  <a:pt x="9580218" y="5893189"/>
                </a:moveTo>
                <a:cubicBezTo>
                  <a:pt x="9647553" y="5893189"/>
                  <a:pt x="9702138" y="5947774"/>
                  <a:pt x="9702138" y="6015109"/>
                </a:cubicBezTo>
                <a:cubicBezTo>
                  <a:pt x="9702138" y="6082444"/>
                  <a:pt x="9647553" y="6137029"/>
                  <a:pt x="9580218" y="6137029"/>
                </a:cubicBezTo>
                <a:cubicBezTo>
                  <a:pt x="9512883" y="6137029"/>
                  <a:pt x="9458298" y="6082444"/>
                  <a:pt x="9458298" y="6015109"/>
                </a:cubicBezTo>
                <a:cubicBezTo>
                  <a:pt x="9458298" y="5947774"/>
                  <a:pt x="9512883" y="5893189"/>
                  <a:pt x="9580218" y="5893189"/>
                </a:cubicBezTo>
                <a:close/>
                <a:moveTo>
                  <a:pt x="12658698" y="5893184"/>
                </a:moveTo>
                <a:cubicBezTo>
                  <a:pt x="12726033" y="5893184"/>
                  <a:pt x="12780618" y="5947769"/>
                  <a:pt x="12780618" y="6015104"/>
                </a:cubicBezTo>
                <a:cubicBezTo>
                  <a:pt x="12780618" y="6082440"/>
                  <a:pt x="12726033" y="6137024"/>
                  <a:pt x="12658698" y="6137024"/>
                </a:cubicBezTo>
                <a:cubicBezTo>
                  <a:pt x="12591363" y="6137024"/>
                  <a:pt x="12536778" y="6082440"/>
                  <a:pt x="12536778" y="6015104"/>
                </a:cubicBezTo>
                <a:cubicBezTo>
                  <a:pt x="12536778" y="5947769"/>
                  <a:pt x="12591363" y="5893184"/>
                  <a:pt x="12658698" y="5893184"/>
                </a:cubicBezTo>
                <a:close/>
                <a:moveTo>
                  <a:pt x="13237818" y="5893180"/>
                </a:moveTo>
                <a:cubicBezTo>
                  <a:pt x="13305153" y="5893180"/>
                  <a:pt x="13359738" y="5947765"/>
                  <a:pt x="13359738" y="6015100"/>
                </a:cubicBezTo>
                <a:cubicBezTo>
                  <a:pt x="13359738" y="6082435"/>
                  <a:pt x="13305153" y="6137020"/>
                  <a:pt x="13237818" y="6137020"/>
                </a:cubicBezTo>
                <a:cubicBezTo>
                  <a:pt x="13170483" y="6137020"/>
                  <a:pt x="13115898" y="6082435"/>
                  <a:pt x="13115898" y="6015100"/>
                </a:cubicBezTo>
                <a:cubicBezTo>
                  <a:pt x="13115898" y="5947765"/>
                  <a:pt x="13170483" y="5893180"/>
                  <a:pt x="13237818" y="5893180"/>
                </a:cubicBezTo>
                <a:close/>
                <a:moveTo>
                  <a:pt x="11439498" y="5893178"/>
                </a:moveTo>
                <a:cubicBezTo>
                  <a:pt x="11506833" y="5893178"/>
                  <a:pt x="11561418" y="5947763"/>
                  <a:pt x="11561418" y="6015098"/>
                </a:cubicBezTo>
                <a:cubicBezTo>
                  <a:pt x="11561418" y="6082433"/>
                  <a:pt x="11506833" y="6137017"/>
                  <a:pt x="11439498" y="6137017"/>
                </a:cubicBezTo>
                <a:cubicBezTo>
                  <a:pt x="11372163" y="6137017"/>
                  <a:pt x="11317578" y="6082433"/>
                  <a:pt x="11317578" y="6015098"/>
                </a:cubicBezTo>
                <a:cubicBezTo>
                  <a:pt x="11317578" y="5947763"/>
                  <a:pt x="11372163" y="5893178"/>
                  <a:pt x="11439498" y="5893178"/>
                </a:cubicBezTo>
                <a:close/>
                <a:moveTo>
                  <a:pt x="12018618" y="5893172"/>
                </a:moveTo>
                <a:cubicBezTo>
                  <a:pt x="12085953" y="5893172"/>
                  <a:pt x="12140538" y="5947757"/>
                  <a:pt x="12140538" y="6015092"/>
                </a:cubicBezTo>
                <a:cubicBezTo>
                  <a:pt x="12140538" y="6082427"/>
                  <a:pt x="12085953" y="6137012"/>
                  <a:pt x="12018618" y="6137012"/>
                </a:cubicBezTo>
                <a:cubicBezTo>
                  <a:pt x="11951283" y="6137012"/>
                  <a:pt x="11896698" y="6082427"/>
                  <a:pt x="11896698" y="6015092"/>
                </a:cubicBezTo>
                <a:cubicBezTo>
                  <a:pt x="11896698" y="5947757"/>
                  <a:pt x="11951283" y="5893172"/>
                  <a:pt x="12018618" y="5893172"/>
                </a:cubicBezTo>
                <a:close/>
                <a:moveTo>
                  <a:pt x="15066618" y="5893168"/>
                </a:moveTo>
                <a:cubicBezTo>
                  <a:pt x="15133953" y="5893168"/>
                  <a:pt x="15188538" y="5947753"/>
                  <a:pt x="15188538" y="6015088"/>
                </a:cubicBezTo>
                <a:cubicBezTo>
                  <a:pt x="15188538" y="6082423"/>
                  <a:pt x="15133953" y="6137008"/>
                  <a:pt x="15066618" y="6137008"/>
                </a:cubicBezTo>
                <a:cubicBezTo>
                  <a:pt x="14999283" y="6137008"/>
                  <a:pt x="14944698" y="6082423"/>
                  <a:pt x="14944698" y="6015088"/>
                </a:cubicBezTo>
                <a:cubicBezTo>
                  <a:pt x="14944698" y="5947753"/>
                  <a:pt x="14999283" y="5893168"/>
                  <a:pt x="15066618" y="5893168"/>
                </a:cubicBezTo>
                <a:close/>
                <a:moveTo>
                  <a:pt x="15645738" y="5893163"/>
                </a:moveTo>
                <a:cubicBezTo>
                  <a:pt x="15713073" y="5893163"/>
                  <a:pt x="15767658" y="5947748"/>
                  <a:pt x="15767658" y="6015084"/>
                </a:cubicBezTo>
                <a:cubicBezTo>
                  <a:pt x="15767658" y="6082418"/>
                  <a:pt x="15713073" y="6137003"/>
                  <a:pt x="15645738" y="6137003"/>
                </a:cubicBezTo>
                <a:cubicBezTo>
                  <a:pt x="15578403" y="6137003"/>
                  <a:pt x="15523818" y="6082418"/>
                  <a:pt x="15523818" y="6015084"/>
                </a:cubicBezTo>
                <a:cubicBezTo>
                  <a:pt x="15523818" y="5947748"/>
                  <a:pt x="15578403" y="5893163"/>
                  <a:pt x="15645738" y="5893163"/>
                </a:cubicBezTo>
                <a:close/>
                <a:moveTo>
                  <a:pt x="13847418" y="5893160"/>
                </a:moveTo>
                <a:cubicBezTo>
                  <a:pt x="13914753" y="5893160"/>
                  <a:pt x="13969338" y="5947745"/>
                  <a:pt x="13969338" y="6015080"/>
                </a:cubicBezTo>
                <a:cubicBezTo>
                  <a:pt x="13969338" y="6082415"/>
                  <a:pt x="13914753" y="6137000"/>
                  <a:pt x="13847418" y="6137000"/>
                </a:cubicBezTo>
                <a:cubicBezTo>
                  <a:pt x="13780083" y="6137000"/>
                  <a:pt x="13725498" y="6082415"/>
                  <a:pt x="13725498" y="6015080"/>
                </a:cubicBezTo>
                <a:cubicBezTo>
                  <a:pt x="13725498" y="5947745"/>
                  <a:pt x="13780083" y="5893160"/>
                  <a:pt x="13847418" y="5893160"/>
                </a:cubicBezTo>
                <a:close/>
                <a:moveTo>
                  <a:pt x="14426538" y="5893155"/>
                </a:moveTo>
                <a:cubicBezTo>
                  <a:pt x="14493873" y="5893155"/>
                  <a:pt x="14548458" y="5947740"/>
                  <a:pt x="14548458" y="6015075"/>
                </a:cubicBezTo>
                <a:cubicBezTo>
                  <a:pt x="14548458" y="6082411"/>
                  <a:pt x="14493873" y="6136995"/>
                  <a:pt x="14426538" y="6136995"/>
                </a:cubicBezTo>
                <a:cubicBezTo>
                  <a:pt x="14359203" y="6136995"/>
                  <a:pt x="14304618" y="6082411"/>
                  <a:pt x="14304618" y="6015075"/>
                </a:cubicBezTo>
                <a:cubicBezTo>
                  <a:pt x="14304618" y="5947740"/>
                  <a:pt x="14359203" y="5893155"/>
                  <a:pt x="14426538" y="5893155"/>
                </a:cubicBezTo>
                <a:close/>
                <a:moveTo>
                  <a:pt x="16285818" y="5893142"/>
                </a:moveTo>
                <a:cubicBezTo>
                  <a:pt x="16353154" y="5893142"/>
                  <a:pt x="16407738" y="5947727"/>
                  <a:pt x="16407738" y="6015062"/>
                </a:cubicBezTo>
                <a:cubicBezTo>
                  <a:pt x="16407738" y="6082397"/>
                  <a:pt x="16353154" y="6136982"/>
                  <a:pt x="16285818" y="6136982"/>
                </a:cubicBezTo>
                <a:cubicBezTo>
                  <a:pt x="16218482" y="6136982"/>
                  <a:pt x="16163898" y="6082397"/>
                  <a:pt x="16163898" y="6015062"/>
                </a:cubicBezTo>
                <a:cubicBezTo>
                  <a:pt x="16163898" y="5947727"/>
                  <a:pt x="16218482" y="5893142"/>
                  <a:pt x="16285818" y="5893142"/>
                </a:cubicBezTo>
                <a:close/>
                <a:moveTo>
                  <a:pt x="16864938" y="5893139"/>
                </a:moveTo>
                <a:cubicBezTo>
                  <a:pt x="16932274" y="5893139"/>
                  <a:pt x="16986858" y="5947723"/>
                  <a:pt x="16986858" y="6015058"/>
                </a:cubicBezTo>
                <a:cubicBezTo>
                  <a:pt x="16986858" y="6082393"/>
                  <a:pt x="16932274" y="6136978"/>
                  <a:pt x="16864938" y="6136978"/>
                </a:cubicBezTo>
                <a:cubicBezTo>
                  <a:pt x="16797602" y="6136978"/>
                  <a:pt x="16743018" y="6082393"/>
                  <a:pt x="16743018" y="6015058"/>
                </a:cubicBezTo>
                <a:cubicBezTo>
                  <a:pt x="16743018" y="5947723"/>
                  <a:pt x="16797602" y="5893139"/>
                  <a:pt x="16864938" y="5893139"/>
                </a:cubicBezTo>
                <a:close/>
                <a:moveTo>
                  <a:pt x="542898" y="5893134"/>
                </a:moveTo>
                <a:cubicBezTo>
                  <a:pt x="610234" y="5893134"/>
                  <a:pt x="664818" y="5947719"/>
                  <a:pt x="664818" y="6015054"/>
                </a:cubicBezTo>
                <a:cubicBezTo>
                  <a:pt x="664818" y="6082390"/>
                  <a:pt x="610234" y="6136974"/>
                  <a:pt x="542898" y="6136974"/>
                </a:cubicBezTo>
                <a:cubicBezTo>
                  <a:pt x="475562" y="6136974"/>
                  <a:pt x="420978" y="6082390"/>
                  <a:pt x="420978" y="6015054"/>
                </a:cubicBezTo>
                <a:cubicBezTo>
                  <a:pt x="420978" y="5947719"/>
                  <a:pt x="475562" y="5893134"/>
                  <a:pt x="542898" y="5893134"/>
                </a:cubicBezTo>
                <a:close/>
                <a:moveTo>
                  <a:pt x="1122018" y="5893130"/>
                </a:moveTo>
                <a:cubicBezTo>
                  <a:pt x="1189354" y="5893130"/>
                  <a:pt x="1243938" y="5947715"/>
                  <a:pt x="1243938" y="6015050"/>
                </a:cubicBezTo>
                <a:cubicBezTo>
                  <a:pt x="1243938" y="6082385"/>
                  <a:pt x="1189354" y="6136970"/>
                  <a:pt x="1122018" y="6136970"/>
                </a:cubicBezTo>
                <a:cubicBezTo>
                  <a:pt x="1054682" y="6136970"/>
                  <a:pt x="1000098" y="6082385"/>
                  <a:pt x="1000098" y="6015050"/>
                </a:cubicBezTo>
                <a:cubicBezTo>
                  <a:pt x="1000098" y="5947715"/>
                  <a:pt x="1054682" y="5893130"/>
                  <a:pt x="1122018" y="5893130"/>
                </a:cubicBezTo>
                <a:close/>
                <a:moveTo>
                  <a:pt x="2981298" y="5893117"/>
                </a:moveTo>
                <a:cubicBezTo>
                  <a:pt x="3048634" y="5893117"/>
                  <a:pt x="3103218" y="5947702"/>
                  <a:pt x="3103218" y="6015037"/>
                </a:cubicBezTo>
                <a:cubicBezTo>
                  <a:pt x="3103218" y="6082372"/>
                  <a:pt x="3048634" y="6136957"/>
                  <a:pt x="2981298" y="6136957"/>
                </a:cubicBezTo>
                <a:cubicBezTo>
                  <a:pt x="2913962" y="6136957"/>
                  <a:pt x="2859378" y="6082372"/>
                  <a:pt x="2859378" y="6015037"/>
                </a:cubicBezTo>
                <a:cubicBezTo>
                  <a:pt x="2859378" y="5947702"/>
                  <a:pt x="2913962" y="5893117"/>
                  <a:pt x="2981298" y="5893117"/>
                </a:cubicBezTo>
                <a:close/>
                <a:moveTo>
                  <a:pt x="3560418" y="5893112"/>
                </a:moveTo>
                <a:cubicBezTo>
                  <a:pt x="3627754" y="5893112"/>
                  <a:pt x="3682338" y="5947698"/>
                  <a:pt x="3682338" y="6015032"/>
                </a:cubicBezTo>
                <a:cubicBezTo>
                  <a:pt x="3682338" y="6082368"/>
                  <a:pt x="3627754" y="6136953"/>
                  <a:pt x="3560418" y="6136953"/>
                </a:cubicBezTo>
                <a:cubicBezTo>
                  <a:pt x="3493082" y="6136953"/>
                  <a:pt x="3438498" y="6082368"/>
                  <a:pt x="3438498" y="6015032"/>
                </a:cubicBezTo>
                <a:cubicBezTo>
                  <a:pt x="3438498" y="5947698"/>
                  <a:pt x="3493082" y="5893112"/>
                  <a:pt x="3560418" y="5893112"/>
                </a:cubicBezTo>
                <a:close/>
                <a:moveTo>
                  <a:pt x="1762098" y="5893109"/>
                </a:moveTo>
                <a:cubicBezTo>
                  <a:pt x="1829434" y="5893109"/>
                  <a:pt x="1884018" y="5947694"/>
                  <a:pt x="1884018" y="6015029"/>
                </a:cubicBezTo>
                <a:cubicBezTo>
                  <a:pt x="1884018" y="6082364"/>
                  <a:pt x="1829434" y="6136949"/>
                  <a:pt x="1762098" y="6136949"/>
                </a:cubicBezTo>
                <a:cubicBezTo>
                  <a:pt x="1694762" y="6136949"/>
                  <a:pt x="1640178" y="6082364"/>
                  <a:pt x="1640178" y="6015029"/>
                </a:cubicBezTo>
                <a:cubicBezTo>
                  <a:pt x="1640178" y="5947694"/>
                  <a:pt x="1694762" y="5893109"/>
                  <a:pt x="1762098" y="5893109"/>
                </a:cubicBezTo>
                <a:close/>
                <a:moveTo>
                  <a:pt x="2341218" y="5893104"/>
                </a:moveTo>
                <a:cubicBezTo>
                  <a:pt x="2408554" y="5893104"/>
                  <a:pt x="2463138" y="5947689"/>
                  <a:pt x="2463138" y="6015024"/>
                </a:cubicBezTo>
                <a:cubicBezTo>
                  <a:pt x="2463138" y="6082360"/>
                  <a:pt x="2408554" y="6136944"/>
                  <a:pt x="2341218" y="6136944"/>
                </a:cubicBezTo>
                <a:cubicBezTo>
                  <a:pt x="2273882" y="6136944"/>
                  <a:pt x="2219298" y="6082360"/>
                  <a:pt x="2219298" y="6015024"/>
                </a:cubicBezTo>
                <a:cubicBezTo>
                  <a:pt x="2219298" y="5947689"/>
                  <a:pt x="2273882" y="5893104"/>
                  <a:pt x="2341218" y="5893104"/>
                </a:cubicBezTo>
                <a:close/>
                <a:moveTo>
                  <a:pt x="5389218" y="5893100"/>
                </a:moveTo>
                <a:cubicBezTo>
                  <a:pt x="5456554" y="5893100"/>
                  <a:pt x="5511138" y="5947685"/>
                  <a:pt x="5511138" y="6015020"/>
                </a:cubicBezTo>
                <a:cubicBezTo>
                  <a:pt x="5511138" y="6082355"/>
                  <a:pt x="5456554" y="6136940"/>
                  <a:pt x="5389218" y="6136940"/>
                </a:cubicBezTo>
                <a:cubicBezTo>
                  <a:pt x="5321882" y="6136940"/>
                  <a:pt x="5267298" y="6082355"/>
                  <a:pt x="5267298" y="6015020"/>
                </a:cubicBezTo>
                <a:cubicBezTo>
                  <a:pt x="5267298" y="5947685"/>
                  <a:pt x="5321882" y="5893100"/>
                  <a:pt x="5389218" y="5893100"/>
                </a:cubicBezTo>
                <a:close/>
                <a:moveTo>
                  <a:pt x="5968338" y="5893096"/>
                </a:moveTo>
                <a:cubicBezTo>
                  <a:pt x="6035674" y="5893096"/>
                  <a:pt x="6090258" y="5947682"/>
                  <a:pt x="6090258" y="6015017"/>
                </a:cubicBezTo>
                <a:cubicBezTo>
                  <a:pt x="6090258" y="6082351"/>
                  <a:pt x="6035674" y="6136937"/>
                  <a:pt x="5968338" y="6136937"/>
                </a:cubicBezTo>
                <a:cubicBezTo>
                  <a:pt x="5901002" y="6136937"/>
                  <a:pt x="5846418" y="6082351"/>
                  <a:pt x="5846418" y="6015017"/>
                </a:cubicBezTo>
                <a:cubicBezTo>
                  <a:pt x="5846418" y="5947682"/>
                  <a:pt x="5901002" y="5893096"/>
                  <a:pt x="5968338" y="5893096"/>
                </a:cubicBezTo>
                <a:close/>
                <a:moveTo>
                  <a:pt x="4170018" y="5893092"/>
                </a:moveTo>
                <a:cubicBezTo>
                  <a:pt x="4237354" y="5893092"/>
                  <a:pt x="4291938" y="5947677"/>
                  <a:pt x="4291938" y="6015012"/>
                </a:cubicBezTo>
                <a:cubicBezTo>
                  <a:pt x="4291938" y="6082347"/>
                  <a:pt x="4237354" y="6136932"/>
                  <a:pt x="4170018" y="6136932"/>
                </a:cubicBezTo>
                <a:cubicBezTo>
                  <a:pt x="4102682" y="6136932"/>
                  <a:pt x="4048098" y="6082347"/>
                  <a:pt x="4048098" y="6015012"/>
                </a:cubicBezTo>
                <a:cubicBezTo>
                  <a:pt x="4048098" y="5947677"/>
                  <a:pt x="4102682" y="5893092"/>
                  <a:pt x="4170018" y="5893092"/>
                </a:cubicBezTo>
                <a:close/>
                <a:moveTo>
                  <a:pt x="4749138" y="5893088"/>
                </a:moveTo>
                <a:cubicBezTo>
                  <a:pt x="4816474" y="5893088"/>
                  <a:pt x="4871058" y="5947673"/>
                  <a:pt x="4871058" y="6015008"/>
                </a:cubicBezTo>
                <a:cubicBezTo>
                  <a:pt x="4871058" y="6082343"/>
                  <a:pt x="4816474" y="6136928"/>
                  <a:pt x="4749138" y="6136928"/>
                </a:cubicBezTo>
                <a:cubicBezTo>
                  <a:pt x="4681802" y="6136928"/>
                  <a:pt x="4627218" y="6082343"/>
                  <a:pt x="4627218" y="6015008"/>
                </a:cubicBezTo>
                <a:cubicBezTo>
                  <a:pt x="4627218" y="5947673"/>
                  <a:pt x="4681802" y="5893088"/>
                  <a:pt x="4749138" y="5893088"/>
                </a:cubicBezTo>
                <a:close/>
                <a:moveTo>
                  <a:pt x="7827618" y="5893083"/>
                </a:moveTo>
                <a:cubicBezTo>
                  <a:pt x="7894953" y="5893083"/>
                  <a:pt x="7949538" y="5947668"/>
                  <a:pt x="7949538" y="6015003"/>
                </a:cubicBezTo>
                <a:cubicBezTo>
                  <a:pt x="7949538" y="6082339"/>
                  <a:pt x="7894953" y="6136923"/>
                  <a:pt x="7827618" y="6136923"/>
                </a:cubicBezTo>
                <a:cubicBezTo>
                  <a:pt x="7760283" y="6136923"/>
                  <a:pt x="7705698" y="6082339"/>
                  <a:pt x="7705698" y="6015003"/>
                </a:cubicBezTo>
                <a:cubicBezTo>
                  <a:pt x="7705698" y="5947668"/>
                  <a:pt x="7760283" y="5893083"/>
                  <a:pt x="7827618" y="5893083"/>
                </a:cubicBezTo>
                <a:close/>
                <a:moveTo>
                  <a:pt x="8406738" y="5893080"/>
                </a:moveTo>
                <a:cubicBezTo>
                  <a:pt x="8474073" y="5893080"/>
                  <a:pt x="8528658" y="5947664"/>
                  <a:pt x="8528658" y="6015000"/>
                </a:cubicBezTo>
                <a:cubicBezTo>
                  <a:pt x="8528658" y="6082335"/>
                  <a:pt x="8474073" y="6136919"/>
                  <a:pt x="8406738" y="6136919"/>
                </a:cubicBezTo>
                <a:cubicBezTo>
                  <a:pt x="8339403" y="6136919"/>
                  <a:pt x="8284818" y="6082335"/>
                  <a:pt x="8284818" y="6015000"/>
                </a:cubicBezTo>
                <a:cubicBezTo>
                  <a:pt x="8284818" y="5947664"/>
                  <a:pt x="8339403" y="5893080"/>
                  <a:pt x="8406738" y="5893080"/>
                </a:cubicBezTo>
                <a:close/>
                <a:moveTo>
                  <a:pt x="6608418" y="5893076"/>
                </a:moveTo>
                <a:cubicBezTo>
                  <a:pt x="6675754" y="5893076"/>
                  <a:pt x="6730338" y="5947661"/>
                  <a:pt x="6730338" y="6014996"/>
                </a:cubicBezTo>
                <a:cubicBezTo>
                  <a:pt x="6730338" y="6082331"/>
                  <a:pt x="6675754" y="6136916"/>
                  <a:pt x="6608418" y="6136916"/>
                </a:cubicBezTo>
                <a:cubicBezTo>
                  <a:pt x="6541082" y="6136916"/>
                  <a:pt x="6486498" y="6082331"/>
                  <a:pt x="6486498" y="6014996"/>
                </a:cubicBezTo>
                <a:cubicBezTo>
                  <a:pt x="6486498" y="5947661"/>
                  <a:pt x="6541082" y="5893076"/>
                  <a:pt x="6608418" y="5893076"/>
                </a:cubicBezTo>
                <a:close/>
                <a:moveTo>
                  <a:pt x="7187538" y="5893071"/>
                </a:moveTo>
                <a:cubicBezTo>
                  <a:pt x="7254874" y="5893071"/>
                  <a:pt x="7309458" y="5947656"/>
                  <a:pt x="7309458" y="6014991"/>
                </a:cubicBezTo>
                <a:cubicBezTo>
                  <a:pt x="7309458" y="6082326"/>
                  <a:pt x="7254874" y="6136911"/>
                  <a:pt x="7187538" y="6136911"/>
                </a:cubicBezTo>
                <a:cubicBezTo>
                  <a:pt x="7120202" y="6136911"/>
                  <a:pt x="7065618" y="6082326"/>
                  <a:pt x="7065618" y="6014991"/>
                </a:cubicBezTo>
                <a:cubicBezTo>
                  <a:pt x="7065618" y="5947656"/>
                  <a:pt x="7120202" y="5893071"/>
                  <a:pt x="7187538" y="5893071"/>
                </a:cubicBezTo>
                <a:close/>
                <a:moveTo>
                  <a:pt x="16762460" y="5363360"/>
                </a:moveTo>
                <a:lnTo>
                  <a:pt x="16832502" y="5541132"/>
                </a:lnTo>
                <a:lnTo>
                  <a:pt x="16817481" y="5538089"/>
                </a:lnTo>
                <a:cubicBezTo>
                  <a:pt x="16773722" y="5519521"/>
                  <a:pt x="16743018" y="5475945"/>
                  <a:pt x="16743018" y="5425445"/>
                </a:cubicBezTo>
                <a:cubicBezTo>
                  <a:pt x="16743018" y="5408611"/>
                  <a:pt x="16746430" y="5392574"/>
                  <a:pt x="16752599" y="5377985"/>
                </a:cubicBezTo>
                <a:close/>
                <a:moveTo>
                  <a:pt x="645376" y="5363359"/>
                </a:moveTo>
                <a:lnTo>
                  <a:pt x="655238" y="5377984"/>
                </a:lnTo>
                <a:cubicBezTo>
                  <a:pt x="661406" y="5392574"/>
                  <a:pt x="664818" y="5408607"/>
                  <a:pt x="664818" y="5425445"/>
                </a:cubicBezTo>
                <a:cubicBezTo>
                  <a:pt x="664818" y="5475945"/>
                  <a:pt x="634114" y="5519518"/>
                  <a:pt x="590354" y="5538086"/>
                </a:cubicBezTo>
                <a:lnTo>
                  <a:pt x="575336" y="5541128"/>
                </a:lnTo>
                <a:close/>
                <a:moveTo>
                  <a:pt x="16285818" y="5303523"/>
                </a:moveTo>
                <a:cubicBezTo>
                  <a:pt x="16353154" y="5303523"/>
                  <a:pt x="16407738" y="5358107"/>
                  <a:pt x="16407738" y="5425445"/>
                </a:cubicBezTo>
                <a:cubicBezTo>
                  <a:pt x="16407738" y="5492778"/>
                  <a:pt x="16353154" y="5547709"/>
                  <a:pt x="16285818" y="5547709"/>
                </a:cubicBezTo>
                <a:cubicBezTo>
                  <a:pt x="16218482" y="5547709"/>
                  <a:pt x="16163898" y="5492778"/>
                  <a:pt x="16163898" y="5425445"/>
                </a:cubicBezTo>
                <a:cubicBezTo>
                  <a:pt x="16163898" y="5358107"/>
                  <a:pt x="16218482" y="5303523"/>
                  <a:pt x="16285818" y="5303523"/>
                </a:cubicBezTo>
                <a:close/>
                <a:moveTo>
                  <a:pt x="15645738" y="5303523"/>
                </a:moveTo>
                <a:cubicBezTo>
                  <a:pt x="15713073" y="5303523"/>
                  <a:pt x="15767658" y="5358107"/>
                  <a:pt x="15767658" y="5425445"/>
                </a:cubicBezTo>
                <a:cubicBezTo>
                  <a:pt x="15767658" y="5492778"/>
                  <a:pt x="15713073" y="5547731"/>
                  <a:pt x="15645738" y="5547731"/>
                </a:cubicBezTo>
                <a:cubicBezTo>
                  <a:pt x="15578403" y="5547731"/>
                  <a:pt x="15523818" y="5492778"/>
                  <a:pt x="15523818" y="5425445"/>
                </a:cubicBezTo>
                <a:cubicBezTo>
                  <a:pt x="15523818" y="5358107"/>
                  <a:pt x="15578403" y="5303523"/>
                  <a:pt x="15645738" y="5303523"/>
                </a:cubicBezTo>
                <a:close/>
                <a:moveTo>
                  <a:pt x="15066618" y="5303523"/>
                </a:moveTo>
                <a:cubicBezTo>
                  <a:pt x="15133953" y="5303523"/>
                  <a:pt x="15188538" y="5358107"/>
                  <a:pt x="15188538" y="5425445"/>
                </a:cubicBezTo>
                <a:cubicBezTo>
                  <a:pt x="15188538" y="5492778"/>
                  <a:pt x="15133953" y="5547735"/>
                  <a:pt x="15066618" y="5547735"/>
                </a:cubicBezTo>
                <a:cubicBezTo>
                  <a:pt x="14999283" y="5547735"/>
                  <a:pt x="14944698" y="5492778"/>
                  <a:pt x="14944698" y="5425445"/>
                </a:cubicBezTo>
                <a:cubicBezTo>
                  <a:pt x="14944698" y="5358107"/>
                  <a:pt x="14999283" y="5303523"/>
                  <a:pt x="15066618" y="5303523"/>
                </a:cubicBezTo>
                <a:close/>
                <a:moveTo>
                  <a:pt x="14426538" y="5303523"/>
                </a:moveTo>
                <a:cubicBezTo>
                  <a:pt x="14493873" y="5303523"/>
                  <a:pt x="14548458" y="5358106"/>
                  <a:pt x="14548458" y="5425445"/>
                </a:cubicBezTo>
                <a:cubicBezTo>
                  <a:pt x="14548458" y="5492778"/>
                  <a:pt x="14493873" y="5547721"/>
                  <a:pt x="14426538" y="5547721"/>
                </a:cubicBezTo>
                <a:cubicBezTo>
                  <a:pt x="14359203" y="5547721"/>
                  <a:pt x="14304618" y="5492778"/>
                  <a:pt x="14304618" y="5425445"/>
                </a:cubicBezTo>
                <a:cubicBezTo>
                  <a:pt x="14304618" y="5358106"/>
                  <a:pt x="14359203" y="5303523"/>
                  <a:pt x="14426538" y="5303523"/>
                </a:cubicBezTo>
                <a:close/>
                <a:moveTo>
                  <a:pt x="13847418" y="5303523"/>
                </a:moveTo>
                <a:cubicBezTo>
                  <a:pt x="13914753" y="5303523"/>
                  <a:pt x="13969338" y="5358106"/>
                  <a:pt x="13969338" y="5425445"/>
                </a:cubicBezTo>
                <a:cubicBezTo>
                  <a:pt x="13969338" y="5492778"/>
                  <a:pt x="13914753" y="5547726"/>
                  <a:pt x="13847418" y="5547726"/>
                </a:cubicBezTo>
                <a:cubicBezTo>
                  <a:pt x="13780083" y="5547726"/>
                  <a:pt x="13725498" y="5492778"/>
                  <a:pt x="13725498" y="5425445"/>
                </a:cubicBezTo>
                <a:cubicBezTo>
                  <a:pt x="13725498" y="5358106"/>
                  <a:pt x="13780083" y="5303523"/>
                  <a:pt x="13847418" y="5303523"/>
                </a:cubicBezTo>
                <a:close/>
                <a:moveTo>
                  <a:pt x="13237818" y="5303523"/>
                </a:moveTo>
                <a:cubicBezTo>
                  <a:pt x="13305153" y="5303523"/>
                  <a:pt x="13359738" y="5358106"/>
                  <a:pt x="13359738" y="5425445"/>
                </a:cubicBezTo>
                <a:cubicBezTo>
                  <a:pt x="13359738" y="5492778"/>
                  <a:pt x="13305153" y="5547748"/>
                  <a:pt x="13237818" y="5547748"/>
                </a:cubicBezTo>
                <a:cubicBezTo>
                  <a:pt x="13170483" y="5547748"/>
                  <a:pt x="13115898" y="5492778"/>
                  <a:pt x="13115898" y="5425445"/>
                </a:cubicBezTo>
                <a:cubicBezTo>
                  <a:pt x="13115898" y="5358106"/>
                  <a:pt x="13170483" y="5303523"/>
                  <a:pt x="13237818" y="5303523"/>
                </a:cubicBezTo>
                <a:close/>
                <a:moveTo>
                  <a:pt x="12658698" y="5303523"/>
                </a:moveTo>
                <a:cubicBezTo>
                  <a:pt x="12726033" y="5303523"/>
                  <a:pt x="12780618" y="5358107"/>
                  <a:pt x="12780618" y="5425445"/>
                </a:cubicBezTo>
                <a:cubicBezTo>
                  <a:pt x="12780618" y="5492778"/>
                  <a:pt x="12726033" y="5547754"/>
                  <a:pt x="12658698" y="5547754"/>
                </a:cubicBezTo>
                <a:cubicBezTo>
                  <a:pt x="12591363" y="5547754"/>
                  <a:pt x="12536778" y="5492778"/>
                  <a:pt x="12536778" y="5425445"/>
                </a:cubicBezTo>
                <a:cubicBezTo>
                  <a:pt x="12536778" y="5358107"/>
                  <a:pt x="12591363" y="5303523"/>
                  <a:pt x="12658698" y="5303523"/>
                </a:cubicBezTo>
                <a:close/>
                <a:moveTo>
                  <a:pt x="12018618" y="5303523"/>
                </a:moveTo>
                <a:cubicBezTo>
                  <a:pt x="12085953" y="5303523"/>
                  <a:pt x="12140538" y="5358107"/>
                  <a:pt x="12140538" y="5425445"/>
                </a:cubicBezTo>
                <a:cubicBezTo>
                  <a:pt x="12140538" y="5492778"/>
                  <a:pt x="12085953" y="5547741"/>
                  <a:pt x="12018618" y="5547741"/>
                </a:cubicBezTo>
                <a:cubicBezTo>
                  <a:pt x="11951283" y="5547741"/>
                  <a:pt x="11896698" y="5492778"/>
                  <a:pt x="11896698" y="5425445"/>
                </a:cubicBezTo>
                <a:cubicBezTo>
                  <a:pt x="11896698" y="5358107"/>
                  <a:pt x="11951283" y="5303523"/>
                  <a:pt x="12018618" y="5303523"/>
                </a:cubicBezTo>
                <a:close/>
                <a:moveTo>
                  <a:pt x="11439498" y="5303523"/>
                </a:moveTo>
                <a:cubicBezTo>
                  <a:pt x="11506833" y="5303523"/>
                  <a:pt x="11561418" y="5358106"/>
                  <a:pt x="11561418" y="5425445"/>
                </a:cubicBezTo>
                <a:cubicBezTo>
                  <a:pt x="11561418" y="5492778"/>
                  <a:pt x="11506833" y="5547745"/>
                  <a:pt x="11439498" y="5547745"/>
                </a:cubicBezTo>
                <a:cubicBezTo>
                  <a:pt x="11372163" y="5547745"/>
                  <a:pt x="11317578" y="5492778"/>
                  <a:pt x="11317578" y="5425445"/>
                </a:cubicBezTo>
                <a:cubicBezTo>
                  <a:pt x="11317578" y="5358106"/>
                  <a:pt x="11372163" y="5303523"/>
                  <a:pt x="11439498" y="5303523"/>
                </a:cubicBezTo>
                <a:close/>
                <a:moveTo>
                  <a:pt x="10799418" y="5303523"/>
                </a:moveTo>
                <a:cubicBezTo>
                  <a:pt x="10866753" y="5303523"/>
                  <a:pt x="10921338" y="5358106"/>
                  <a:pt x="10921338" y="5425445"/>
                </a:cubicBezTo>
                <a:cubicBezTo>
                  <a:pt x="10921338" y="5492778"/>
                  <a:pt x="10866753" y="5547767"/>
                  <a:pt x="10799418" y="5547767"/>
                </a:cubicBezTo>
                <a:cubicBezTo>
                  <a:pt x="10732083" y="5547767"/>
                  <a:pt x="10677498" y="5492778"/>
                  <a:pt x="10677498" y="5425445"/>
                </a:cubicBezTo>
                <a:cubicBezTo>
                  <a:pt x="10677498" y="5358106"/>
                  <a:pt x="10732083" y="5303523"/>
                  <a:pt x="10799418" y="5303523"/>
                </a:cubicBezTo>
                <a:close/>
                <a:moveTo>
                  <a:pt x="10220298" y="5303523"/>
                </a:moveTo>
                <a:cubicBezTo>
                  <a:pt x="10287633" y="5303523"/>
                  <a:pt x="10342218" y="5358106"/>
                  <a:pt x="10342218" y="5425445"/>
                </a:cubicBezTo>
                <a:cubicBezTo>
                  <a:pt x="10342218" y="5492778"/>
                  <a:pt x="10287633" y="5547771"/>
                  <a:pt x="10220298" y="5547771"/>
                </a:cubicBezTo>
                <a:cubicBezTo>
                  <a:pt x="10152963" y="5547771"/>
                  <a:pt x="10098378" y="5492778"/>
                  <a:pt x="10098378" y="5425445"/>
                </a:cubicBezTo>
                <a:cubicBezTo>
                  <a:pt x="10098378" y="5358106"/>
                  <a:pt x="10152963" y="5303523"/>
                  <a:pt x="10220298" y="5303523"/>
                </a:cubicBezTo>
                <a:close/>
                <a:moveTo>
                  <a:pt x="9580218" y="5303523"/>
                </a:moveTo>
                <a:cubicBezTo>
                  <a:pt x="9647553" y="5303523"/>
                  <a:pt x="9702138" y="5358107"/>
                  <a:pt x="9702138" y="5425445"/>
                </a:cubicBezTo>
                <a:cubicBezTo>
                  <a:pt x="9702138" y="5492778"/>
                  <a:pt x="9647553" y="5547760"/>
                  <a:pt x="9580218" y="5547760"/>
                </a:cubicBezTo>
                <a:cubicBezTo>
                  <a:pt x="9512883" y="5547760"/>
                  <a:pt x="9458298" y="5492778"/>
                  <a:pt x="9458298" y="5425445"/>
                </a:cubicBezTo>
                <a:cubicBezTo>
                  <a:pt x="9458298" y="5358107"/>
                  <a:pt x="9512883" y="5303523"/>
                  <a:pt x="9580218" y="5303523"/>
                </a:cubicBezTo>
                <a:close/>
                <a:moveTo>
                  <a:pt x="9001098" y="5303523"/>
                </a:moveTo>
                <a:cubicBezTo>
                  <a:pt x="9068433" y="5303523"/>
                  <a:pt x="9123018" y="5358106"/>
                  <a:pt x="9123018" y="5425445"/>
                </a:cubicBezTo>
                <a:cubicBezTo>
                  <a:pt x="9123018" y="5492778"/>
                  <a:pt x="9068433" y="5547764"/>
                  <a:pt x="9001098" y="5547764"/>
                </a:cubicBezTo>
                <a:cubicBezTo>
                  <a:pt x="8933763" y="5547764"/>
                  <a:pt x="8879178" y="5492778"/>
                  <a:pt x="8879178" y="5425445"/>
                </a:cubicBezTo>
                <a:cubicBezTo>
                  <a:pt x="8879178" y="5358106"/>
                  <a:pt x="8933763" y="5303523"/>
                  <a:pt x="9001098" y="5303523"/>
                </a:cubicBezTo>
                <a:close/>
                <a:moveTo>
                  <a:pt x="8406738" y="5303523"/>
                </a:moveTo>
                <a:cubicBezTo>
                  <a:pt x="8474073" y="5303523"/>
                  <a:pt x="8528658" y="5358106"/>
                  <a:pt x="8528658" y="5425445"/>
                </a:cubicBezTo>
                <a:cubicBezTo>
                  <a:pt x="8528658" y="5492778"/>
                  <a:pt x="8474073" y="5547644"/>
                  <a:pt x="8406738" y="5547644"/>
                </a:cubicBezTo>
                <a:cubicBezTo>
                  <a:pt x="8339403" y="5547644"/>
                  <a:pt x="8284818" y="5492778"/>
                  <a:pt x="8284818" y="5425445"/>
                </a:cubicBezTo>
                <a:cubicBezTo>
                  <a:pt x="8284818" y="5358106"/>
                  <a:pt x="8339403" y="5303523"/>
                  <a:pt x="8406738" y="5303523"/>
                </a:cubicBezTo>
                <a:close/>
                <a:moveTo>
                  <a:pt x="7827618" y="5303523"/>
                </a:moveTo>
                <a:cubicBezTo>
                  <a:pt x="7894953" y="5303523"/>
                  <a:pt x="7949538" y="5358107"/>
                  <a:pt x="7949538" y="5425445"/>
                </a:cubicBezTo>
                <a:cubicBezTo>
                  <a:pt x="7949538" y="5492778"/>
                  <a:pt x="7894953" y="5547650"/>
                  <a:pt x="7827618" y="5547650"/>
                </a:cubicBezTo>
                <a:cubicBezTo>
                  <a:pt x="7760283" y="5547650"/>
                  <a:pt x="7705698" y="5492778"/>
                  <a:pt x="7705698" y="5425445"/>
                </a:cubicBezTo>
                <a:cubicBezTo>
                  <a:pt x="7705698" y="5358107"/>
                  <a:pt x="7760283" y="5303523"/>
                  <a:pt x="7827618" y="5303523"/>
                </a:cubicBezTo>
                <a:close/>
                <a:moveTo>
                  <a:pt x="7187538" y="5303523"/>
                </a:moveTo>
                <a:cubicBezTo>
                  <a:pt x="7254874" y="5303523"/>
                  <a:pt x="7309458" y="5358106"/>
                  <a:pt x="7309458" y="5425445"/>
                </a:cubicBezTo>
                <a:cubicBezTo>
                  <a:pt x="7309458" y="5492778"/>
                  <a:pt x="7254874" y="5547637"/>
                  <a:pt x="7187538" y="5547637"/>
                </a:cubicBezTo>
                <a:cubicBezTo>
                  <a:pt x="7120202" y="5547637"/>
                  <a:pt x="7065618" y="5492778"/>
                  <a:pt x="7065618" y="5425445"/>
                </a:cubicBezTo>
                <a:cubicBezTo>
                  <a:pt x="7065618" y="5358106"/>
                  <a:pt x="7120202" y="5303523"/>
                  <a:pt x="7187538" y="5303523"/>
                </a:cubicBezTo>
                <a:close/>
                <a:moveTo>
                  <a:pt x="6608418" y="5303523"/>
                </a:moveTo>
                <a:cubicBezTo>
                  <a:pt x="6675754" y="5303523"/>
                  <a:pt x="6730338" y="5358106"/>
                  <a:pt x="6730338" y="5425445"/>
                </a:cubicBezTo>
                <a:cubicBezTo>
                  <a:pt x="6730338" y="5492778"/>
                  <a:pt x="6675754" y="5547641"/>
                  <a:pt x="6608418" y="5547641"/>
                </a:cubicBezTo>
                <a:cubicBezTo>
                  <a:pt x="6541082" y="5547641"/>
                  <a:pt x="6486498" y="5492778"/>
                  <a:pt x="6486498" y="5425445"/>
                </a:cubicBezTo>
                <a:cubicBezTo>
                  <a:pt x="6486498" y="5358106"/>
                  <a:pt x="6541082" y="5303523"/>
                  <a:pt x="6608418" y="5303523"/>
                </a:cubicBezTo>
                <a:close/>
                <a:moveTo>
                  <a:pt x="5968338" y="5303523"/>
                </a:moveTo>
                <a:cubicBezTo>
                  <a:pt x="6035674" y="5303523"/>
                  <a:pt x="6090258" y="5358106"/>
                  <a:pt x="6090258" y="5425445"/>
                </a:cubicBezTo>
                <a:cubicBezTo>
                  <a:pt x="6090258" y="5492778"/>
                  <a:pt x="6035674" y="5547663"/>
                  <a:pt x="5968338" y="5547663"/>
                </a:cubicBezTo>
                <a:cubicBezTo>
                  <a:pt x="5901002" y="5547663"/>
                  <a:pt x="5846418" y="5492778"/>
                  <a:pt x="5846418" y="5425445"/>
                </a:cubicBezTo>
                <a:cubicBezTo>
                  <a:pt x="5846418" y="5358106"/>
                  <a:pt x="5901002" y="5303523"/>
                  <a:pt x="5968338" y="5303523"/>
                </a:cubicBezTo>
                <a:close/>
                <a:moveTo>
                  <a:pt x="5389218" y="5303523"/>
                </a:moveTo>
                <a:cubicBezTo>
                  <a:pt x="5456554" y="5303523"/>
                  <a:pt x="5511138" y="5358106"/>
                  <a:pt x="5511138" y="5425445"/>
                </a:cubicBezTo>
                <a:cubicBezTo>
                  <a:pt x="5511138" y="5492778"/>
                  <a:pt x="5456554" y="5547667"/>
                  <a:pt x="5389218" y="5547667"/>
                </a:cubicBezTo>
                <a:cubicBezTo>
                  <a:pt x="5321882" y="5547667"/>
                  <a:pt x="5267298" y="5492778"/>
                  <a:pt x="5267298" y="5425445"/>
                </a:cubicBezTo>
                <a:cubicBezTo>
                  <a:pt x="5267298" y="5358106"/>
                  <a:pt x="5321882" y="5303523"/>
                  <a:pt x="5389218" y="5303523"/>
                </a:cubicBezTo>
                <a:close/>
                <a:moveTo>
                  <a:pt x="4749138" y="5303523"/>
                </a:moveTo>
                <a:cubicBezTo>
                  <a:pt x="4816474" y="5303523"/>
                  <a:pt x="4871058" y="5358107"/>
                  <a:pt x="4871058" y="5425445"/>
                </a:cubicBezTo>
                <a:cubicBezTo>
                  <a:pt x="4871058" y="5492778"/>
                  <a:pt x="4816474" y="5547656"/>
                  <a:pt x="4749138" y="5547656"/>
                </a:cubicBezTo>
                <a:cubicBezTo>
                  <a:pt x="4681802" y="5547656"/>
                  <a:pt x="4627218" y="5492778"/>
                  <a:pt x="4627218" y="5425445"/>
                </a:cubicBezTo>
                <a:cubicBezTo>
                  <a:pt x="4627218" y="5358107"/>
                  <a:pt x="4681802" y="5303523"/>
                  <a:pt x="4749138" y="5303523"/>
                </a:cubicBezTo>
                <a:close/>
                <a:moveTo>
                  <a:pt x="4170018" y="5303523"/>
                </a:moveTo>
                <a:cubicBezTo>
                  <a:pt x="4237354" y="5303523"/>
                  <a:pt x="4291938" y="5358106"/>
                  <a:pt x="4291938" y="5425445"/>
                </a:cubicBezTo>
                <a:cubicBezTo>
                  <a:pt x="4291938" y="5492778"/>
                  <a:pt x="4237354" y="5547660"/>
                  <a:pt x="4170018" y="5547660"/>
                </a:cubicBezTo>
                <a:cubicBezTo>
                  <a:pt x="4102682" y="5547660"/>
                  <a:pt x="4048098" y="5492778"/>
                  <a:pt x="4048098" y="5425445"/>
                </a:cubicBezTo>
                <a:cubicBezTo>
                  <a:pt x="4048098" y="5358106"/>
                  <a:pt x="4102682" y="5303523"/>
                  <a:pt x="4170018" y="5303523"/>
                </a:cubicBezTo>
                <a:close/>
                <a:moveTo>
                  <a:pt x="3560418" y="5303523"/>
                </a:moveTo>
                <a:cubicBezTo>
                  <a:pt x="3627754" y="5303523"/>
                  <a:pt x="3682338" y="5358106"/>
                  <a:pt x="3682338" y="5425445"/>
                </a:cubicBezTo>
                <a:cubicBezTo>
                  <a:pt x="3682338" y="5492778"/>
                  <a:pt x="3627754" y="5547682"/>
                  <a:pt x="3560418" y="5547682"/>
                </a:cubicBezTo>
                <a:cubicBezTo>
                  <a:pt x="3493082" y="5547682"/>
                  <a:pt x="3438498" y="5492778"/>
                  <a:pt x="3438498" y="5425445"/>
                </a:cubicBezTo>
                <a:cubicBezTo>
                  <a:pt x="3438498" y="5358106"/>
                  <a:pt x="3493082" y="5303523"/>
                  <a:pt x="3560418" y="5303523"/>
                </a:cubicBezTo>
                <a:close/>
                <a:moveTo>
                  <a:pt x="2981298" y="5303523"/>
                </a:moveTo>
                <a:cubicBezTo>
                  <a:pt x="3048634" y="5303523"/>
                  <a:pt x="3103218" y="5358106"/>
                  <a:pt x="3103218" y="5425445"/>
                </a:cubicBezTo>
                <a:cubicBezTo>
                  <a:pt x="3103218" y="5492778"/>
                  <a:pt x="3048634" y="5547687"/>
                  <a:pt x="2981298" y="5547687"/>
                </a:cubicBezTo>
                <a:cubicBezTo>
                  <a:pt x="2913962" y="5547687"/>
                  <a:pt x="2859378" y="5492778"/>
                  <a:pt x="2859378" y="5425445"/>
                </a:cubicBezTo>
                <a:cubicBezTo>
                  <a:pt x="2859378" y="5358106"/>
                  <a:pt x="2913962" y="5303523"/>
                  <a:pt x="2981298" y="5303523"/>
                </a:cubicBezTo>
                <a:close/>
                <a:moveTo>
                  <a:pt x="2341218" y="5303523"/>
                </a:moveTo>
                <a:cubicBezTo>
                  <a:pt x="2408554" y="5303523"/>
                  <a:pt x="2463138" y="5358107"/>
                  <a:pt x="2463138" y="5425445"/>
                </a:cubicBezTo>
                <a:cubicBezTo>
                  <a:pt x="2463138" y="5492778"/>
                  <a:pt x="2408554" y="5547675"/>
                  <a:pt x="2341218" y="5547675"/>
                </a:cubicBezTo>
                <a:cubicBezTo>
                  <a:pt x="2273882" y="5547675"/>
                  <a:pt x="2219298" y="5492778"/>
                  <a:pt x="2219298" y="5425445"/>
                </a:cubicBezTo>
                <a:cubicBezTo>
                  <a:pt x="2219298" y="5358107"/>
                  <a:pt x="2273882" y="5303523"/>
                  <a:pt x="2341218" y="5303523"/>
                </a:cubicBezTo>
                <a:close/>
                <a:moveTo>
                  <a:pt x="1762098" y="5303523"/>
                </a:moveTo>
                <a:cubicBezTo>
                  <a:pt x="1829434" y="5303523"/>
                  <a:pt x="1884018" y="5358107"/>
                  <a:pt x="1884018" y="5425445"/>
                </a:cubicBezTo>
                <a:cubicBezTo>
                  <a:pt x="1884018" y="5492778"/>
                  <a:pt x="1829434" y="5547679"/>
                  <a:pt x="1762098" y="5547679"/>
                </a:cubicBezTo>
                <a:cubicBezTo>
                  <a:pt x="1694762" y="5547679"/>
                  <a:pt x="1640178" y="5492778"/>
                  <a:pt x="1640178" y="5425445"/>
                </a:cubicBezTo>
                <a:cubicBezTo>
                  <a:pt x="1640178" y="5358107"/>
                  <a:pt x="1694762" y="5303523"/>
                  <a:pt x="1762098" y="5303523"/>
                </a:cubicBezTo>
                <a:close/>
                <a:moveTo>
                  <a:pt x="1122018" y="5303523"/>
                </a:moveTo>
                <a:cubicBezTo>
                  <a:pt x="1189354" y="5303523"/>
                  <a:pt x="1243938" y="5358107"/>
                  <a:pt x="1243938" y="5425445"/>
                </a:cubicBezTo>
                <a:cubicBezTo>
                  <a:pt x="1243938" y="5492778"/>
                  <a:pt x="1189354" y="5547701"/>
                  <a:pt x="1122018" y="5547701"/>
                </a:cubicBezTo>
                <a:cubicBezTo>
                  <a:pt x="1054682" y="5547701"/>
                  <a:pt x="1000098" y="5492778"/>
                  <a:pt x="1000098" y="5425445"/>
                </a:cubicBezTo>
                <a:cubicBezTo>
                  <a:pt x="1000098" y="5358107"/>
                  <a:pt x="1054682" y="5303523"/>
                  <a:pt x="1122018" y="5303523"/>
                </a:cubicBezTo>
                <a:close/>
                <a:moveTo>
                  <a:pt x="16285818" y="4714240"/>
                </a:moveTo>
                <a:cubicBezTo>
                  <a:pt x="16353154" y="4714240"/>
                  <a:pt x="16407738" y="4768828"/>
                  <a:pt x="16407738" y="4836162"/>
                </a:cubicBezTo>
                <a:cubicBezTo>
                  <a:pt x="16407738" y="4903495"/>
                  <a:pt x="16353154" y="4958084"/>
                  <a:pt x="16285818" y="4958084"/>
                </a:cubicBezTo>
                <a:cubicBezTo>
                  <a:pt x="16218482" y="4958084"/>
                  <a:pt x="16163898" y="4903495"/>
                  <a:pt x="16163898" y="4836162"/>
                </a:cubicBezTo>
                <a:cubicBezTo>
                  <a:pt x="16163898" y="4768828"/>
                  <a:pt x="16218482" y="4714240"/>
                  <a:pt x="16285818" y="4714240"/>
                </a:cubicBezTo>
                <a:close/>
                <a:moveTo>
                  <a:pt x="15645738" y="4714240"/>
                </a:moveTo>
                <a:cubicBezTo>
                  <a:pt x="15713073" y="4714240"/>
                  <a:pt x="15767658" y="4768828"/>
                  <a:pt x="15767658" y="4836162"/>
                </a:cubicBezTo>
                <a:cubicBezTo>
                  <a:pt x="15767658" y="4903495"/>
                  <a:pt x="15713073" y="4958084"/>
                  <a:pt x="15645738" y="4958084"/>
                </a:cubicBezTo>
                <a:cubicBezTo>
                  <a:pt x="15578403" y="4958084"/>
                  <a:pt x="15523818" y="4903495"/>
                  <a:pt x="15523818" y="4836162"/>
                </a:cubicBezTo>
                <a:cubicBezTo>
                  <a:pt x="15523818" y="4768828"/>
                  <a:pt x="15578403" y="4714240"/>
                  <a:pt x="15645738" y="4714240"/>
                </a:cubicBezTo>
                <a:close/>
                <a:moveTo>
                  <a:pt x="15066618" y="4714240"/>
                </a:moveTo>
                <a:cubicBezTo>
                  <a:pt x="15133953" y="4714240"/>
                  <a:pt x="15188538" y="4768828"/>
                  <a:pt x="15188538" y="4836162"/>
                </a:cubicBezTo>
                <a:cubicBezTo>
                  <a:pt x="15188538" y="4903495"/>
                  <a:pt x="15133953" y="4958084"/>
                  <a:pt x="15066618" y="4958084"/>
                </a:cubicBezTo>
                <a:cubicBezTo>
                  <a:pt x="14999283" y="4958084"/>
                  <a:pt x="14944698" y="4903495"/>
                  <a:pt x="14944698" y="4836162"/>
                </a:cubicBezTo>
                <a:cubicBezTo>
                  <a:pt x="14944698" y="4768828"/>
                  <a:pt x="14999283" y="4714240"/>
                  <a:pt x="15066618" y="4714240"/>
                </a:cubicBezTo>
                <a:close/>
                <a:moveTo>
                  <a:pt x="14426538" y="4714240"/>
                </a:moveTo>
                <a:cubicBezTo>
                  <a:pt x="14493873" y="4714240"/>
                  <a:pt x="14548458" y="4768828"/>
                  <a:pt x="14548458" y="4836162"/>
                </a:cubicBezTo>
                <a:cubicBezTo>
                  <a:pt x="14548458" y="4903495"/>
                  <a:pt x="14493873" y="4958084"/>
                  <a:pt x="14426538" y="4958084"/>
                </a:cubicBezTo>
                <a:cubicBezTo>
                  <a:pt x="14359203" y="4958084"/>
                  <a:pt x="14304618" y="4903495"/>
                  <a:pt x="14304618" y="4836162"/>
                </a:cubicBezTo>
                <a:cubicBezTo>
                  <a:pt x="14304618" y="4768828"/>
                  <a:pt x="14359203" y="4714240"/>
                  <a:pt x="14426538" y="4714240"/>
                </a:cubicBezTo>
                <a:close/>
                <a:moveTo>
                  <a:pt x="13847418" y="4714240"/>
                </a:moveTo>
                <a:cubicBezTo>
                  <a:pt x="13914753" y="4714240"/>
                  <a:pt x="13969338" y="4768828"/>
                  <a:pt x="13969338" y="4836162"/>
                </a:cubicBezTo>
                <a:cubicBezTo>
                  <a:pt x="13969338" y="4903495"/>
                  <a:pt x="13914753" y="4958084"/>
                  <a:pt x="13847418" y="4958084"/>
                </a:cubicBezTo>
                <a:cubicBezTo>
                  <a:pt x="13780083" y="4958084"/>
                  <a:pt x="13725498" y="4903495"/>
                  <a:pt x="13725498" y="4836162"/>
                </a:cubicBezTo>
                <a:cubicBezTo>
                  <a:pt x="13725498" y="4768828"/>
                  <a:pt x="13780083" y="4714240"/>
                  <a:pt x="13847418" y="4714240"/>
                </a:cubicBezTo>
                <a:close/>
                <a:moveTo>
                  <a:pt x="13237818" y="4714240"/>
                </a:moveTo>
                <a:cubicBezTo>
                  <a:pt x="13305153" y="4714240"/>
                  <a:pt x="13359738" y="4768828"/>
                  <a:pt x="13359738" y="4836162"/>
                </a:cubicBezTo>
                <a:cubicBezTo>
                  <a:pt x="13359738" y="4903495"/>
                  <a:pt x="13305153" y="4958084"/>
                  <a:pt x="13237818" y="4958084"/>
                </a:cubicBezTo>
                <a:cubicBezTo>
                  <a:pt x="13170483" y="4958084"/>
                  <a:pt x="13115898" y="4903495"/>
                  <a:pt x="13115898" y="4836162"/>
                </a:cubicBezTo>
                <a:cubicBezTo>
                  <a:pt x="13115898" y="4768828"/>
                  <a:pt x="13170483" y="4714240"/>
                  <a:pt x="13237818" y="4714240"/>
                </a:cubicBezTo>
                <a:close/>
                <a:moveTo>
                  <a:pt x="12658698" y="4714240"/>
                </a:moveTo>
                <a:cubicBezTo>
                  <a:pt x="12726033" y="4714240"/>
                  <a:pt x="12780618" y="4768828"/>
                  <a:pt x="12780618" y="4836162"/>
                </a:cubicBezTo>
                <a:cubicBezTo>
                  <a:pt x="12780618" y="4903495"/>
                  <a:pt x="12726033" y="4958084"/>
                  <a:pt x="12658698" y="4958084"/>
                </a:cubicBezTo>
                <a:cubicBezTo>
                  <a:pt x="12591363" y="4958084"/>
                  <a:pt x="12536778" y="4903495"/>
                  <a:pt x="12536778" y="4836162"/>
                </a:cubicBezTo>
                <a:cubicBezTo>
                  <a:pt x="12536778" y="4768828"/>
                  <a:pt x="12591363" y="4714240"/>
                  <a:pt x="12658698" y="4714240"/>
                </a:cubicBezTo>
                <a:close/>
                <a:moveTo>
                  <a:pt x="12018618" y="4714240"/>
                </a:moveTo>
                <a:cubicBezTo>
                  <a:pt x="12085953" y="4714240"/>
                  <a:pt x="12140538" y="4768828"/>
                  <a:pt x="12140538" y="4836162"/>
                </a:cubicBezTo>
                <a:cubicBezTo>
                  <a:pt x="12140538" y="4903495"/>
                  <a:pt x="12085953" y="4958084"/>
                  <a:pt x="12018618" y="4958084"/>
                </a:cubicBezTo>
                <a:cubicBezTo>
                  <a:pt x="11951283" y="4958084"/>
                  <a:pt x="11896698" y="4903495"/>
                  <a:pt x="11896698" y="4836162"/>
                </a:cubicBezTo>
                <a:cubicBezTo>
                  <a:pt x="11896698" y="4768828"/>
                  <a:pt x="11951283" y="4714240"/>
                  <a:pt x="12018618" y="4714240"/>
                </a:cubicBezTo>
                <a:close/>
                <a:moveTo>
                  <a:pt x="11439498" y="4714240"/>
                </a:moveTo>
                <a:cubicBezTo>
                  <a:pt x="11506833" y="4714240"/>
                  <a:pt x="11561418" y="4768828"/>
                  <a:pt x="11561418" y="4836162"/>
                </a:cubicBezTo>
                <a:cubicBezTo>
                  <a:pt x="11561418" y="4903495"/>
                  <a:pt x="11506833" y="4958084"/>
                  <a:pt x="11439498" y="4958084"/>
                </a:cubicBezTo>
                <a:cubicBezTo>
                  <a:pt x="11372163" y="4958084"/>
                  <a:pt x="11317578" y="4903495"/>
                  <a:pt x="11317578" y="4836162"/>
                </a:cubicBezTo>
                <a:cubicBezTo>
                  <a:pt x="11317578" y="4768828"/>
                  <a:pt x="11372163" y="4714240"/>
                  <a:pt x="11439498" y="4714240"/>
                </a:cubicBezTo>
                <a:close/>
                <a:moveTo>
                  <a:pt x="10799418" y="4714240"/>
                </a:moveTo>
                <a:cubicBezTo>
                  <a:pt x="10866753" y="4714240"/>
                  <a:pt x="10921338" y="4768828"/>
                  <a:pt x="10921338" y="4836162"/>
                </a:cubicBezTo>
                <a:cubicBezTo>
                  <a:pt x="10921338" y="4903495"/>
                  <a:pt x="10866753" y="4958084"/>
                  <a:pt x="10799418" y="4958084"/>
                </a:cubicBezTo>
                <a:cubicBezTo>
                  <a:pt x="10732083" y="4958084"/>
                  <a:pt x="10677498" y="4903495"/>
                  <a:pt x="10677498" y="4836162"/>
                </a:cubicBezTo>
                <a:cubicBezTo>
                  <a:pt x="10677498" y="4768828"/>
                  <a:pt x="10732083" y="4714240"/>
                  <a:pt x="10799418" y="4714240"/>
                </a:cubicBezTo>
                <a:close/>
                <a:moveTo>
                  <a:pt x="10220298" y="4714240"/>
                </a:moveTo>
                <a:cubicBezTo>
                  <a:pt x="10287633" y="4714240"/>
                  <a:pt x="10342218" y="4768828"/>
                  <a:pt x="10342218" y="4836162"/>
                </a:cubicBezTo>
                <a:cubicBezTo>
                  <a:pt x="10342218" y="4903495"/>
                  <a:pt x="10287633" y="4958084"/>
                  <a:pt x="10220298" y="4958084"/>
                </a:cubicBezTo>
                <a:cubicBezTo>
                  <a:pt x="10152963" y="4958084"/>
                  <a:pt x="10098378" y="4903495"/>
                  <a:pt x="10098378" y="4836162"/>
                </a:cubicBezTo>
                <a:cubicBezTo>
                  <a:pt x="10098378" y="4768828"/>
                  <a:pt x="10152963" y="4714240"/>
                  <a:pt x="10220298" y="4714240"/>
                </a:cubicBezTo>
                <a:close/>
                <a:moveTo>
                  <a:pt x="9580218" y="4714240"/>
                </a:moveTo>
                <a:cubicBezTo>
                  <a:pt x="9647553" y="4714240"/>
                  <a:pt x="9702138" y="4768828"/>
                  <a:pt x="9702138" y="4836162"/>
                </a:cubicBezTo>
                <a:cubicBezTo>
                  <a:pt x="9702138" y="4903495"/>
                  <a:pt x="9647553" y="4958084"/>
                  <a:pt x="9580218" y="4958084"/>
                </a:cubicBezTo>
                <a:cubicBezTo>
                  <a:pt x="9512883" y="4958084"/>
                  <a:pt x="9458298" y="4903495"/>
                  <a:pt x="9458298" y="4836162"/>
                </a:cubicBezTo>
                <a:cubicBezTo>
                  <a:pt x="9458298" y="4768828"/>
                  <a:pt x="9512883" y="4714240"/>
                  <a:pt x="9580218" y="4714240"/>
                </a:cubicBezTo>
                <a:close/>
                <a:moveTo>
                  <a:pt x="9001098" y="4714240"/>
                </a:moveTo>
                <a:cubicBezTo>
                  <a:pt x="9068433" y="4714240"/>
                  <a:pt x="9123018" y="4768828"/>
                  <a:pt x="9123018" y="4836162"/>
                </a:cubicBezTo>
                <a:cubicBezTo>
                  <a:pt x="9123018" y="4903495"/>
                  <a:pt x="9068433" y="4958084"/>
                  <a:pt x="9001098" y="4958084"/>
                </a:cubicBezTo>
                <a:cubicBezTo>
                  <a:pt x="8933763" y="4958084"/>
                  <a:pt x="8879178" y="4903495"/>
                  <a:pt x="8879178" y="4836162"/>
                </a:cubicBezTo>
                <a:cubicBezTo>
                  <a:pt x="8879178" y="4768828"/>
                  <a:pt x="8933763" y="4714240"/>
                  <a:pt x="9001098" y="4714240"/>
                </a:cubicBezTo>
                <a:close/>
                <a:moveTo>
                  <a:pt x="8406738" y="4714240"/>
                </a:moveTo>
                <a:cubicBezTo>
                  <a:pt x="8474073" y="4714240"/>
                  <a:pt x="8528658" y="4768828"/>
                  <a:pt x="8528658" y="4836162"/>
                </a:cubicBezTo>
                <a:cubicBezTo>
                  <a:pt x="8528658" y="4903495"/>
                  <a:pt x="8474073" y="4958084"/>
                  <a:pt x="8406738" y="4958084"/>
                </a:cubicBezTo>
                <a:cubicBezTo>
                  <a:pt x="8339403" y="4958084"/>
                  <a:pt x="8284818" y="4903495"/>
                  <a:pt x="8284818" y="4836162"/>
                </a:cubicBezTo>
                <a:cubicBezTo>
                  <a:pt x="8284818" y="4768828"/>
                  <a:pt x="8339403" y="4714240"/>
                  <a:pt x="8406738" y="4714240"/>
                </a:cubicBezTo>
                <a:close/>
                <a:moveTo>
                  <a:pt x="7827618" y="4714240"/>
                </a:moveTo>
                <a:cubicBezTo>
                  <a:pt x="7894953" y="4714240"/>
                  <a:pt x="7949538" y="4768828"/>
                  <a:pt x="7949538" y="4836162"/>
                </a:cubicBezTo>
                <a:cubicBezTo>
                  <a:pt x="7949538" y="4903495"/>
                  <a:pt x="7894953" y="4958084"/>
                  <a:pt x="7827618" y="4958084"/>
                </a:cubicBezTo>
                <a:cubicBezTo>
                  <a:pt x="7760283" y="4958084"/>
                  <a:pt x="7705698" y="4903495"/>
                  <a:pt x="7705698" y="4836162"/>
                </a:cubicBezTo>
                <a:cubicBezTo>
                  <a:pt x="7705698" y="4768828"/>
                  <a:pt x="7760283" y="4714240"/>
                  <a:pt x="7827618" y="4714240"/>
                </a:cubicBezTo>
                <a:close/>
                <a:moveTo>
                  <a:pt x="7187538" y="4714240"/>
                </a:moveTo>
                <a:cubicBezTo>
                  <a:pt x="7254874" y="4714240"/>
                  <a:pt x="7309458" y="4768828"/>
                  <a:pt x="7309458" y="4836162"/>
                </a:cubicBezTo>
                <a:cubicBezTo>
                  <a:pt x="7309458" y="4903495"/>
                  <a:pt x="7254874" y="4958084"/>
                  <a:pt x="7187538" y="4958084"/>
                </a:cubicBezTo>
                <a:cubicBezTo>
                  <a:pt x="7120202" y="4958084"/>
                  <a:pt x="7065618" y="4903495"/>
                  <a:pt x="7065618" y="4836162"/>
                </a:cubicBezTo>
                <a:cubicBezTo>
                  <a:pt x="7065618" y="4768828"/>
                  <a:pt x="7120202" y="4714240"/>
                  <a:pt x="7187538" y="4714240"/>
                </a:cubicBezTo>
                <a:close/>
                <a:moveTo>
                  <a:pt x="6608418" y="4714240"/>
                </a:moveTo>
                <a:cubicBezTo>
                  <a:pt x="6675754" y="4714240"/>
                  <a:pt x="6730338" y="4768828"/>
                  <a:pt x="6730338" y="4836162"/>
                </a:cubicBezTo>
                <a:cubicBezTo>
                  <a:pt x="6730338" y="4903495"/>
                  <a:pt x="6675754" y="4958084"/>
                  <a:pt x="6608418" y="4958084"/>
                </a:cubicBezTo>
                <a:cubicBezTo>
                  <a:pt x="6541082" y="4958084"/>
                  <a:pt x="6486498" y="4903495"/>
                  <a:pt x="6486498" y="4836162"/>
                </a:cubicBezTo>
                <a:cubicBezTo>
                  <a:pt x="6486498" y="4768828"/>
                  <a:pt x="6541082" y="4714240"/>
                  <a:pt x="6608418" y="4714240"/>
                </a:cubicBezTo>
                <a:close/>
                <a:moveTo>
                  <a:pt x="5968338" y="4714240"/>
                </a:moveTo>
                <a:cubicBezTo>
                  <a:pt x="6035674" y="4714240"/>
                  <a:pt x="6090258" y="4768828"/>
                  <a:pt x="6090258" y="4836162"/>
                </a:cubicBezTo>
                <a:cubicBezTo>
                  <a:pt x="6090258" y="4903495"/>
                  <a:pt x="6035674" y="4958084"/>
                  <a:pt x="5968338" y="4958084"/>
                </a:cubicBezTo>
                <a:cubicBezTo>
                  <a:pt x="5901002" y="4958084"/>
                  <a:pt x="5846418" y="4903495"/>
                  <a:pt x="5846418" y="4836162"/>
                </a:cubicBezTo>
                <a:cubicBezTo>
                  <a:pt x="5846418" y="4768828"/>
                  <a:pt x="5901002" y="4714240"/>
                  <a:pt x="5968338" y="4714240"/>
                </a:cubicBezTo>
                <a:close/>
                <a:moveTo>
                  <a:pt x="5389218" y="4714240"/>
                </a:moveTo>
                <a:cubicBezTo>
                  <a:pt x="5456554" y="4714240"/>
                  <a:pt x="5511138" y="4768828"/>
                  <a:pt x="5511138" y="4836162"/>
                </a:cubicBezTo>
                <a:cubicBezTo>
                  <a:pt x="5511138" y="4903495"/>
                  <a:pt x="5456554" y="4958084"/>
                  <a:pt x="5389218" y="4958084"/>
                </a:cubicBezTo>
                <a:cubicBezTo>
                  <a:pt x="5321882" y="4958084"/>
                  <a:pt x="5267298" y="4903495"/>
                  <a:pt x="5267298" y="4836162"/>
                </a:cubicBezTo>
                <a:cubicBezTo>
                  <a:pt x="5267298" y="4768828"/>
                  <a:pt x="5321882" y="4714240"/>
                  <a:pt x="5389218" y="4714240"/>
                </a:cubicBezTo>
                <a:close/>
                <a:moveTo>
                  <a:pt x="4749138" y="4714240"/>
                </a:moveTo>
                <a:cubicBezTo>
                  <a:pt x="4816474" y="4714240"/>
                  <a:pt x="4871058" y="4768828"/>
                  <a:pt x="4871058" y="4836162"/>
                </a:cubicBezTo>
                <a:cubicBezTo>
                  <a:pt x="4871058" y="4903495"/>
                  <a:pt x="4816474" y="4958084"/>
                  <a:pt x="4749138" y="4958084"/>
                </a:cubicBezTo>
                <a:cubicBezTo>
                  <a:pt x="4681802" y="4958084"/>
                  <a:pt x="4627218" y="4903495"/>
                  <a:pt x="4627218" y="4836162"/>
                </a:cubicBezTo>
                <a:cubicBezTo>
                  <a:pt x="4627218" y="4768828"/>
                  <a:pt x="4681802" y="4714240"/>
                  <a:pt x="4749138" y="4714240"/>
                </a:cubicBezTo>
                <a:close/>
                <a:moveTo>
                  <a:pt x="4170018" y="4714240"/>
                </a:moveTo>
                <a:cubicBezTo>
                  <a:pt x="4237354" y="4714240"/>
                  <a:pt x="4291938" y="4768828"/>
                  <a:pt x="4291938" y="4836162"/>
                </a:cubicBezTo>
                <a:cubicBezTo>
                  <a:pt x="4291938" y="4903495"/>
                  <a:pt x="4237354" y="4958084"/>
                  <a:pt x="4170018" y="4958084"/>
                </a:cubicBezTo>
                <a:cubicBezTo>
                  <a:pt x="4102682" y="4958084"/>
                  <a:pt x="4048098" y="4903495"/>
                  <a:pt x="4048098" y="4836162"/>
                </a:cubicBezTo>
                <a:cubicBezTo>
                  <a:pt x="4048098" y="4768828"/>
                  <a:pt x="4102682" y="4714240"/>
                  <a:pt x="4170018" y="4714240"/>
                </a:cubicBezTo>
                <a:close/>
                <a:moveTo>
                  <a:pt x="3560418" y="4714240"/>
                </a:moveTo>
                <a:cubicBezTo>
                  <a:pt x="3627754" y="4714240"/>
                  <a:pt x="3682338" y="4768828"/>
                  <a:pt x="3682338" y="4836162"/>
                </a:cubicBezTo>
                <a:cubicBezTo>
                  <a:pt x="3682338" y="4903495"/>
                  <a:pt x="3627754" y="4958084"/>
                  <a:pt x="3560418" y="4958084"/>
                </a:cubicBezTo>
                <a:cubicBezTo>
                  <a:pt x="3493082" y="4958084"/>
                  <a:pt x="3438498" y="4903495"/>
                  <a:pt x="3438498" y="4836162"/>
                </a:cubicBezTo>
                <a:cubicBezTo>
                  <a:pt x="3438498" y="4768828"/>
                  <a:pt x="3493082" y="4714240"/>
                  <a:pt x="3560418" y="4714240"/>
                </a:cubicBezTo>
                <a:close/>
                <a:moveTo>
                  <a:pt x="2981298" y="4714240"/>
                </a:moveTo>
                <a:cubicBezTo>
                  <a:pt x="3048634" y="4714240"/>
                  <a:pt x="3103218" y="4768828"/>
                  <a:pt x="3103218" y="4836162"/>
                </a:cubicBezTo>
                <a:cubicBezTo>
                  <a:pt x="3103218" y="4903495"/>
                  <a:pt x="3048634" y="4958084"/>
                  <a:pt x="2981298" y="4958084"/>
                </a:cubicBezTo>
                <a:cubicBezTo>
                  <a:pt x="2913962" y="4958084"/>
                  <a:pt x="2859378" y="4903495"/>
                  <a:pt x="2859378" y="4836162"/>
                </a:cubicBezTo>
                <a:cubicBezTo>
                  <a:pt x="2859378" y="4768828"/>
                  <a:pt x="2913962" y="4714240"/>
                  <a:pt x="2981298" y="4714240"/>
                </a:cubicBezTo>
                <a:close/>
                <a:moveTo>
                  <a:pt x="2341218" y="4714240"/>
                </a:moveTo>
                <a:cubicBezTo>
                  <a:pt x="2408554" y="4714240"/>
                  <a:pt x="2463138" y="4768828"/>
                  <a:pt x="2463138" y="4836162"/>
                </a:cubicBezTo>
                <a:cubicBezTo>
                  <a:pt x="2463138" y="4903495"/>
                  <a:pt x="2408554" y="4958084"/>
                  <a:pt x="2341218" y="4958084"/>
                </a:cubicBezTo>
                <a:cubicBezTo>
                  <a:pt x="2273882" y="4958084"/>
                  <a:pt x="2219298" y="4903495"/>
                  <a:pt x="2219298" y="4836162"/>
                </a:cubicBezTo>
                <a:cubicBezTo>
                  <a:pt x="2219298" y="4768828"/>
                  <a:pt x="2273882" y="4714240"/>
                  <a:pt x="2341218" y="4714240"/>
                </a:cubicBezTo>
                <a:close/>
                <a:moveTo>
                  <a:pt x="1762098" y="4714240"/>
                </a:moveTo>
                <a:cubicBezTo>
                  <a:pt x="1829434" y="4714240"/>
                  <a:pt x="1884018" y="4768828"/>
                  <a:pt x="1884018" y="4836162"/>
                </a:cubicBezTo>
                <a:cubicBezTo>
                  <a:pt x="1884018" y="4903495"/>
                  <a:pt x="1829434" y="4958084"/>
                  <a:pt x="1762098" y="4958084"/>
                </a:cubicBezTo>
                <a:cubicBezTo>
                  <a:pt x="1694762" y="4958084"/>
                  <a:pt x="1640178" y="4903495"/>
                  <a:pt x="1640178" y="4836162"/>
                </a:cubicBezTo>
                <a:cubicBezTo>
                  <a:pt x="1640178" y="4768828"/>
                  <a:pt x="1694762" y="4714240"/>
                  <a:pt x="1762098" y="4714240"/>
                </a:cubicBezTo>
                <a:close/>
                <a:moveTo>
                  <a:pt x="1122018" y="4714240"/>
                </a:moveTo>
                <a:cubicBezTo>
                  <a:pt x="1189354" y="4714240"/>
                  <a:pt x="1243938" y="4768828"/>
                  <a:pt x="1243938" y="4836162"/>
                </a:cubicBezTo>
                <a:cubicBezTo>
                  <a:pt x="1243938" y="4903495"/>
                  <a:pt x="1189354" y="4958084"/>
                  <a:pt x="1122018" y="4958084"/>
                </a:cubicBezTo>
                <a:cubicBezTo>
                  <a:pt x="1054682" y="4958084"/>
                  <a:pt x="1000098" y="4903495"/>
                  <a:pt x="1000098" y="4836162"/>
                </a:cubicBezTo>
                <a:cubicBezTo>
                  <a:pt x="1000098" y="4768828"/>
                  <a:pt x="1054682" y="4714240"/>
                  <a:pt x="1122018" y="4714240"/>
                </a:cubicBezTo>
                <a:close/>
                <a:moveTo>
                  <a:pt x="15645738" y="4124964"/>
                </a:moveTo>
                <a:cubicBezTo>
                  <a:pt x="15713073" y="4124964"/>
                  <a:pt x="15767658" y="4179546"/>
                  <a:pt x="15767658" y="4246881"/>
                </a:cubicBezTo>
                <a:cubicBezTo>
                  <a:pt x="15767658" y="4314215"/>
                  <a:pt x="15713073" y="4368801"/>
                  <a:pt x="15645738" y="4368801"/>
                </a:cubicBezTo>
                <a:cubicBezTo>
                  <a:pt x="15578403" y="4368801"/>
                  <a:pt x="15523818" y="4314215"/>
                  <a:pt x="15523818" y="4246881"/>
                </a:cubicBezTo>
                <a:cubicBezTo>
                  <a:pt x="15523818" y="4179546"/>
                  <a:pt x="15578403" y="4124964"/>
                  <a:pt x="15645738" y="4124964"/>
                </a:cubicBezTo>
                <a:close/>
                <a:moveTo>
                  <a:pt x="15066618" y="4124964"/>
                </a:moveTo>
                <a:cubicBezTo>
                  <a:pt x="15133953" y="4124964"/>
                  <a:pt x="15188538" y="4179546"/>
                  <a:pt x="15188538" y="4246881"/>
                </a:cubicBezTo>
                <a:cubicBezTo>
                  <a:pt x="15188538" y="4314215"/>
                  <a:pt x="15133953" y="4368801"/>
                  <a:pt x="15066618" y="4368801"/>
                </a:cubicBezTo>
                <a:cubicBezTo>
                  <a:pt x="14999283" y="4368801"/>
                  <a:pt x="14944698" y="4314215"/>
                  <a:pt x="14944698" y="4246881"/>
                </a:cubicBezTo>
                <a:cubicBezTo>
                  <a:pt x="14944698" y="4179546"/>
                  <a:pt x="14999283" y="4124964"/>
                  <a:pt x="15066618" y="4124964"/>
                </a:cubicBezTo>
                <a:close/>
                <a:moveTo>
                  <a:pt x="14426538" y="4124964"/>
                </a:moveTo>
                <a:cubicBezTo>
                  <a:pt x="14493873" y="4124964"/>
                  <a:pt x="14548458" y="4179546"/>
                  <a:pt x="14548458" y="4246881"/>
                </a:cubicBezTo>
                <a:cubicBezTo>
                  <a:pt x="14548458" y="4314215"/>
                  <a:pt x="14493873" y="4368801"/>
                  <a:pt x="14426538" y="4368801"/>
                </a:cubicBezTo>
                <a:cubicBezTo>
                  <a:pt x="14359203" y="4368801"/>
                  <a:pt x="14304618" y="4314215"/>
                  <a:pt x="14304618" y="4246881"/>
                </a:cubicBezTo>
                <a:cubicBezTo>
                  <a:pt x="14304618" y="4179546"/>
                  <a:pt x="14359203" y="4124964"/>
                  <a:pt x="14426538" y="4124964"/>
                </a:cubicBezTo>
                <a:close/>
                <a:moveTo>
                  <a:pt x="13847418" y="4124964"/>
                </a:moveTo>
                <a:cubicBezTo>
                  <a:pt x="13914753" y="4124964"/>
                  <a:pt x="13969338" y="4179546"/>
                  <a:pt x="13969338" y="4246881"/>
                </a:cubicBezTo>
                <a:cubicBezTo>
                  <a:pt x="13969338" y="4314215"/>
                  <a:pt x="13914753" y="4368801"/>
                  <a:pt x="13847418" y="4368801"/>
                </a:cubicBezTo>
                <a:cubicBezTo>
                  <a:pt x="13780083" y="4368801"/>
                  <a:pt x="13725498" y="4314215"/>
                  <a:pt x="13725498" y="4246881"/>
                </a:cubicBezTo>
                <a:cubicBezTo>
                  <a:pt x="13725498" y="4179546"/>
                  <a:pt x="13780083" y="4124964"/>
                  <a:pt x="13847418" y="4124964"/>
                </a:cubicBezTo>
                <a:close/>
                <a:moveTo>
                  <a:pt x="13237818" y="4124964"/>
                </a:moveTo>
                <a:cubicBezTo>
                  <a:pt x="13305153" y="4124964"/>
                  <a:pt x="13359738" y="4179546"/>
                  <a:pt x="13359738" y="4246881"/>
                </a:cubicBezTo>
                <a:cubicBezTo>
                  <a:pt x="13359738" y="4314215"/>
                  <a:pt x="13305153" y="4368801"/>
                  <a:pt x="13237818" y="4368801"/>
                </a:cubicBezTo>
                <a:cubicBezTo>
                  <a:pt x="13170483" y="4368801"/>
                  <a:pt x="13115898" y="4314215"/>
                  <a:pt x="13115898" y="4246881"/>
                </a:cubicBezTo>
                <a:cubicBezTo>
                  <a:pt x="13115898" y="4179546"/>
                  <a:pt x="13170483" y="4124964"/>
                  <a:pt x="13237818" y="4124964"/>
                </a:cubicBezTo>
                <a:close/>
                <a:moveTo>
                  <a:pt x="12658698" y="4124964"/>
                </a:moveTo>
                <a:cubicBezTo>
                  <a:pt x="12726033" y="4124964"/>
                  <a:pt x="12780618" y="4179546"/>
                  <a:pt x="12780618" y="4246881"/>
                </a:cubicBezTo>
                <a:cubicBezTo>
                  <a:pt x="12780618" y="4314215"/>
                  <a:pt x="12726033" y="4368801"/>
                  <a:pt x="12658698" y="4368801"/>
                </a:cubicBezTo>
                <a:cubicBezTo>
                  <a:pt x="12591363" y="4368801"/>
                  <a:pt x="12536778" y="4314215"/>
                  <a:pt x="12536778" y="4246881"/>
                </a:cubicBezTo>
                <a:cubicBezTo>
                  <a:pt x="12536778" y="4179546"/>
                  <a:pt x="12591363" y="4124964"/>
                  <a:pt x="12658698" y="4124964"/>
                </a:cubicBezTo>
                <a:close/>
                <a:moveTo>
                  <a:pt x="12018618" y="4124964"/>
                </a:moveTo>
                <a:cubicBezTo>
                  <a:pt x="12085953" y="4124964"/>
                  <a:pt x="12140538" y="4179546"/>
                  <a:pt x="12140538" y="4246881"/>
                </a:cubicBezTo>
                <a:cubicBezTo>
                  <a:pt x="12140538" y="4314215"/>
                  <a:pt x="12085953" y="4368801"/>
                  <a:pt x="12018618" y="4368801"/>
                </a:cubicBezTo>
                <a:cubicBezTo>
                  <a:pt x="11951283" y="4368801"/>
                  <a:pt x="11896698" y="4314215"/>
                  <a:pt x="11896698" y="4246881"/>
                </a:cubicBezTo>
                <a:cubicBezTo>
                  <a:pt x="11896698" y="4179546"/>
                  <a:pt x="11951283" y="4124964"/>
                  <a:pt x="12018618" y="4124964"/>
                </a:cubicBezTo>
                <a:close/>
                <a:moveTo>
                  <a:pt x="11439498" y="4124964"/>
                </a:moveTo>
                <a:cubicBezTo>
                  <a:pt x="11506833" y="4124964"/>
                  <a:pt x="11561418" y="4179546"/>
                  <a:pt x="11561418" y="4246881"/>
                </a:cubicBezTo>
                <a:cubicBezTo>
                  <a:pt x="11561418" y="4314215"/>
                  <a:pt x="11506833" y="4368801"/>
                  <a:pt x="11439498" y="4368801"/>
                </a:cubicBezTo>
                <a:cubicBezTo>
                  <a:pt x="11372163" y="4368801"/>
                  <a:pt x="11317578" y="4314215"/>
                  <a:pt x="11317578" y="4246881"/>
                </a:cubicBezTo>
                <a:cubicBezTo>
                  <a:pt x="11317578" y="4179546"/>
                  <a:pt x="11372163" y="4124964"/>
                  <a:pt x="11439498" y="4124964"/>
                </a:cubicBezTo>
                <a:close/>
                <a:moveTo>
                  <a:pt x="10799418" y="4124964"/>
                </a:moveTo>
                <a:cubicBezTo>
                  <a:pt x="10866753" y="4124964"/>
                  <a:pt x="10921338" y="4179546"/>
                  <a:pt x="10921338" y="4246881"/>
                </a:cubicBezTo>
                <a:cubicBezTo>
                  <a:pt x="10921338" y="4314215"/>
                  <a:pt x="10866753" y="4368801"/>
                  <a:pt x="10799418" y="4368801"/>
                </a:cubicBezTo>
                <a:cubicBezTo>
                  <a:pt x="10732083" y="4368801"/>
                  <a:pt x="10677498" y="4314215"/>
                  <a:pt x="10677498" y="4246881"/>
                </a:cubicBezTo>
                <a:cubicBezTo>
                  <a:pt x="10677498" y="4179546"/>
                  <a:pt x="10732083" y="4124964"/>
                  <a:pt x="10799418" y="4124964"/>
                </a:cubicBezTo>
                <a:close/>
                <a:moveTo>
                  <a:pt x="10220298" y="4124964"/>
                </a:moveTo>
                <a:cubicBezTo>
                  <a:pt x="10287633" y="4124964"/>
                  <a:pt x="10342218" y="4179546"/>
                  <a:pt x="10342218" y="4246881"/>
                </a:cubicBezTo>
                <a:cubicBezTo>
                  <a:pt x="10342218" y="4314215"/>
                  <a:pt x="10287633" y="4368801"/>
                  <a:pt x="10220298" y="4368801"/>
                </a:cubicBezTo>
                <a:cubicBezTo>
                  <a:pt x="10152963" y="4368801"/>
                  <a:pt x="10098378" y="4314215"/>
                  <a:pt x="10098378" y="4246881"/>
                </a:cubicBezTo>
                <a:cubicBezTo>
                  <a:pt x="10098378" y="4179546"/>
                  <a:pt x="10152963" y="4124964"/>
                  <a:pt x="10220298" y="4124964"/>
                </a:cubicBezTo>
                <a:close/>
                <a:moveTo>
                  <a:pt x="9580218" y="4124964"/>
                </a:moveTo>
                <a:cubicBezTo>
                  <a:pt x="9647553" y="4124964"/>
                  <a:pt x="9702138" y="4179546"/>
                  <a:pt x="9702138" y="4246881"/>
                </a:cubicBezTo>
                <a:cubicBezTo>
                  <a:pt x="9702138" y="4314215"/>
                  <a:pt x="9647553" y="4368801"/>
                  <a:pt x="9580218" y="4368801"/>
                </a:cubicBezTo>
                <a:cubicBezTo>
                  <a:pt x="9512883" y="4368801"/>
                  <a:pt x="9458298" y="4314215"/>
                  <a:pt x="9458298" y="4246881"/>
                </a:cubicBezTo>
                <a:cubicBezTo>
                  <a:pt x="9458298" y="4179546"/>
                  <a:pt x="9512883" y="4124964"/>
                  <a:pt x="9580218" y="4124964"/>
                </a:cubicBezTo>
                <a:close/>
                <a:moveTo>
                  <a:pt x="9001098" y="4124964"/>
                </a:moveTo>
                <a:cubicBezTo>
                  <a:pt x="9068433" y="4124964"/>
                  <a:pt x="9123018" y="4179546"/>
                  <a:pt x="9123018" y="4246881"/>
                </a:cubicBezTo>
                <a:cubicBezTo>
                  <a:pt x="9123018" y="4314215"/>
                  <a:pt x="9068433" y="4368801"/>
                  <a:pt x="9001098" y="4368801"/>
                </a:cubicBezTo>
                <a:cubicBezTo>
                  <a:pt x="8933763" y="4368801"/>
                  <a:pt x="8879178" y="4314215"/>
                  <a:pt x="8879178" y="4246881"/>
                </a:cubicBezTo>
                <a:cubicBezTo>
                  <a:pt x="8879178" y="4179546"/>
                  <a:pt x="8933763" y="4124964"/>
                  <a:pt x="9001098" y="4124964"/>
                </a:cubicBezTo>
                <a:close/>
                <a:moveTo>
                  <a:pt x="8406738" y="4124964"/>
                </a:moveTo>
                <a:cubicBezTo>
                  <a:pt x="8474073" y="4124964"/>
                  <a:pt x="8528658" y="4179546"/>
                  <a:pt x="8528658" y="4246881"/>
                </a:cubicBezTo>
                <a:cubicBezTo>
                  <a:pt x="8528658" y="4314215"/>
                  <a:pt x="8474073" y="4368801"/>
                  <a:pt x="8406738" y="4368801"/>
                </a:cubicBezTo>
                <a:cubicBezTo>
                  <a:pt x="8339403" y="4368801"/>
                  <a:pt x="8284818" y="4314215"/>
                  <a:pt x="8284818" y="4246881"/>
                </a:cubicBezTo>
                <a:cubicBezTo>
                  <a:pt x="8284818" y="4179546"/>
                  <a:pt x="8339403" y="4124964"/>
                  <a:pt x="8406738" y="4124964"/>
                </a:cubicBezTo>
                <a:close/>
                <a:moveTo>
                  <a:pt x="7827618" y="4124964"/>
                </a:moveTo>
                <a:cubicBezTo>
                  <a:pt x="7894953" y="4124964"/>
                  <a:pt x="7949538" y="4179546"/>
                  <a:pt x="7949538" y="4246881"/>
                </a:cubicBezTo>
                <a:cubicBezTo>
                  <a:pt x="7949538" y="4314215"/>
                  <a:pt x="7894953" y="4368801"/>
                  <a:pt x="7827618" y="4368801"/>
                </a:cubicBezTo>
                <a:cubicBezTo>
                  <a:pt x="7760283" y="4368801"/>
                  <a:pt x="7705698" y="4314215"/>
                  <a:pt x="7705698" y="4246881"/>
                </a:cubicBezTo>
                <a:cubicBezTo>
                  <a:pt x="7705698" y="4179546"/>
                  <a:pt x="7760283" y="4124964"/>
                  <a:pt x="7827618" y="4124964"/>
                </a:cubicBezTo>
                <a:close/>
                <a:moveTo>
                  <a:pt x="7187538" y="4124964"/>
                </a:moveTo>
                <a:cubicBezTo>
                  <a:pt x="7254874" y="4124964"/>
                  <a:pt x="7309458" y="4179546"/>
                  <a:pt x="7309458" y="4246881"/>
                </a:cubicBezTo>
                <a:cubicBezTo>
                  <a:pt x="7309458" y="4314215"/>
                  <a:pt x="7254874" y="4368801"/>
                  <a:pt x="7187538" y="4368801"/>
                </a:cubicBezTo>
                <a:cubicBezTo>
                  <a:pt x="7120202" y="4368801"/>
                  <a:pt x="7065618" y="4314215"/>
                  <a:pt x="7065618" y="4246881"/>
                </a:cubicBezTo>
                <a:cubicBezTo>
                  <a:pt x="7065618" y="4179546"/>
                  <a:pt x="7120202" y="4124964"/>
                  <a:pt x="7187538" y="4124964"/>
                </a:cubicBezTo>
                <a:close/>
                <a:moveTo>
                  <a:pt x="6608418" y="4124964"/>
                </a:moveTo>
                <a:cubicBezTo>
                  <a:pt x="6675754" y="4124964"/>
                  <a:pt x="6730338" y="4179546"/>
                  <a:pt x="6730338" y="4246881"/>
                </a:cubicBezTo>
                <a:cubicBezTo>
                  <a:pt x="6730338" y="4314215"/>
                  <a:pt x="6675754" y="4368801"/>
                  <a:pt x="6608418" y="4368801"/>
                </a:cubicBezTo>
                <a:cubicBezTo>
                  <a:pt x="6541082" y="4368801"/>
                  <a:pt x="6486498" y="4314215"/>
                  <a:pt x="6486498" y="4246881"/>
                </a:cubicBezTo>
                <a:cubicBezTo>
                  <a:pt x="6486498" y="4179546"/>
                  <a:pt x="6541082" y="4124964"/>
                  <a:pt x="6608418" y="4124964"/>
                </a:cubicBezTo>
                <a:close/>
                <a:moveTo>
                  <a:pt x="5968338" y="4124964"/>
                </a:moveTo>
                <a:cubicBezTo>
                  <a:pt x="6035674" y="4124964"/>
                  <a:pt x="6090258" y="4179546"/>
                  <a:pt x="6090258" y="4246881"/>
                </a:cubicBezTo>
                <a:cubicBezTo>
                  <a:pt x="6090258" y="4314215"/>
                  <a:pt x="6035674" y="4368801"/>
                  <a:pt x="5968338" y="4368801"/>
                </a:cubicBezTo>
                <a:cubicBezTo>
                  <a:pt x="5901002" y="4368801"/>
                  <a:pt x="5846418" y="4314215"/>
                  <a:pt x="5846418" y="4246881"/>
                </a:cubicBezTo>
                <a:cubicBezTo>
                  <a:pt x="5846418" y="4179546"/>
                  <a:pt x="5901002" y="4124964"/>
                  <a:pt x="5968338" y="4124964"/>
                </a:cubicBezTo>
                <a:close/>
                <a:moveTo>
                  <a:pt x="5389218" y="4124964"/>
                </a:moveTo>
                <a:cubicBezTo>
                  <a:pt x="5456554" y="4124964"/>
                  <a:pt x="5511138" y="4179546"/>
                  <a:pt x="5511138" y="4246881"/>
                </a:cubicBezTo>
                <a:cubicBezTo>
                  <a:pt x="5511138" y="4314215"/>
                  <a:pt x="5456554" y="4368801"/>
                  <a:pt x="5389218" y="4368801"/>
                </a:cubicBezTo>
                <a:cubicBezTo>
                  <a:pt x="5321882" y="4368801"/>
                  <a:pt x="5267298" y="4314215"/>
                  <a:pt x="5267298" y="4246881"/>
                </a:cubicBezTo>
                <a:cubicBezTo>
                  <a:pt x="5267298" y="4179546"/>
                  <a:pt x="5321882" y="4124964"/>
                  <a:pt x="5389218" y="4124964"/>
                </a:cubicBezTo>
                <a:close/>
                <a:moveTo>
                  <a:pt x="4749138" y="4124964"/>
                </a:moveTo>
                <a:cubicBezTo>
                  <a:pt x="4816474" y="4124964"/>
                  <a:pt x="4871058" y="4179546"/>
                  <a:pt x="4871058" y="4246881"/>
                </a:cubicBezTo>
                <a:cubicBezTo>
                  <a:pt x="4871058" y="4314215"/>
                  <a:pt x="4816474" y="4368801"/>
                  <a:pt x="4749138" y="4368801"/>
                </a:cubicBezTo>
                <a:cubicBezTo>
                  <a:pt x="4681802" y="4368801"/>
                  <a:pt x="4627218" y="4314215"/>
                  <a:pt x="4627218" y="4246881"/>
                </a:cubicBezTo>
                <a:cubicBezTo>
                  <a:pt x="4627218" y="4179546"/>
                  <a:pt x="4681802" y="4124964"/>
                  <a:pt x="4749138" y="4124964"/>
                </a:cubicBezTo>
                <a:close/>
                <a:moveTo>
                  <a:pt x="4170018" y="4124964"/>
                </a:moveTo>
                <a:cubicBezTo>
                  <a:pt x="4237354" y="4124964"/>
                  <a:pt x="4291938" y="4179546"/>
                  <a:pt x="4291938" y="4246881"/>
                </a:cubicBezTo>
                <a:cubicBezTo>
                  <a:pt x="4291938" y="4314215"/>
                  <a:pt x="4237354" y="4368801"/>
                  <a:pt x="4170018" y="4368801"/>
                </a:cubicBezTo>
                <a:cubicBezTo>
                  <a:pt x="4102682" y="4368801"/>
                  <a:pt x="4048098" y="4314215"/>
                  <a:pt x="4048098" y="4246881"/>
                </a:cubicBezTo>
                <a:cubicBezTo>
                  <a:pt x="4048098" y="4179546"/>
                  <a:pt x="4102682" y="4124964"/>
                  <a:pt x="4170018" y="4124964"/>
                </a:cubicBezTo>
                <a:close/>
                <a:moveTo>
                  <a:pt x="3560418" y="4124964"/>
                </a:moveTo>
                <a:cubicBezTo>
                  <a:pt x="3627754" y="4124964"/>
                  <a:pt x="3682338" y="4179546"/>
                  <a:pt x="3682338" y="4246881"/>
                </a:cubicBezTo>
                <a:cubicBezTo>
                  <a:pt x="3682338" y="4314215"/>
                  <a:pt x="3627754" y="4368801"/>
                  <a:pt x="3560418" y="4368801"/>
                </a:cubicBezTo>
                <a:cubicBezTo>
                  <a:pt x="3493082" y="4368801"/>
                  <a:pt x="3438498" y="4314215"/>
                  <a:pt x="3438498" y="4246881"/>
                </a:cubicBezTo>
                <a:cubicBezTo>
                  <a:pt x="3438498" y="4179546"/>
                  <a:pt x="3493082" y="4124964"/>
                  <a:pt x="3560418" y="4124964"/>
                </a:cubicBezTo>
                <a:close/>
                <a:moveTo>
                  <a:pt x="2981298" y="4124964"/>
                </a:moveTo>
                <a:cubicBezTo>
                  <a:pt x="3048634" y="4124964"/>
                  <a:pt x="3103218" y="4179546"/>
                  <a:pt x="3103218" y="4246881"/>
                </a:cubicBezTo>
                <a:cubicBezTo>
                  <a:pt x="3103218" y="4314215"/>
                  <a:pt x="3048634" y="4368801"/>
                  <a:pt x="2981298" y="4368801"/>
                </a:cubicBezTo>
                <a:cubicBezTo>
                  <a:pt x="2913962" y="4368801"/>
                  <a:pt x="2859378" y="4314215"/>
                  <a:pt x="2859378" y="4246881"/>
                </a:cubicBezTo>
                <a:cubicBezTo>
                  <a:pt x="2859378" y="4179546"/>
                  <a:pt x="2913962" y="4124964"/>
                  <a:pt x="2981298" y="4124964"/>
                </a:cubicBezTo>
                <a:close/>
                <a:moveTo>
                  <a:pt x="2341218" y="4124964"/>
                </a:moveTo>
                <a:cubicBezTo>
                  <a:pt x="2408554" y="4124964"/>
                  <a:pt x="2463138" y="4179546"/>
                  <a:pt x="2463138" y="4246881"/>
                </a:cubicBezTo>
                <a:cubicBezTo>
                  <a:pt x="2463138" y="4314215"/>
                  <a:pt x="2408554" y="4368801"/>
                  <a:pt x="2341218" y="4368801"/>
                </a:cubicBezTo>
                <a:cubicBezTo>
                  <a:pt x="2273882" y="4368801"/>
                  <a:pt x="2219298" y="4314215"/>
                  <a:pt x="2219298" y="4246881"/>
                </a:cubicBezTo>
                <a:cubicBezTo>
                  <a:pt x="2219298" y="4179546"/>
                  <a:pt x="2273882" y="4124964"/>
                  <a:pt x="2341218" y="4124964"/>
                </a:cubicBezTo>
                <a:close/>
                <a:moveTo>
                  <a:pt x="1762098" y="4124964"/>
                </a:moveTo>
                <a:cubicBezTo>
                  <a:pt x="1829434" y="4124964"/>
                  <a:pt x="1884018" y="4179546"/>
                  <a:pt x="1884018" y="4246881"/>
                </a:cubicBezTo>
                <a:cubicBezTo>
                  <a:pt x="1884018" y="4314215"/>
                  <a:pt x="1829434" y="4368801"/>
                  <a:pt x="1762098" y="4368801"/>
                </a:cubicBezTo>
                <a:cubicBezTo>
                  <a:pt x="1694762" y="4368801"/>
                  <a:pt x="1640178" y="4314215"/>
                  <a:pt x="1640178" y="4246881"/>
                </a:cubicBezTo>
                <a:cubicBezTo>
                  <a:pt x="1640178" y="4179546"/>
                  <a:pt x="1694762" y="4124964"/>
                  <a:pt x="1762098" y="4124964"/>
                </a:cubicBezTo>
                <a:close/>
                <a:moveTo>
                  <a:pt x="1122018" y="4124964"/>
                </a:moveTo>
                <a:cubicBezTo>
                  <a:pt x="1155686" y="4124964"/>
                  <a:pt x="1186166" y="4138607"/>
                  <a:pt x="1208230" y="4160671"/>
                </a:cubicBezTo>
                <a:lnTo>
                  <a:pt x="1231112" y="4194612"/>
                </a:lnTo>
                <a:lnTo>
                  <a:pt x="1234358" y="4199424"/>
                </a:lnTo>
                <a:cubicBezTo>
                  <a:pt x="1240526" y="4214011"/>
                  <a:pt x="1243938" y="4230047"/>
                  <a:pt x="1243938" y="4246881"/>
                </a:cubicBezTo>
                <a:cubicBezTo>
                  <a:pt x="1243938" y="4297382"/>
                  <a:pt x="1213234" y="4340714"/>
                  <a:pt x="1169474" y="4359220"/>
                </a:cubicBezTo>
                <a:lnTo>
                  <a:pt x="1132128" y="4366760"/>
                </a:lnTo>
                <a:lnTo>
                  <a:pt x="1122018" y="4368801"/>
                </a:lnTo>
                <a:cubicBezTo>
                  <a:pt x="1054682" y="4368801"/>
                  <a:pt x="1000098" y="4314215"/>
                  <a:pt x="1000098" y="4246881"/>
                </a:cubicBezTo>
                <a:cubicBezTo>
                  <a:pt x="1000098" y="4179546"/>
                  <a:pt x="1054682" y="4124964"/>
                  <a:pt x="1122018" y="4124964"/>
                </a:cubicBezTo>
                <a:close/>
                <a:moveTo>
                  <a:pt x="15645738" y="3535681"/>
                </a:moveTo>
                <a:cubicBezTo>
                  <a:pt x="15713073" y="3535681"/>
                  <a:pt x="15767658" y="3590265"/>
                  <a:pt x="15767658" y="3657603"/>
                </a:cubicBezTo>
                <a:cubicBezTo>
                  <a:pt x="15767658" y="3724936"/>
                  <a:pt x="15713073" y="3779520"/>
                  <a:pt x="15645738" y="3779520"/>
                </a:cubicBezTo>
                <a:cubicBezTo>
                  <a:pt x="15578403" y="3779520"/>
                  <a:pt x="15523818" y="3724936"/>
                  <a:pt x="15523818" y="3657603"/>
                </a:cubicBezTo>
                <a:cubicBezTo>
                  <a:pt x="15523818" y="3590265"/>
                  <a:pt x="15578403" y="3535681"/>
                  <a:pt x="15645738" y="3535681"/>
                </a:cubicBezTo>
                <a:close/>
                <a:moveTo>
                  <a:pt x="15066618" y="3535681"/>
                </a:moveTo>
                <a:cubicBezTo>
                  <a:pt x="15133953" y="3535681"/>
                  <a:pt x="15188538" y="3590265"/>
                  <a:pt x="15188538" y="3657603"/>
                </a:cubicBezTo>
                <a:cubicBezTo>
                  <a:pt x="15188538" y="3724936"/>
                  <a:pt x="15133953" y="3779520"/>
                  <a:pt x="15066618" y="3779520"/>
                </a:cubicBezTo>
                <a:cubicBezTo>
                  <a:pt x="14999283" y="3779520"/>
                  <a:pt x="14944698" y="3724936"/>
                  <a:pt x="14944698" y="3657603"/>
                </a:cubicBezTo>
                <a:cubicBezTo>
                  <a:pt x="14944698" y="3590265"/>
                  <a:pt x="14999283" y="3535681"/>
                  <a:pt x="15066618" y="3535681"/>
                </a:cubicBezTo>
                <a:close/>
                <a:moveTo>
                  <a:pt x="14426538" y="3535681"/>
                </a:moveTo>
                <a:cubicBezTo>
                  <a:pt x="14493873" y="3535681"/>
                  <a:pt x="14548458" y="3590265"/>
                  <a:pt x="14548458" y="3657603"/>
                </a:cubicBezTo>
                <a:cubicBezTo>
                  <a:pt x="14548458" y="3724936"/>
                  <a:pt x="14493873" y="3779520"/>
                  <a:pt x="14426538" y="3779520"/>
                </a:cubicBezTo>
                <a:cubicBezTo>
                  <a:pt x="14359203" y="3779520"/>
                  <a:pt x="14304618" y="3724936"/>
                  <a:pt x="14304618" y="3657603"/>
                </a:cubicBezTo>
                <a:cubicBezTo>
                  <a:pt x="14304618" y="3590265"/>
                  <a:pt x="14359203" y="3535681"/>
                  <a:pt x="14426538" y="3535681"/>
                </a:cubicBezTo>
                <a:close/>
                <a:moveTo>
                  <a:pt x="13847418" y="3535681"/>
                </a:moveTo>
                <a:cubicBezTo>
                  <a:pt x="13914753" y="3535681"/>
                  <a:pt x="13969338" y="3590265"/>
                  <a:pt x="13969338" y="3657603"/>
                </a:cubicBezTo>
                <a:cubicBezTo>
                  <a:pt x="13969338" y="3724936"/>
                  <a:pt x="13914753" y="3779520"/>
                  <a:pt x="13847418" y="3779520"/>
                </a:cubicBezTo>
                <a:cubicBezTo>
                  <a:pt x="13780083" y="3779520"/>
                  <a:pt x="13725498" y="3724936"/>
                  <a:pt x="13725498" y="3657603"/>
                </a:cubicBezTo>
                <a:cubicBezTo>
                  <a:pt x="13725498" y="3590265"/>
                  <a:pt x="13780083" y="3535681"/>
                  <a:pt x="13847418" y="3535681"/>
                </a:cubicBezTo>
                <a:close/>
                <a:moveTo>
                  <a:pt x="13237818" y="3535681"/>
                </a:moveTo>
                <a:cubicBezTo>
                  <a:pt x="13305153" y="3535681"/>
                  <a:pt x="13359738" y="3590265"/>
                  <a:pt x="13359738" y="3657603"/>
                </a:cubicBezTo>
                <a:cubicBezTo>
                  <a:pt x="13359738" y="3724936"/>
                  <a:pt x="13305153" y="3779520"/>
                  <a:pt x="13237818" y="3779520"/>
                </a:cubicBezTo>
                <a:cubicBezTo>
                  <a:pt x="13170483" y="3779520"/>
                  <a:pt x="13115898" y="3724936"/>
                  <a:pt x="13115898" y="3657603"/>
                </a:cubicBezTo>
                <a:cubicBezTo>
                  <a:pt x="13115898" y="3590265"/>
                  <a:pt x="13170483" y="3535681"/>
                  <a:pt x="13237818" y="3535681"/>
                </a:cubicBezTo>
                <a:close/>
                <a:moveTo>
                  <a:pt x="12658698" y="3535681"/>
                </a:moveTo>
                <a:cubicBezTo>
                  <a:pt x="12726033" y="3535681"/>
                  <a:pt x="12780618" y="3590265"/>
                  <a:pt x="12780618" y="3657603"/>
                </a:cubicBezTo>
                <a:cubicBezTo>
                  <a:pt x="12780618" y="3724936"/>
                  <a:pt x="12726033" y="3779520"/>
                  <a:pt x="12658698" y="3779520"/>
                </a:cubicBezTo>
                <a:cubicBezTo>
                  <a:pt x="12591363" y="3779520"/>
                  <a:pt x="12536778" y="3724936"/>
                  <a:pt x="12536778" y="3657603"/>
                </a:cubicBezTo>
                <a:cubicBezTo>
                  <a:pt x="12536778" y="3590265"/>
                  <a:pt x="12591363" y="3535681"/>
                  <a:pt x="12658698" y="3535681"/>
                </a:cubicBezTo>
                <a:close/>
                <a:moveTo>
                  <a:pt x="12018618" y="3535681"/>
                </a:moveTo>
                <a:cubicBezTo>
                  <a:pt x="12085953" y="3535681"/>
                  <a:pt x="12140538" y="3590265"/>
                  <a:pt x="12140538" y="3657603"/>
                </a:cubicBezTo>
                <a:cubicBezTo>
                  <a:pt x="12140538" y="3724936"/>
                  <a:pt x="12085953" y="3779520"/>
                  <a:pt x="12018618" y="3779520"/>
                </a:cubicBezTo>
                <a:cubicBezTo>
                  <a:pt x="11951283" y="3779520"/>
                  <a:pt x="11896698" y="3724936"/>
                  <a:pt x="11896698" y="3657603"/>
                </a:cubicBezTo>
                <a:cubicBezTo>
                  <a:pt x="11896698" y="3590265"/>
                  <a:pt x="11951283" y="3535681"/>
                  <a:pt x="12018618" y="3535681"/>
                </a:cubicBezTo>
                <a:close/>
                <a:moveTo>
                  <a:pt x="11439498" y="3535681"/>
                </a:moveTo>
                <a:cubicBezTo>
                  <a:pt x="11506833" y="3535681"/>
                  <a:pt x="11561418" y="3590265"/>
                  <a:pt x="11561418" y="3657603"/>
                </a:cubicBezTo>
                <a:cubicBezTo>
                  <a:pt x="11561418" y="3724936"/>
                  <a:pt x="11506833" y="3779520"/>
                  <a:pt x="11439498" y="3779520"/>
                </a:cubicBezTo>
                <a:cubicBezTo>
                  <a:pt x="11372163" y="3779520"/>
                  <a:pt x="11317578" y="3724936"/>
                  <a:pt x="11317578" y="3657603"/>
                </a:cubicBezTo>
                <a:cubicBezTo>
                  <a:pt x="11317578" y="3590265"/>
                  <a:pt x="11372163" y="3535681"/>
                  <a:pt x="11439498" y="3535681"/>
                </a:cubicBezTo>
                <a:close/>
                <a:moveTo>
                  <a:pt x="10799418" y="3535681"/>
                </a:moveTo>
                <a:cubicBezTo>
                  <a:pt x="10866753" y="3535681"/>
                  <a:pt x="10921338" y="3590265"/>
                  <a:pt x="10921338" y="3657603"/>
                </a:cubicBezTo>
                <a:cubicBezTo>
                  <a:pt x="10921338" y="3724936"/>
                  <a:pt x="10866753" y="3779520"/>
                  <a:pt x="10799418" y="3779520"/>
                </a:cubicBezTo>
                <a:cubicBezTo>
                  <a:pt x="10732083" y="3779520"/>
                  <a:pt x="10677498" y="3724936"/>
                  <a:pt x="10677498" y="3657603"/>
                </a:cubicBezTo>
                <a:cubicBezTo>
                  <a:pt x="10677498" y="3590265"/>
                  <a:pt x="10732083" y="3535681"/>
                  <a:pt x="10799418" y="3535681"/>
                </a:cubicBezTo>
                <a:close/>
                <a:moveTo>
                  <a:pt x="10220298" y="3535681"/>
                </a:moveTo>
                <a:cubicBezTo>
                  <a:pt x="10287633" y="3535681"/>
                  <a:pt x="10342218" y="3590265"/>
                  <a:pt x="10342218" y="3657603"/>
                </a:cubicBezTo>
                <a:cubicBezTo>
                  <a:pt x="10342218" y="3724936"/>
                  <a:pt x="10287633" y="3779520"/>
                  <a:pt x="10220298" y="3779520"/>
                </a:cubicBezTo>
                <a:cubicBezTo>
                  <a:pt x="10152963" y="3779520"/>
                  <a:pt x="10098378" y="3724936"/>
                  <a:pt x="10098378" y="3657603"/>
                </a:cubicBezTo>
                <a:cubicBezTo>
                  <a:pt x="10098378" y="3590265"/>
                  <a:pt x="10152963" y="3535681"/>
                  <a:pt x="10220298" y="3535681"/>
                </a:cubicBezTo>
                <a:close/>
                <a:moveTo>
                  <a:pt x="9580218" y="3535681"/>
                </a:moveTo>
                <a:cubicBezTo>
                  <a:pt x="9647553" y="3535681"/>
                  <a:pt x="9702138" y="3590265"/>
                  <a:pt x="9702138" y="3657603"/>
                </a:cubicBezTo>
                <a:cubicBezTo>
                  <a:pt x="9702138" y="3724936"/>
                  <a:pt x="9647553" y="3779520"/>
                  <a:pt x="9580218" y="3779520"/>
                </a:cubicBezTo>
                <a:cubicBezTo>
                  <a:pt x="9512883" y="3779520"/>
                  <a:pt x="9458298" y="3724936"/>
                  <a:pt x="9458298" y="3657603"/>
                </a:cubicBezTo>
                <a:cubicBezTo>
                  <a:pt x="9458298" y="3590265"/>
                  <a:pt x="9512883" y="3535681"/>
                  <a:pt x="9580218" y="3535681"/>
                </a:cubicBezTo>
                <a:close/>
                <a:moveTo>
                  <a:pt x="9001098" y="3535681"/>
                </a:moveTo>
                <a:cubicBezTo>
                  <a:pt x="9068433" y="3535681"/>
                  <a:pt x="9123018" y="3590265"/>
                  <a:pt x="9123018" y="3657603"/>
                </a:cubicBezTo>
                <a:cubicBezTo>
                  <a:pt x="9123018" y="3724936"/>
                  <a:pt x="9068433" y="3779520"/>
                  <a:pt x="9001098" y="3779520"/>
                </a:cubicBezTo>
                <a:cubicBezTo>
                  <a:pt x="8933763" y="3779520"/>
                  <a:pt x="8879178" y="3724936"/>
                  <a:pt x="8879178" y="3657603"/>
                </a:cubicBezTo>
                <a:cubicBezTo>
                  <a:pt x="8879178" y="3590265"/>
                  <a:pt x="8933763" y="3535681"/>
                  <a:pt x="9001098" y="3535681"/>
                </a:cubicBezTo>
                <a:close/>
                <a:moveTo>
                  <a:pt x="8406738" y="3535681"/>
                </a:moveTo>
                <a:cubicBezTo>
                  <a:pt x="8474073" y="3535681"/>
                  <a:pt x="8528658" y="3590265"/>
                  <a:pt x="8528658" y="3657603"/>
                </a:cubicBezTo>
                <a:cubicBezTo>
                  <a:pt x="8528658" y="3724936"/>
                  <a:pt x="8474073" y="3779520"/>
                  <a:pt x="8406738" y="3779520"/>
                </a:cubicBezTo>
                <a:cubicBezTo>
                  <a:pt x="8339403" y="3779520"/>
                  <a:pt x="8284818" y="3724936"/>
                  <a:pt x="8284818" y="3657603"/>
                </a:cubicBezTo>
                <a:cubicBezTo>
                  <a:pt x="8284818" y="3590265"/>
                  <a:pt x="8339403" y="3535681"/>
                  <a:pt x="8406738" y="3535681"/>
                </a:cubicBezTo>
                <a:close/>
                <a:moveTo>
                  <a:pt x="7827618" y="3535681"/>
                </a:moveTo>
                <a:cubicBezTo>
                  <a:pt x="7894953" y="3535681"/>
                  <a:pt x="7949538" y="3590265"/>
                  <a:pt x="7949538" y="3657603"/>
                </a:cubicBezTo>
                <a:cubicBezTo>
                  <a:pt x="7949538" y="3724936"/>
                  <a:pt x="7894953" y="3779520"/>
                  <a:pt x="7827618" y="3779520"/>
                </a:cubicBezTo>
                <a:cubicBezTo>
                  <a:pt x="7760283" y="3779520"/>
                  <a:pt x="7705698" y="3724936"/>
                  <a:pt x="7705698" y="3657603"/>
                </a:cubicBezTo>
                <a:cubicBezTo>
                  <a:pt x="7705698" y="3590265"/>
                  <a:pt x="7760283" y="3535681"/>
                  <a:pt x="7827618" y="3535681"/>
                </a:cubicBezTo>
                <a:close/>
                <a:moveTo>
                  <a:pt x="7187538" y="3535681"/>
                </a:moveTo>
                <a:cubicBezTo>
                  <a:pt x="7254874" y="3535681"/>
                  <a:pt x="7309458" y="3590265"/>
                  <a:pt x="7309458" y="3657603"/>
                </a:cubicBezTo>
                <a:cubicBezTo>
                  <a:pt x="7309458" y="3724936"/>
                  <a:pt x="7254874" y="3779520"/>
                  <a:pt x="7187538" y="3779520"/>
                </a:cubicBezTo>
                <a:cubicBezTo>
                  <a:pt x="7120202" y="3779520"/>
                  <a:pt x="7065618" y="3724936"/>
                  <a:pt x="7065618" y="3657603"/>
                </a:cubicBezTo>
                <a:cubicBezTo>
                  <a:pt x="7065618" y="3590265"/>
                  <a:pt x="7120202" y="3535681"/>
                  <a:pt x="7187538" y="3535681"/>
                </a:cubicBezTo>
                <a:close/>
                <a:moveTo>
                  <a:pt x="6608418" y="3535681"/>
                </a:moveTo>
                <a:cubicBezTo>
                  <a:pt x="6675754" y="3535681"/>
                  <a:pt x="6730338" y="3590265"/>
                  <a:pt x="6730338" y="3657603"/>
                </a:cubicBezTo>
                <a:cubicBezTo>
                  <a:pt x="6730338" y="3724936"/>
                  <a:pt x="6675754" y="3779520"/>
                  <a:pt x="6608418" y="3779520"/>
                </a:cubicBezTo>
                <a:cubicBezTo>
                  <a:pt x="6541082" y="3779520"/>
                  <a:pt x="6486498" y="3724936"/>
                  <a:pt x="6486498" y="3657603"/>
                </a:cubicBezTo>
                <a:cubicBezTo>
                  <a:pt x="6486498" y="3590265"/>
                  <a:pt x="6541082" y="3535681"/>
                  <a:pt x="6608418" y="3535681"/>
                </a:cubicBezTo>
                <a:close/>
                <a:moveTo>
                  <a:pt x="5968338" y="3535681"/>
                </a:moveTo>
                <a:cubicBezTo>
                  <a:pt x="6035674" y="3535681"/>
                  <a:pt x="6090258" y="3590265"/>
                  <a:pt x="6090258" y="3657603"/>
                </a:cubicBezTo>
                <a:cubicBezTo>
                  <a:pt x="6090258" y="3724936"/>
                  <a:pt x="6035674" y="3779520"/>
                  <a:pt x="5968338" y="3779520"/>
                </a:cubicBezTo>
                <a:cubicBezTo>
                  <a:pt x="5901002" y="3779520"/>
                  <a:pt x="5846418" y="3724936"/>
                  <a:pt x="5846418" y="3657603"/>
                </a:cubicBezTo>
                <a:cubicBezTo>
                  <a:pt x="5846418" y="3590265"/>
                  <a:pt x="5901002" y="3535681"/>
                  <a:pt x="5968338" y="3535681"/>
                </a:cubicBezTo>
                <a:close/>
                <a:moveTo>
                  <a:pt x="5389218" y="3535681"/>
                </a:moveTo>
                <a:cubicBezTo>
                  <a:pt x="5456554" y="3535681"/>
                  <a:pt x="5511138" y="3590265"/>
                  <a:pt x="5511138" y="3657603"/>
                </a:cubicBezTo>
                <a:cubicBezTo>
                  <a:pt x="5511138" y="3724936"/>
                  <a:pt x="5456554" y="3779520"/>
                  <a:pt x="5389218" y="3779520"/>
                </a:cubicBezTo>
                <a:cubicBezTo>
                  <a:pt x="5321882" y="3779520"/>
                  <a:pt x="5267298" y="3724936"/>
                  <a:pt x="5267298" y="3657603"/>
                </a:cubicBezTo>
                <a:cubicBezTo>
                  <a:pt x="5267298" y="3590265"/>
                  <a:pt x="5321882" y="3535681"/>
                  <a:pt x="5389218" y="3535681"/>
                </a:cubicBezTo>
                <a:close/>
                <a:moveTo>
                  <a:pt x="4749138" y="3535681"/>
                </a:moveTo>
                <a:cubicBezTo>
                  <a:pt x="4816474" y="3535681"/>
                  <a:pt x="4871058" y="3590265"/>
                  <a:pt x="4871058" y="3657603"/>
                </a:cubicBezTo>
                <a:cubicBezTo>
                  <a:pt x="4871058" y="3724936"/>
                  <a:pt x="4816474" y="3779520"/>
                  <a:pt x="4749138" y="3779520"/>
                </a:cubicBezTo>
                <a:cubicBezTo>
                  <a:pt x="4681802" y="3779520"/>
                  <a:pt x="4627218" y="3724936"/>
                  <a:pt x="4627218" y="3657603"/>
                </a:cubicBezTo>
                <a:cubicBezTo>
                  <a:pt x="4627218" y="3590265"/>
                  <a:pt x="4681802" y="3535681"/>
                  <a:pt x="4749138" y="3535681"/>
                </a:cubicBezTo>
                <a:close/>
                <a:moveTo>
                  <a:pt x="4170018" y="3535681"/>
                </a:moveTo>
                <a:cubicBezTo>
                  <a:pt x="4237354" y="3535681"/>
                  <a:pt x="4291938" y="3590265"/>
                  <a:pt x="4291938" y="3657603"/>
                </a:cubicBezTo>
                <a:cubicBezTo>
                  <a:pt x="4291938" y="3724936"/>
                  <a:pt x="4237354" y="3779520"/>
                  <a:pt x="4170018" y="3779520"/>
                </a:cubicBezTo>
                <a:cubicBezTo>
                  <a:pt x="4102682" y="3779520"/>
                  <a:pt x="4048098" y="3724936"/>
                  <a:pt x="4048098" y="3657603"/>
                </a:cubicBezTo>
                <a:cubicBezTo>
                  <a:pt x="4048098" y="3590265"/>
                  <a:pt x="4102682" y="3535681"/>
                  <a:pt x="4170018" y="3535681"/>
                </a:cubicBezTo>
                <a:close/>
                <a:moveTo>
                  <a:pt x="3560418" y="3535681"/>
                </a:moveTo>
                <a:cubicBezTo>
                  <a:pt x="3627754" y="3535681"/>
                  <a:pt x="3682338" y="3590265"/>
                  <a:pt x="3682338" y="3657603"/>
                </a:cubicBezTo>
                <a:cubicBezTo>
                  <a:pt x="3682338" y="3724936"/>
                  <a:pt x="3627754" y="3779520"/>
                  <a:pt x="3560418" y="3779520"/>
                </a:cubicBezTo>
                <a:cubicBezTo>
                  <a:pt x="3493082" y="3779520"/>
                  <a:pt x="3438498" y="3724936"/>
                  <a:pt x="3438498" y="3657603"/>
                </a:cubicBezTo>
                <a:cubicBezTo>
                  <a:pt x="3438498" y="3590265"/>
                  <a:pt x="3493082" y="3535681"/>
                  <a:pt x="3560418" y="3535681"/>
                </a:cubicBezTo>
                <a:close/>
                <a:moveTo>
                  <a:pt x="2981298" y="3535681"/>
                </a:moveTo>
                <a:cubicBezTo>
                  <a:pt x="3048634" y="3535681"/>
                  <a:pt x="3103218" y="3590265"/>
                  <a:pt x="3103218" y="3657603"/>
                </a:cubicBezTo>
                <a:cubicBezTo>
                  <a:pt x="3103218" y="3724936"/>
                  <a:pt x="3048634" y="3779520"/>
                  <a:pt x="2981298" y="3779520"/>
                </a:cubicBezTo>
                <a:cubicBezTo>
                  <a:pt x="2913962" y="3779520"/>
                  <a:pt x="2859378" y="3724936"/>
                  <a:pt x="2859378" y="3657603"/>
                </a:cubicBezTo>
                <a:cubicBezTo>
                  <a:pt x="2859378" y="3590265"/>
                  <a:pt x="2913962" y="3535681"/>
                  <a:pt x="2981298" y="3535681"/>
                </a:cubicBezTo>
                <a:close/>
                <a:moveTo>
                  <a:pt x="2341218" y="3535681"/>
                </a:moveTo>
                <a:cubicBezTo>
                  <a:pt x="2408554" y="3535681"/>
                  <a:pt x="2463138" y="3590265"/>
                  <a:pt x="2463138" y="3657603"/>
                </a:cubicBezTo>
                <a:cubicBezTo>
                  <a:pt x="2463138" y="3724936"/>
                  <a:pt x="2408554" y="3779520"/>
                  <a:pt x="2341218" y="3779520"/>
                </a:cubicBezTo>
                <a:cubicBezTo>
                  <a:pt x="2273882" y="3779520"/>
                  <a:pt x="2219298" y="3724936"/>
                  <a:pt x="2219298" y="3657603"/>
                </a:cubicBezTo>
                <a:cubicBezTo>
                  <a:pt x="2219298" y="3590265"/>
                  <a:pt x="2273882" y="3535681"/>
                  <a:pt x="2341218" y="3535681"/>
                </a:cubicBezTo>
                <a:close/>
                <a:moveTo>
                  <a:pt x="1762098" y="3535681"/>
                </a:moveTo>
                <a:cubicBezTo>
                  <a:pt x="1829434" y="3535681"/>
                  <a:pt x="1884018" y="3590265"/>
                  <a:pt x="1884018" y="3657603"/>
                </a:cubicBezTo>
                <a:cubicBezTo>
                  <a:pt x="1884018" y="3724936"/>
                  <a:pt x="1829434" y="3779520"/>
                  <a:pt x="1762098" y="3779520"/>
                </a:cubicBezTo>
                <a:cubicBezTo>
                  <a:pt x="1694762" y="3779520"/>
                  <a:pt x="1640178" y="3724936"/>
                  <a:pt x="1640178" y="3657603"/>
                </a:cubicBezTo>
                <a:cubicBezTo>
                  <a:pt x="1640178" y="3590265"/>
                  <a:pt x="1694762" y="3535681"/>
                  <a:pt x="1762098" y="3535681"/>
                </a:cubicBezTo>
                <a:close/>
                <a:moveTo>
                  <a:pt x="15066618" y="2946406"/>
                </a:moveTo>
                <a:cubicBezTo>
                  <a:pt x="15133953" y="2946406"/>
                  <a:pt x="15188538" y="3000987"/>
                  <a:pt x="15188538" y="3068322"/>
                </a:cubicBezTo>
                <a:cubicBezTo>
                  <a:pt x="15188538" y="3135656"/>
                  <a:pt x="15133953" y="3190242"/>
                  <a:pt x="15066618" y="3190242"/>
                </a:cubicBezTo>
                <a:cubicBezTo>
                  <a:pt x="14999283" y="3190242"/>
                  <a:pt x="14944698" y="3135656"/>
                  <a:pt x="14944698" y="3068322"/>
                </a:cubicBezTo>
                <a:cubicBezTo>
                  <a:pt x="14944698" y="3000987"/>
                  <a:pt x="14999283" y="2946406"/>
                  <a:pt x="15066618" y="2946406"/>
                </a:cubicBezTo>
                <a:close/>
                <a:moveTo>
                  <a:pt x="14426538" y="2946406"/>
                </a:moveTo>
                <a:cubicBezTo>
                  <a:pt x="14493873" y="2946406"/>
                  <a:pt x="14548458" y="3000987"/>
                  <a:pt x="14548458" y="3068322"/>
                </a:cubicBezTo>
                <a:cubicBezTo>
                  <a:pt x="14548458" y="3135656"/>
                  <a:pt x="14493873" y="3190242"/>
                  <a:pt x="14426538" y="3190242"/>
                </a:cubicBezTo>
                <a:cubicBezTo>
                  <a:pt x="14359203" y="3190242"/>
                  <a:pt x="14304618" y="3135656"/>
                  <a:pt x="14304618" y="3068322"/>
                </a:cubicBezTo>
                <a:cubicBezTo>
                  <a:pt x="14304618" y="3000987"/>
                  <a:pt x="14359203" y="2946406"/>
                  <a:pt x="14426538" y="2946406"/>
                </a:cubicBezTo>
                <a:close/>
                <a:moveTo>
                  <a:pt x="13847418" y="2946406"/>
                </a:moveTo>
                <a:cubicBezTo>
                  <a:pt x="13914753" y="2946406"/>
                  <a:pt x="13969338" y="3000987"/>
                  <a:pt x="13969338" y="3068322"/>
                </a:cubicBezTo>
                <a:cubicBezTo>
                  <a:pt x="13969338" y="3135656"/>
                  <a:pt x="13914753" y="3190242"/>
                  <a:pt x="13847418" y="3190242"/>
                </a:cubicBezTo>
                <a:cubicBezTo>
                  <a:pt x="13780083" y="3190242"/>
                  <a:pt x="13725498" y="3135656"/>
                  <a:pt x="13725498" y="3068322"/>
                </a:cubicBezTo>
                <a:cubicBezTo>
                  <a:pt x="13725498" y="3000987"/>
                  <a:pt x="13780083" y="2946406"/>
                  <a:pt x="13847418" y="2946406"/>
                </a:cubicBezTo>
                <a:close/>
                <a:moveTo>
                  <a:pt x="13237818" y="2946406"/>
                </a:moveTo>
                <a:cubicBezTo>
                  <a:pt x="13305153" y="2946406"/>
                  <a:pt x="13359738" y="3000987"/>
                  <a:pt x="13359738" y="3068322"/>
                </a:cubicBezTo>
                <a:cubicBezTo>
                  <a:pt x="13359738" y="3135656"/>
                  <a:pt x="13305153" y="3190242"/>
                  <a:pt x="13237818" y="3190242"/>
                </a:cubicBezTo>
                <a:cubicBezTo>
                  <a:pt x="13170483" y="3190242"/>
                  <a:pt x="13115898" y="3135656"/>
                  <a:pt x="13115898" y="3068322"/>
                </a:cubicBezTo>
                <a:cubicBezTo>
                  <a:pt x="13115898" y="3000987"/>
                  <a:pt x="13170483" y="2946406"/>
                  <a:pt x="13237818" y="2946406"/>
                </a:cubicBezTo>
                <a:close/>
                <a:moveTo>
                  <a:pt x="12658698" y="2946406"/>
                </a:moveTo>
                <a:cubicBezTo>
                  <a:pt x="12726033" y="2946406"/>
                  <a:pt x="12780618" y="3000987"/>
                  <a:pt x="12780618" y="3068322"/>
                </a:cubicBezTo>
                <a:cubicBezTo>
                  <a:pt x="12780618" y="3135656"/>
                  <a:pt x="12726033" y="3190242"/>
                  <a:pt x="12658698" y="3190242"/>
                </a:cubicBezTo>
                <a:cubicBezTo>
                  <a:pt x="12591363" y="3190242"/>
                  <a:pt x="12536778" y="3135656"/>
                  <a:pt x="12536778" y="3068322"/>
                </a:cubicBezTo>
                <a:cubicBezTo>
                  <a:pt x="12536778" y="3000987"/>
                  <a:pt x="12591363" y="2946406"/>
                  <a:pt x="12658698" y="2946406"/>
                </a:cubicBezTo>
                <a:close/>
                <a:moveTo>
                  <a:pt x="12018618" y="2946406"/>
                </a:moveTo>
                <a:cubicBezTo>
                  <a:pt x="12085953" y="2946406"/>
                  <a:pt x="12140538" y="3000987"/>
                  <a:pt x="12140538" y="3068322"/>
                </a:cubicBezTo>
                <a:cubicBezTo>
                  <a:pt x="12140538" y="3135656"/>
                  <a:pt x="12085953" y="3190242"/>
                  <a:pt x="12018618" y="3190242"/>
                </a:cubicBezTo>
                <a:cubicBezTo>
                  <a:pt x="11951283" y="3190242"/>
                  <a:pt x="11896698" y="3135656"/>
                  <a:pt x="11896698" y="3068322"/>
                </a:cubicBezTo>
                <a:cubicBezTo>
                  <a:pt x="11896698" y="3000987"/>
                  <a:pt x="11951283" y="2946406"/>
                  <a:pt x="12018618" y="2946406"/>
                </a:cubicBezTo>
                <a:close/>
                <a:moveTo>
                  <a:pt x="11439498" y="2946406"/>
                </a:moveTo>
                <a:cubicBezTo>
                  <a:pt x="11506833" y="2946406"/>
                  <a:pt x="11561418" y="3000987"/>
                  <a:pt x="11561418" y="3068322"/>
                </a:cubicBezTo>
                <a:cubicBezTo>
                  <a:pt x="11561418" y="3135656"/>
                  <a:pt x="11506833" y="3190242"/>
                  <a:pt x="11439498" y="3190242"/>
                </a:cubicBezTo>
                <a:cubicBezTo>
                  <a:pt x="11372163" y="3190242"/>
                  <a:pt x="11317578" y="3135656"/>
                  <a:pt x="11317578" y="3068322"/>
                </a:cubicBezTo>
                <a:cubicBezTo>
                  <a:pt x="11317578" y="3000987"/>
                  <a:pt x="11372163" y="2946406"/>
                  <a:pt x="11439498" y="2946406"/>
                </a:cubicBezTo>
                <a:close/>
                <a:moveTo>
                  <a:pt x="10799418" y="2946406"/>
                </a:moveTo>
                <a:cubicBezTo>
                  <a:pt x="10866753" y="2946406"/>
                  <a:pt x="10921338" y="3000987"/>
                  <a:pt x="10921338" y="3068322"/>
                </a:cubicBezTo>
                <a:cubicBezTo>
                  <a:pt x="10921338" y="3135656"/>
                  <a:pt x="10866753" y="3190242"/>
                  <a:pt x="10799418" y="3190242"/>
                </a:cubicBezTo>
                <a:cubicBezTo>
                  <a:pt x="10732083" y="3190242"/>
                  <a:pt x="10677498" y="3135656"/>
                  <a:pt x="10677498" y="3068322"/>
                </a:cubicBezTo>
                <a:cubicBezTo>
                  <a:pt x="10677498" y="3000987"/>
                  <a:pt x="10732083" y="2946406"/>
                  <a:pt x="10799418" y="2946406"/>
                </a:cubicBezTo>
                <a:close/>
                <a:moveTo>
                  <a:pt x="10220298" y="2946406"/>
                </a:moveTo>
                <a:cubicBezTo>
                  <a:pt x="10287633" y="2946406"/>
                  <a:pt x="10342218" y="3000987"/>
                  <a:pt x="10342218" y="3068322"/>
                </a:cubicBezTo>
                <a:cubicBezTo>
                  <a:pt x="10342218" y="3135656"/>
                  <a:pt x="10287633" y="3190242"/>
                  <a:pt x="10220298" y="3190242"/>
                </a:cubicBezTo>
                <a:cubicBezTo>
                  <a:pt x="10152963" y="3190242"/>
                  <a:pt x="10098378" y="3135656"/>
                  <a:pt x="10098378" y="3068322"/>
                </a:cubicBezTo>
                <a:cubicBezTo>
                  <a:pt x="10098378" y="3000987"/>
                  <a:pt x="10152963" y="2946406"/>
                  <a:pt x="10220298" y="2946406"/>
                </a:cubicBezTo>
                <a:close/>
                <a:moveTo>
                  <a:pt x="9580218" y="2946406"/>
                </a:moveTo>
                <a:cubicBezTo>
                  <a:pt x="9647553" y="2946406"/>
                  <a:pt x="9702138" y="3000987"/>
                  <a:pt x="9702138" y="3068322"/>
                </a:cubicBezTo>
                <a:cubicBezTo>
                  <a:pt x="9702138" y="3135656"/>
                  <a:pt x="9647553" y="3190242"/>
                  <a:pt x="9580218" y="3190242"/>
                </a:cubicBezTo>
                <a:cubicBezTo>
                  <a:pt x="9512883" y="3190242"/>
                  <a:pt x="9458298" y="3135656"/>
                  <a:pt x="9458298" y="3068322"/>
                </a:cubicBezTo>
                <a:cubicBezTo>
                  <a:pt x="9458298" y="3000987"/>
                  <a:pt x="9512883" y="2946406"/>
                  <a:pt x="9580218" y="2946406"/>
                </a:cubicBezTo>
                <a:close/>
                <a:moveTo>
                  <a:pt x="9001098" y="2946406"/>
                </a:moveTo>
                <a:cubicBezTo>
                  <a:pt x="9068433" y="2946406"/>
                  <a:pt x="9123018" y="3000987"/>
                  <a:pt x="9123018" y="3068322"/>
                </a:cubicBezTo>
                <a:cubicBezTo>
                  <a:pt x="9123018" y="3135656"/>
                  <a:pt x="9068433" y="3190242"/>
                  <a:pt x="9001098" y="3190242"/>
                </a:cubicBezTo>
                <a:cubicBezTo>
                  <a:pt x="8933763" y="3190242"/>
                  <a:pt x="8879178" y="3135656"/>
                  <a:pt x="8879178" y="3068322"/>
                </a:cubicBezTo>
                <a:cubicBezTo>
                  <a:pt x="8879178" y="3000987"/>
                  <a:pt x="8933763" y="2946406"/>
                  <a:pt x="9001098" y="2946406"/>
                </a:cubicBezTo>
                <a:close/>
                <a:moveTo>
                  <a:pt x="8406738" y="2946406"/>
                </a:moveTo>
                <a:cubicBezTo>
                  <a:pt x="8474073" y="2946406"/>
                  <a:pt x="8528658" y="3000987"/>
                  <a:pt x="8528658" y="3068322"/>
                </a:cubicBezTo>
                <a:cubicBezTo>
                  <a:pt x="8528658" y="3135656"/>
                  <a:pt x="8474073" y="3190242"/>
                  <a:pt x="8406738" y="3190242"/>
                </a:cubicBezTo>
                <a:cubicBezTo>
                  <a:pt x="8339403" y="3190242"/>
                  <a:pt x="8284818" y="3135656"/>
                  <a:pt x="8284818" y="3068322"/>
                </a:cubicBezTo>
                <a:cubicBezTo>
                  <a:pt x="8284818" y="3000987"/>
                  <a:pt x="8339403" y="2946406"/>
                  <a:pt x="8406738" y="2946406"/>
                </a:cubicBezTo>
                <a:close/>
                <a:moveTo>
                  <a:pt x="7827618" y="2946406"/>
                </a:moveTo>
                <a:cubicBezTo>
                  <a:pt x="7894953" y="2946406"/>
                  <a:pt x="7949538" y="3000987"/>
                  <a:pt x="7949538" y="3068322"/>
                </a:cubicBezTo>
                <a:cubicBezTo>
                  <a:pt x="7949538" y="3135656"/>
                  <a:pt x="7894953" y="3190242"/>
                  <a:pt x="7827618" y="3190242"/>
                </a:cubicBezTo>
                <a:cubicBezTo>
                  <a:pt x="7760283" y="3190242"/>
                  <a:pt x="7705698" y="3135656"/>
                  <a:pt x="7705698" y="3068322"/>
                </a:cubicBezTo>
                <a:cubicBezTo>
                  <a:pt x="7705698" y="3000987"/>
                  <a:pt x="7760283" y="2946406"/>
                  <a:pt x="7827618" y="2946406"/>
                </a:cubicBezTo>
                <a:close/>
                <a:moveTo>
                  <a:pt x="7187538" y="2946406"/>
                </a:moveTo>
                <a:cubicBezTo>
                  <a:pt x="7254874" y="2946406"/>
                  <a:pt x="7309458" y="3000987"/>
                  <a:pt x="7309458" y="3068322"/>
                </a:cubicBezTo>
                <a:cubicBezTo>
                  <a:pt x="7309458" y="3135656"/>
                  <a:pt x="7254874" y="3190242"/>
                  <a:pt x="7187538" y="3190242"/>
                </a:cubicBezTo>
                <a:cubicBezTo>
                  <a:pt x="7120202" y="3190242"/>
                  <a:pt x="7065618" y="3135656"/>
                  <a:pt x="7065618" y="3068322"/>
                </a:cubicBezTo>
                <a:cubicBezTo>
                  <a:pt x="7065618" y="3000987"/>
                  <a:pt x="7120202" y="2946406"/>
                  <a:pt x="7187538" y="2946406"/>
                </a:cubicBezTo>
                <a:close/>
                <a:moveTo>
                  <a:pt x="6608418" y="2946406"/>
                </a:moveTo>
                <a:cubicBezTo>
                  <a:pt x="6675754" y="2946406"/>
                  <a:pt x="6730338" y="3000987"/>
                  <a:pt x="6730338" y="3068322"/>
                </a:cubicBezTo>
                <a:cubicBezTo>
                  <a:pt x="6730338" y="3135656"/>
                  <a:pt x="6675754" y="3190242"/>
                  <a:pt x="6608418" y="3190242"/>
                </a:cubicBezTo>
                <a:cubicBezTo>
                  <a:pt x="6541082" y="3190242"/>
                  <a:pt x="6486498" y="3135656"/>
                  <a:pt x="6486498" y="3068322"/>
                </a:cubicBezTo>
                <a:cubicBezTo>
                  <a:pt x="6486498" y="3000987"/>
                  <a:pt x="6541082" y="2946406"/>
                  <a:pt x="6608418" y="2946406"/>
                </a:cubicBezTo>
                <a:close/>
                <a:moveTo>
                  <a:pt x="5968338" y="2946406"/>
                </a:moveTo>
                <a:cubicBezTo>
                  <a:pt x="6035674" y="2946406"/>
                  <a:pt x="6090258" y="3000987"/>
                  <a:pt x="6090258" y="3068322"/>
                </a:cubicBezTo>
                <a:cubicBezTo>
                  <a:pt x="6090258" y="3135656"/>
                  <a:pt x="6035674" y="3190242"/>
                  <a:pt x="5968338" y="3190242"/>
                </a:cubicBezTo>
                <a:cubicBezTo>
                  <a:pt x="5901002" y="3190242"/>
                  <a:pt x="5846418" y="3135656"/>
                  <a:pt x="5846418" y="3068322"/>
                </a:cubicBezTo>
                <a:cubicBezTo>
                  <a:pt x="5846418" y="3000987"/>
                  <a:pt x="5901002" y="2946406"/>
                  <a:pt x="5968338" y="2946406"/>
                </a:cubicBezTo>
                <a:close/>
                <a:moveTo>
                  <a:pt x="5389218" y="2946406"/>
                </a:moveTo>
                <a:cubicBezTo>
                  <a:pt x="5456554" y="2946406"/>
                  <a:pt x="5511138" y="3000987"/>
                  <a:pt x="5511138" y="3068322"/>
                </a:cubicBezTo>
                <a:cubicBezTo>
                  <a:pt x="5511138" y="3135656"/>
                  <a:pt x="5456554" y="3190242"/>
                  <a:pt x="5389218" y="3190242"/>
                </a:cubicBezTo>
                <a:cubicBezTo>
                  <a:pt x="5321882" y="3190242"/>
                  <a:pt x="5267298" y="3135656"/>
                  <a:pt x="5267298" y="3068322"/>
                </a:cubicBezTo>
                <a:cubicBezTo>
                  <a:pt x="5267298" y="3000987"/>
                  <a:pt x="5321882" y="2946406"/>
                  <a:pt x="5389218" y="2946406"/>
                </a:cubicBezTo>
                <a:close/>
                <a:moveTo>
                  <a:pt x="4749138" y="2946406"/>
                </a:moveTo>
                <a:cubicBezTo>
                  <a:pt x="4816474" y="2946406"/>
                  <a:pt x="4871058" y="3000987"/>
                  <a:pt x="4871058" y="3068322"/>
                </a:cubicBezTo>
                <a:cubicBezTo>
                  <a:pt x="4871058" y="3135656"/>
                  <a:pt x="4816474" y="3190242"/>
                  <a:pt x="4749138" y="3190242"/>
                </a:cubicBezTo>
                <a:cubicBezTo>
                  <a:pt x="4681802" y="3190242"/>
                  <a:pt x="4627218" y="3135656"/>
                  <a:pt x="4627218" y="3068322"/>
                </a:cubicBezTo>
                <a:cubicBezTo>
                  <a:pt x="4627218" y="3000987"/>
                  <a:pt x="4681802" y="2946406"/>
                  <a:pt x="4749138" y="2946406"/>
                </a:cubicBezTo>
                <a:close/>
                <a:moveTo>
                  <a:pt x="4170018" y="2946406"/>
                </a:moveTo>
                <a:cubicBezTo>
                  <a:pt x="4237354" y="2946406"/>
                  <a:pt x="4291938" y="3000987"/>
                  <a:pt x="4291938" y="3068322"/>
                </a:cubicBezTo>
                <a:cubicBezTo>
                  <a:pt x="4291938" y="3135656"/>
                  <a:pt x="4237354" y="3190242"/>
                  <a:pt x="4170018" y="3190242"/>
                </a:cubicBezTo>
                <a:cubicBezTo>
                  <a:pt x="4102682" y="3190242"/>
                  <a:pt x="4048098" y="3135656"/>
                  <a:pt x="4048098" y="3068322"/>
                </a:cubicBezTo>
                <a:cubicBezTo>
                  <a:pt x="4048098" y="3000987"/>
                  <a:pt x="4102682" y="2946406"/>
                  <a:pt x="4170018" y="2946406"/>
                </a:cubicBezTo>
                <a:close/>
                <a:moveTo>
                  <a:pt x="3560418" y="2946406"/>
                </a:moveTo>
                <a:cubicBezTo>
                  <a:pt x="3627754" y="2946406"/>
                  <a:pt x="3682338" y="3000987"/>
                  <a:pt x="3682338" y="3068322"/>
                </a:cubicBezTo>
                <a:cubicBezTo>
                  <a:pt x="3682338" y="3135656"/>
                  <a:pt x="3627754" y="3190242"/>
                  <a:pt x="3560418" y="3190242"/>
                </a:cubicBezTo>
                <a:cubicBezTo>
                  <a:pt x="3493082" y="3190242"/>
                  <a:pt x="3438498" y="3135656"/>
                  <a:pt x="3438498" y="3068322"/>
                </a:cubicBezTo>
                <a:cubicBezTo>
                  <a:pt x="3438498" y="3000987"/>
                  <a:pt x="3493082" y="2946406"/>
                  <a:pt x="3560418" y="2946406"/>
                </a:cubicBezTo>
                <a:close/>
                <a:moveTo>
                  <a:pt x="2981298" y="2946406"/>
                </a:moveTo>
                <a:cubicBezTo>
                  <a:pt x="3048634" y="2946406"/>
                  <a:pt x="3103218" y="3000987"/>
                  <a:pt x="3103218" y="3068322"/>
                </a:cubicBezTo>
                <a:cubicBezTo>
                  <a:pt x="3103218" y="3135656"/>
                  <a:pt x="3048634" y="3190242"/>
                  <a:pt x="2981298" y="3190242"/>
                </a:cubicBezTo>
                <a:cubicBezTo>
                  <a:pt x="2913962" y="3190242"/>
                  <a:pt x="2859378" y="3135656"/>
                  <a:pt x="2859378" y="3068322"/>
                </a:cubicBezTo>
                <a:cubicBezTo>
                  <a:pt x="2859378" y="3000987"/>
                  <a:pt x="2913962" y="2946406"/>
                  <a:pt x="2981298" y="2946406"/>
                </a:cubicBezTo>
                <a:close/>
                <a:moveTo>
                  <a:pt x="2341218" y="2946406"/>
                </a:moveTo>
                <a:cubicBezTo>
                  <a:pt x="2408554" y="2946406"/>
                  <a:pt x="2463138" y="3000987"/>
                  <a:pt x="2463138" y="3068322"/>
                </a:cubicBezTo>
                <a:cubicBezTo>
                  <a:pt x="2463138" y="3135656"/>
                  <a:pt x="2408554" y="3190242"/>
                  <a:pt x="2341218" y="3190242"/>
                </a:cubicBezTo>
                <a:cubicBezTo>
                  <a:pt x="2273882" y="3190242"/>
                  <a:pt x="2219298" y="3135656"/>
                  <a:pt x="2219298" y="3068322"/>
                </a:cubicBezTo>
                <a:cubicBezTo>
                  <a:pt x="2219298" y="3000987"/>
                  <a:pt x="2273882" y="2946406"/>
                  <a:pt x="2341218" y="2946406"/>
                </a:cubicBezTo>
                <a:close/>
                <a:moveTo>
                  <a:pt x="14426538" y="2357122"/>
                </a:moveTo>
                <a:cubicBezTo>
                  <a:pt x="14493873" y="2357122"/>
                  <a:pt x="14548458" y="2411705"/>
                  <a:pt x="14548458" y="2479040"/>
                </a:cubicBezTo>
                <a:cubicBezTo>
                  <a:pt x="14548458" y="2546378"/>
                  <a:pt x="14493873" y="2600960"/>
                  <a:pt x="14426538" y="2600960"/>
                </a:cubicBezTo>
                <a:cubicBezTo>
                  <a:pt x="14359203" y="2600960"/>
                  <a:pt x="14304618" y="2546378"/>
                  <a:pt x="14304618" y="2479040"/>
                </a:cubicBezTo>
                <a:cubicBezTo>
                  <a:pt x="14304618" y="2411705"/>
                  <a:pt x="14359203" y="2357122"/>
                  <a:pt x="14426538" y="2357122"/>
                </a:cubicBezTo>
                <a:close/>
                <a:moveTo>
                  <a:pt x="13847418" y="2357122"/>
                </a:moveTo>
                <a:cubicBezTo>
                  <a:pt x="13914753" y="2357122"/>
                  <a:pt x="13969338" y="2411705"/>
                  <a:pt x="13969338" y="2479040"/>
                </a:cubicBezTo>
                <a:cubicBezTo>
                  <a:pt x="13969338" y="2546378"/>
                  <a:pt x="13914753" y="2600960"/>
                  <a:pt x="13847418" y="2600960"/>
                </a:cubicBezTo>
                <a:cubicBezTo>
                  <a:pt x="13780083" y="2600960"/>
                  <a:pt x="13725498" y="2546378"/>
                  <a:pt x="13725498" y="2479040"/>
                </a:cubicBezTo>
                <a:cubicBezTo>
                  <a:pt x="13725498" y="2411705"/>
                  <a:pt x="13780083" y="2357122"/>
                  <a:pt x="13847418" y="2357122"/>
                </a:cubicBezTo>
                <a:close/>
                <a:moveTo>
                  <a:pt x="13237818" y="2357122"/>
                </a:moveTo>
                <a:cubicBezTo>
                  <a:pt x="13305153" y="2357122"/>
                  <a:pt x="13359738" y="2411705"/>
                  <a:pt x="13359738" y="2479040"/>
                </a:cubicBezTo>
                <a:cubicBezTo>
                  <a:pt x="13359738" y="2546378"/>
                  <a:pt x="13305153" y="2600960"/>
                  <a:pt x="13237818" y="2600960"/>
                </a:cubicBezTo>
                <a:cubicBezTo>
                  <a:pt x="13170483" y="2600960"/>
                  <a:pt x="13115898" y="2546378"/>
                  <a:pt x="13115898" y="2479040"/>
                </a:cubicBezTo>
                <a:cubicBezTo>
                  <a:pt x="13115898" y="2411705"/>
                  <a:pt x="13170483" y="2357122"/>
                  <a:pt x="13237818" y="2357122"/>
                </a:cubicBezTo>
                <a:close/>
                <a:moveTo>
                  <a:pt x="12658698" y="2357122"/>
                </a:moveTo>
                <a:cubicBezTo>
                  <a:pt x="12726033" y="2357122"/>
                  <a:pt x="12780618" y="2411705"/>
                  <a:pt x="12780618" y="2479040"/>
                </a:cubicBezTo>
                <a:cubicBezTo>
                  <a:pt x="12780618" y="2546378"/>
                  <a:pt x="12726033" y="2600960"/>
                  <a:pt x="12658698" y="2600960"/>
                </a:cubicBezTo>
                <a:cubicBezTo>
                  <a:pt x="12591363" y="2600960"/>
                  <a:pt x="12536778" y="2546378"/>
                  <a:pt x="12536778" y="2479040"/>
                </a:cubicBezTo>
                <a:cubicBezTo>
                  <a:pt x="12536778" y="2411705"/>
                  <a:pt x="12591363" y="2357122"/>
                  <a:pt x="12658698" y="2357122"/>
                </a:cubicBezTo>
                <a:close/>
                <a:moveTo>
                  <a:pt x="12018618" y="2357122"/>
                </a:moveTo>
                <a:cubicBezTo>
                  <a:pt x="12085953" y="2357122"/>
                  <a:pt x="12140538" y="2411705"/>
                  <a:pt x="12140538" y="2479040"/>
                </a:cubicBezTo>
                <a:cubicBezTo>
                  <a:pt x="12140538" y="2546378"/>
                  <a:pt x="12085953" y="2600960"/>
                  <a:pt x="12018618" y="2600960"/>
                </a:cubicBezTo>
                <a:cubicBezTo>
                  <a:pt x="11951283" y="2600960"/>
                  <a:pt x="11896698" y="2546378"/>
                  <a:pt x="11896698" y="2479040"/>
                </a:cubicBezTo>
                <a:cubicBezTo>
                  <a:pt x="11896698" y="2411705"/>
                  <a:pt x="11951283" y="2357122"/>
                  <a:pt x="12018618" y="2357122"/>
                </a:cubicBezTo>
                <a:close/>
                <a:moveTo>
                  <a:pt x="11439498" y="2357122"/>
                </a:moveTo>
                <a:cubicBezTo>
                  <a:pt x="11506833" y="2357122"/>
                  <a:pt x="11561418" y="2411705"/>
                  <a:pt x="11561418" y="2479040"/>
                </a:cubicBezTo>
                <a:cubicBezTo>
                  <a:pt x="11561418" y="2546378"/>
                  <a:pt x="11506833" y="2600960"/>
                  <a:pt x="11439498" y="2600960"/>
                </a:cubicBezTo>
                <a:cubicBezTo>
                  <a:pt x="11372163" y="2600960"/>
                  <a:pt x="11317578" y="2546378"/>
                  <a:pt x="11317578" y="2479040"/>
                </a:cubicBezTo>
                <a:cubicBezTo>
                  <a:pt x="11317578" y="2411705"/>
                  <a:pt x="11372163" y="2357122"/>
                  <a:pt x="11439498" y="2357122"/>
                </a:cubicBezTo>
                <a:close/>
                <a:moveTo>
                  <a:pt x="10799418" y="2357122"/>
                </a:moveTo>
                <a:cubicBezTo>
                  <a:pt x="10866753" y="2357122"/>
                  <a:pt x="10921338" y="2411705"/>
                  <a:pt x="10921338" y="2479040"/>
                </a:cubicBezTo>
                <a:cubicBezTo>
                  <a:pt x="10921338" y="2546378"/>
                  <a:pt x="10866753" y="2600960"/>
                  <a:pt x="10799418" y="2600960"/>
                </a:cubicBezTo>
                <a:cubicBezTo>
                  <a:pt x="10732083" y="2600960"/>
                  <a:pt x="10677498" y="2546378"/>
                  <a:pt x="10677498" y="2479040"/>
                </a:cubicBezTo>
                <a:cubicBezTo>
                  <a:pt x="10677498" y="2411705"/>
                  <a:pt x="10732083" y="2357122"/>
                  <a:pt x="10799418" y="2357122"/>
                </a:cubicBezTo>
                <a:close/>
                <a:moveTo>
                  <a:pt x="10220298" y="2357122"/>
                </a:moveTo>
                <a:cubicBezTo>
                  <a:pt x="10287633" y="2357122"/>
                  <a:pt x="10342218" y="2411705"/>
                  <a:pt x="10342218" y="2479040"/>
                </a:cubicBezTo>
                <a:cubicBezTo>
                  <a:pt x="10342218" y="2546378"/>
                  <a:pt x="10287633" y="2600960"/>
                  <a:pt x="10220298" y="2600960"/>
                </a:cubicBezTo>
                <a:cubicBezTo>
                  <a:pt x="10152963" y="2600960"/>
                  <a:pt x="10098378" y="2546378"/>
                  <a:pt x="10098378" y="2479040"/>
                </a:cubicBezTo>
                <a:cubicBezTo>
                  <a:pt x="10098378" y="2411705"/>
                  <a:pt x="10152963" y="2357122"/>
                  <a:pt x="10220298" y="2357122"/>
                </a:cubicBezTo>
                <a:close/>
                <a:moveTo>
                  <a:pt x="9580218" y="2357122"/>
                </a:moveTo>
                <a:cubicBezTo>
                  <a:pt x="9647553" y="2357122"/>
                  <a:pt x="9702138" y="2411705"/>
                  <a:pt x="9702138" y="2479040"/>
                </a:cubicBezTo>
                <a:cubicBezTo>
                  <a:pt x="9702138" y="2546378"/>
                  <a:pt x="9647553" y="2600960"/>
                  <a:pt x="9580218" y="2600960"/>
                </a:cubicBezTo>
                <a:cubicBezTo>
                  <a:pt x="9512883" y="2600960"/>
                  <a:pt x="9458298" y="2546378"/>
                  <a:pt x="9458298" y="2479040"/>
                </a:cubicBezTo>
                <a:cubicBezTo>
                  <a:pt x="9458298" y="2411705"/>
                  <a:pt x="9512883" y="2357122"/>
                  <a:pt x="9580218" y="2357122"/>
                </a:cubicBezTo>
                <a:close/>
                <a:moveTo>
                  <a:pt x="9001098" y="2357122"/>
                </a:moveTo>
                <a:cubicBezTo>
                  <a:pt x="9068433" y="2357122"/>
                  <a:pt x="9123018" y="2411705"/>
                  <a:pt x="9123018" y="2479040"/>
                </a:cubicBezTo>
                <a:cubicBezTo>
                  <a:pt x="9123018" y="2546378"/>
                  <a:pt x="9068433" y="2600960"/>
                  <a:pt x="9001098" y="2600960"/>
                </a:cubicBezTo>
                <a:cubicBezTo>
                  <a:pt x="8933763" y="2600960"/>
                  <a:pt x="8879178" y="2546378"/>
                  <a:pt x="8879178" y="2479040"/>
                </a:cubicBezTo>
                <a:cubicBezTo>
                  <a:pt x="8879178" y="2411705"/>
                  <a:pt x="8933763" y="2357122"/>
                  <a:pt x="9001098" y="2357122"/>
                </a:cubicBezTo>
                <a:close/>
                <a:moveTo>
                  <a:pt x="8406738" y="2357122"/>
                </a:moveTo>
                <a:cubicBezTo>
                  <a:pt x="8474073" y="2357122"/>
                  <a:pt x="8528658" y="2411705"/>
                  <a:pt x="8528658" y="2479040"/>
                </a:cubicBezTo>
                <a:cubicBezTo>
                  <a:pt x="8528658" y="2546378"/>
                  <a:pt x="8474073" y="2600960"/>
                  <a:pt x="8406738" y="2600960"/>
                </a:cubicBezTo>
                <a:cubicBezTo>
                  <a:pt x="8339403" y="2600960"/>
                  <a:pt x="8284818" y="2546378"/>
                  <a:pt x="8284818" y="2479040"/>
                </a:cubicBezTo>
                <a:cubicBezTo>
                  <a:pt x="8284818" y="2411705"/>
                  <a:pt x="8339403" y="2357122"/>
                  <a:pt x="8406738" y="2357122"/>
                </a:cubicBezTo>
                <a:close/>
                <a:moveTo>
                  <a:pt x="7827618" y="2357122"/>
                </a:moveTo>
                <a:cubicBezTo>
                  <a:pt x="7894953" y="2357122"/>
                  <a:pt x="7949538" y="2411705"/>
                  <a:pt x="7949538" y="2479040"/>
                </a:cubicBezTo>
                <a:cubicBezTo>
                  <a:pt x="7949538" y="2546378"/>
                  <a:pt x="7894953" y="2600960"/>
                  <a:pt x="7827618" y="2600960"/>
                </a:cubicBezTo>
                <a:cubicBezTo>
                  <a:pt x="7760283" y="2600960"/>
                  <a:pt x="7705698" y="2546378"/>
                  <a:pt x="7705698" y="2479040"/>
                </a:cubicBezTo>
                <a:cubicBezTo>
                  <a:pt x="7705698" y="2411705"/>
                  <a:pt x="7760283" y="2357122"/>
                  <a:pt x="7827618" y="2357122"/>
                </a:cubicBezTo>
                <a:close/>
                <a:moveTo>
                  <a:pt x="7187538" y="2357122"/>
                </a:moveTo>
                <a:cubicBezTo>
                  <a:pt x="7254874" y="2357122"/>
                  <a:pt x="7309458" y="2411705"/>
                  <a:pt x="7309458" y="2479040"/>
                </a:cubicBezTo>
                <a:cubicBezTo>
                  <a:pt x="7309458" y="2546378"/>
                  <a:pt x="7254874" y="2600960"/>
                  <a:pt x="7187538" y="2600960"/>
                </a:cubicBezTo>
                <a:cubicBezTo>
                  <a:pt x="7120202" y="2600960"/>
                  <a:pt x="7065618" y="2546378"/>
                  <a:pt x="7065618" y="2479040"/>
                </a:cubicBezTo>
                <a:cubicBezTo>
                  <a:pt x="7065618" y="2411705"/>
                  <a:pt x="7120202" y="2357122"/>
                  <a:pt x="7187538" y="2357122"/>
                </a:cubicBezTo>
                <a:close/>
                <a:moveTo>
                  <a:pt x="6608418" y="2357122"/>
                </a:moveTo>
                <a:cubicBezTo>
                  <a:pt x="6675754" y="2357122"/>
                  <a:pt x="6730338" y="2411705"/>
                  <a:pt x="6730338" y="2479040"/>
                </a:cubicBezTo>
                <a:cubicBezTo>
                  <a:pt x="6730338" y="2546378"/>
                  <a:pt x="6675754" y="2600960"/>
                  <a:pt x="6608418" y="2600960"/>
                </a:cubicBezTo>
                <a:cubicBezTo>
                  <a:pt x="6541082" y="2600960"/>
                  <a:pt x="6486498" y="2546378"/>
                  <a:pt x="6486498" y="2479040"/>
                </a:cubicBezTo>
                <a:cubicBezTo>
                  <a:pt x="6486498" y="2411705"/>
                  <a:pt x="6541082" y="2357122"/>
                  <a:pt x="6608418" y="2357122"/>
                </a:cubicBezTo>
                <a:close/>
                <a:moveTo>
                  <a:pt x="5968338" y="2357122"/>
                </a:moveTo>
                <a:cubicBezTo>
                  <a:pt x="6035674" y="2357122"/>
                  <a:pt x="6090258" y="2411705"/>
                  <a:pt x="6090258" y="2479040"/>
                </a:cubicBezTo>
                <a:cubicBezTo>
                  <a:pt x="6090258" y="2546378"/>
                  <a:pt x="6035674" y="2600960"/>
                  <a:pt x="5968338" y="2600960"/>
                </a:cubicBezTo>
                <a:cubicBezTo>
                  <a:pt x="5901002" y="2600960"/>
                  <a:pt x="5846418" y="2546378"/>
                  <a:pt x="5846418" y="2479040"/>
                </a:cubicBezTo>
                <a:cubicBezTo>
                  <a:pt x="5846418" y="2411705"/>
                  <a:pt x="5901002" y="2357122"/>
                  <a:pt x="5968338" y="2357122"/>
                </a:cubicBezTo>
                <a:close/>
                <a:moveTo>
                  <a:pt x="5389218" y="2357122"/>
                </a:moveTo>
                <a:cubicBezTo>
                  <a:pt x="5456554" y="2357122"/>
                  <a:pt x="5511138" y="2411705"/>
                  <a:pt x="5511138" y="2479040"/>
                </a:cubicBezTo>
                <a:cubicBezTo>
                  <a:pt x="5511138" y="2546378"/>
                  <a:pt x="5456554" y="2600960"/>
                  <a:pt x="5389218" y="2600960"/>
                </a:cubicBezTo>
                <a:cubicBezTo>
                  <a:pt x="5321882" y="2600960"/>
                  <a:pt x="5267298" y="2546378"/>
                  <a:pt x="5267298" y="2479040"/>
                </a:cubicBezTo>
                <a:cubicBezTo>
                  <a:pt x="5267298" y="2411705"/>
                  <a:pt x="5321882" y="2357122"/>
                  <a:pt x="5389218" y="2357122"/>
                </a:cubicBezTo>
                <a:close/>
                <a:moveTo>
                  <a:pt x="4749138" y="2357122"/>
                </a:moveTo>
                <a:cubicBezTo>
                  <a:pt x="4816474" y="2357122"/>
                  <a:pt x="4871058" y="2411705"/>
                  <a:pt x="4871058" y="2479040"/>
                </a:cubicBezTo>
                <a:cubicBezTo>
                  <a:pt x="4871058" y="2546378"/>
                  <a:pt x="4816474" y="2600960"/>
                  <a:pt x="4749138" y="2600960"/>
                </a:cubicBezTo>
                <a:cubicBezTo>
                  <a:pt x="4681802" y="2600960"/>
                  <a:pt x="4627218" y="2546378"/>
                  <a:pt x="4627218" y="2479040"/>
                </a:cubicBezTo>
                <a:cubicBezTo>
                  <a:pt x="4627218" y="2411705"/>
                  <a:pt x="4681802" y="2357122"/>
                  <a:pt x="4749138" y="2357122"/>
                </a:cubicBezTo>
                <a:close/>
                <a:moveTo>
                  <a:pt x="4170018" y="2357122"/>
                </a:moveTo>
                <a:cubicBezTo>
                  <a:pt x="4237354" y="2357122"/>
                  <a:pt x="4291938" y="2411705"/>
                  <a:pt x="4291938" y="2479040"/>
                </a:cubicBezTo>
                <a:cubicBezTo>
                  <a:pt x="4291938" y="2546378"/>
                  <a:pt x="4237354" y="2600960"/>
                  <a:pt x="4170018" y="2600960"/>
                </a:cubicBezTo>
                <a:cubicBezTo>
                  <a:pt x="4102682" y="2600960"/>
                  <a:pt x="4048098" y="2546378"/>
                  <a:pt x="4048098" y="2479040"/>
                </a:cubicBezTo>
                <a:cubicBezTo>
                  <a:pt x="4048098" y="2411705"/>
                  <a:pt x="4102682" y="2357122"/>
                  <a:pt x="4170018" y="2357122"/>
                </a:cubicBezTo>
                <a:close/>
                <a:moveTo>
                  <a:pt x="3560418" y="2357122"/>
                </a:moveTo>
                <a:cubicBezTo>
                  <a:pt x="3627754" y="2357122"/>
                  <a:pt x="3682338" y="2411705"/>
                  <a:pt x="3682338" y="2479040"/>
                </a:cubicBezTo>
                <a:cubicBezTo>
                  <a:pt x="3682338" y="2546378"/>
                  <a:pt x="3627754" y="2600960"/>
                  <a:pt x="3560418" y="2600960"/>
                </a:cubicBezTo>
                <a:cubicBezTo>
                  <a:pt x="3493082" y="2600960"/>
                  <a:pt x="3438498" y="2546378"/>
                  <a:pt x="3438498" y="2479040"/>
                </a:cubicBezTo>
                <a:cubicBezTo>
                  <a:pt x="3438498" y="2411705"/>
                  <a:pt x="3493082" y="2357122"/>
                  <a:pt x="3560418" y="2357122"/>
                </a:cubicBezTo>
                <a:close/>
                <a:moveTo>
                  <a:pt x="2981298" y="2357122"/>
                </a:moveTo>
                <a:cubicBezTo>
                  <a:pt x="3048634" y="2357122"/>
                  <a:pt x="3103218" y="2411705"/>
                  <a:pt x="3103218" y="2479040"/>
                </a:cubicBezTo>
                <a:cubicBezTo>
                  <a:pt x="3103218" y="2546378"/>
                  <a:pt x="3048634" y="2600960"/>
                  <a:pt x="2981298" y="2600960"/>
                </a:cubicBezTo>
                <a:cubicBezTo>
                  <a:pt x="2913962" y="2600960"/>
                  <a:pt x="2859378" y="2546378"/>
                  <a:pt x="2859378" y="2479040"/>
                </a:cubicBezTo>
                <a:cubicBezTo>
                  <a:pt x="2859378" y="2411705"/>
                  <a:pt x="2913962" y="2357122"/>
                  <a:pt x="2981298" y="2357122"/>
                </a:cubicBezTo>
                <a:close/>
                <a:moveTo>
                  <a:pt x="13847418" y="1767842"/>
                </a:moveTo>
                <a:cubicBezTo>
                  <a:pt x="13914753" y="1767842"/>
                  <a:pt x="13969338" y="1822428"/>
                  <a:pt x="13969338" y="1889761"/>
                </a:cubicBezTo>
                <a:cubicBezTo>
                  <a:pt x="13969338" y="1957096"/>
                  <a:pt x="13914753" y="2011683"/>
                  <a:pt x="13847418" y="2011683"/>
                </a:cubicBezTo>
                <a:cubicBezTo>
                  <a:pt x="13780083" y="2011683"/>
                  <a:pt x="13725498" y="1957096"/>
                  <a:pt x="13725498" y="1889761"/>
                </a:cubicBezTo>
                <a:cubicBezTo>
                  <a:pt x="13725498" y="1822428"/>
                  <a:pt x="13780083" y="1767842"/>
                  <a:pt x="13847418" y="1767842"/>
                </a:cubicBezTo>
                <a:close/>
                <a:moveTo>
                  <a:pt x="13237818" y="1767842"/>
                </a:moveTo>
                <a:cubicBezTo>
                  <a:pt x="13305153" y="1767842"/>
                  <a:pt x="13359738" y="1822428"/>
                  <a:pt x="13359738" y="1889761"/>
                </a:cubicBezTo>
                <a:cubicBezTo>
                  <a:pt x="13359738" y="1957096"/>
                  <a:pt x="13305153" y="2011683"/>
                  <a:pt x="13237818" y="2011683"/>
                </a:cubicBezTo>
                <a:cubicBezTo>
                  <a:pt x="13170483" y="2011683"/>
                  <a:pt x="13115898" y="1957096"/>
                  <a:pt x="13115898" y="1889761"/>
                </a:cubicBezTo>
                <a:cubicBezTo>
                  <a:pt x="13115898" y="1822428"/>
                  <a:pt x="13170483" y="1767842"/>
                  <a:pt x="13237818" y="1767842"/>
                </a:cubicBezTo>
                <a:close/>
                <a:moveTo>
                  <a:pt x="12658698" y="1767842"/>
                </a:moveTo>
                <a:cubicBezTo>
                  <a:pt x="12726033" y="1767842"/>
                  <a:pt x="12780618" y="1822428"/>
                  <a:pt x="12780618" y="1889761"/>
                </a:cubicBezTo>
                <a:cubicBezTo>
                  <a:pt x="12780618" y="1957096"/>
                  <a:pt x="12726033" y="2011683"/>
                  <a:pt x="12658698" y="2011683"/>
                </a:cubicBezTo>
                <a:cubicBezTo>
                  <a:pt x="12591363" y="2011683"/>
                  <a:pt x="12536778" y="1957096"/>
                  <a:pt x="12536778" y="1889761"/>
                </a:cubicBezTo>
                <a:cubicBezTo>
                  <a:pt x="12536778" y="1822428"/>
                  <a:pt x="12591363" y="1767842"/>
                  <a:pt x="12658698" y="1767842"/>
                </a:cubicBezTo>
                <a:close/>
                <a:moveTo>
                  <a:pt x="12018618" y="1767842"/>
                </a:moveTo>
                <a:cubicBezTo>
                  <a:pt x="12085953" y="1767842"/>
                  <a:pt x="12140538" y="1822428"/>
                  <a:pt x="12140538" y="1889761"/>
                </a:cubicBezTo>
                <a:cubicBezTo>
                  <a:pt x="12140538" y="1957096"/>
                  <a:pt x="12085953" y="2011683"/>
                  <a:pt x="12018618" y="2011683"/>
                </a:cubicBezTo>
                <a:cubicBezTo>
                  <a:pt x="11951283" y="2011683"/>
                  <a:pt x="11896698" y="1957096"/>
                  <a:pt x="11896698" y="1889761"/>
                </a:cubicBezTo>
                <a:cubicBezTo>
                  <a:pt x="11896698" y="1822428"/>
                  <a:pt x="11951283" y="1767842"/>
                  <a:pt x="12018618" y="1767842"/>
                </a:cubicBezTo>
                <a:close/>
                <a:moveTo>
                  <a:pt x="11439498" y="1767842"/>
                </a:moveTo>
                <a:cubicBezTo>
                  <a:pt x="11506833" y="1767842"/>
                  <a:pt x="11561418" y="1822428"/>
                  <a:pt x="11561418" y="1889761"/>
                </a:cubicBezTo>
                <a:cubicBezTo>
                  <a:pt x="11561418" y="1957096"/>
                  <a:pt x="11506833" y="2011683"/>
                  <a:pt x="11439498" y="2011683"/>
                </a:cubicBezTo>
                <a:cubicBezTo>
                  <a:pt x="11372163" y="2011683"/>
                  <a:pt x="11317578" y="1957096"/>
                  <a:pt x="11317578" y="1889761"/>
                </a:cubicBezTo>
                <a:cubicBezTo>
                  <a:pt x="11317578" y="1822428"/>
                  <a:pt x="11372163" y="1767842"/>
                  <a:pt x="11439498" y="1767842"/>
                </a:cubicBezTo>
                <a:close/>
                <a:moveTo>
                  <a:pt x="10799418" y="1767842"/>
                </a:moveTo>
                <a:cubicBezTo>
                  <a:pt x="10866753" y="1767842"/>
                  <a:pt x="10921338" y="1822428"/>
                  <a:pt x="10921338" y="1889761"/>
                </a:cubicBezTo>
                <a:cubicBezTo>
                  <a:pt x="10921338" y="1957096"/>
                  <a:pt x="10866753" y="2011683"/>
                  <a:pt x="10799418" y="2011683"/>
                </a:cubicBezTo>
                <a:cubicBezTo>
                  <a:pt x="10732083" y="2011683"/>
                  <a:pt x="10677498" y="1957096"/>
                  <a:pt x="10677498" y="1889761"/>
                </a:cubicBezTo>
                <a:cubicBezTo>
                  <a:pt x="10677498" y="1822428"/>
                  <a:pt x="10732083" y="1767842"/>
                  <a:pt x="10799418" y="1767842"/>
                </a:cubicBezTo>
                <a:close/>
                <a:moveTo>
                  <a:pt x="10220298" y="1767842"/>
                </a:moveTo>
                <a:cubicBezTo>
                  <a:pt x="10287633" y="1767842"/>
                  <a:pt x="10342218" y="1822428"/>
                  <a:pt x="10342218" y="1889761"/>
                </a:cubicBezTo>
                <a:cubicBezTo>
                  <a:pt x="10342218" y="1957096"/>
                  <a:pt x="10287633" y="2011683"/>
                  <a:pt x="10220298" y="2011683"/>
                </a:cubicBezTo>
                <a:cubicBezTo>
                  <a:pt x="10152963" y="2011683"/>
                  <a:pt x="10098378" y="1957096"/>
                  <a:pt x="10098378" y="1889761"/>
                </a:cubicBezTo>
                <a:cubicBezTo>
                  <a:pt x="10098378" y="1822428"/>
                  <a:pt x="10152963" y="1767842"/>
                  <a:pt x="10220298" y="1767842"/>
                </a:cubicBezTo>
                <a:close/>
                <a:moveTo>
                  <a:pt x="9580218" y="1767842"/>
                </a:moveTo>
                <a:cubicBezTo>
                  <a:pt x="9647553" y="1767842"/>
                  <a:pt x="9702138" y="1822428"/>
                  <a:pt x="9702138" y="1889761"/>
                </a:cubicBezTo>
                <a:cubicBezTo>
                  <a:pt x="9702138" y="1957096"/>
                  <a:pt x="9647553" y="2011683"/>
                  <a:pt x="9580218" y="2011683"/>
                </a:cubicBezTo>
                <a:cubicBezTo>
                  <a:pt x="9512883" y="2011683"/>
                  <a:pt x="9458298" y="1957096"/>
                  <a:pt x="9458298" y="1889761"/>
                </a:cubicBezTo>
                <a:cubicBezTo>
                  <a:pt x="9458298" y="1822428"/>
                  <a:pt x="9512883" y="1767842"/>
                  <a:pt x="9580218" y="1767842"/>
                </a:cubicBezTo>
                <a:close/>
                <a:moveTo>
                  <a:pt x="9001098" y="1767842"/>
                </a:moveTo>
                <a:cubicBezTo>
                  <a:pt x="9068433" y="1767842"/>
                  <a:pt x="9123018" y="1822428"/>
                  <a:pt x="9123018" y="1889761"/>
                </a:cubicBezTo>
                <a:cubicBezTo>
                  <a:pt x="9123018" y="1957096"/>
                  <a:pt x="9068433" y="2011683"/>
                  <a:pt x="9001098" y="2011683"/>
                </a:cubicBezTo>
                <a:cubicBezTo>
                  <a:pt x="8933763" y="2011683"/>
                  <a:pt x="8879178" y="1957096"/>
                  <a:pt x="8879178" y="1889761"/>
                </a:cubicBezTo>
                <a:cubicBezTo>
                  <a:pt x="8879178" y="1822428"/>
                  <a:pt x="8933763" y="1767842"/>
                  <a:pt x="9001098" y="1767842"/>
                </a:cubicBezTo>
                <a:close/>
                <a:moveTo>
                  <a:pt x="8406738" y="1767842"/>
                </a:moveTo>
                <a:cubicBezTo>
                  <a:pt x="8474073" y="1767842"/>
                  <a:pt x="8528658" y="1822428"/>
                  <a:pt x="8528658" y="1889761"/>
                </a:cubicBezTo>
                <a:cubicBezTo>
                  <a:pt x="8528658" y="1957096"/>
                  <a:pt x="8474073" y="2011683"/>
                  <a:pt x="8406738" y="2011683"/>
                </a:cubicBezTo>
                <a:cubicBezTo>
                  <a:pt x="8339403" y="2011683"/>
                  <a:pt x="8284818" y="1957096"/>
                  <a:pt x="8284818" y="1889761"/>
                </a:cubicBezTo>
                <a:cubicBezTo>
                  <a:pt x="8284818" y="1822428"/>
                  <a:pt x="8339403" y="1767842"/>
                  <a:pt x="8406738" y="1767842"/>
                </a:cubicBezTo>
                <a:close/>
                <a:moveTo>
                  <a:pt x="7827618" y="1767842"/>
                </a:moveTo>
                <a:cubicBezTo>
                  <a:pt x="7894953" y="1767842"/>
                  <a:pt x="7949538" y="1822428"/>
                  <a:pt x="7949538" y="1889761"/>
                </a:cubicBezTo>
                <a:cubicBezTo>
                  <a:pt x="7949538" y="1957096"/>
                  <a:pt x="7894953" y="2011683"/>
                  <a:pt x="7827618" y="2011683"/>
                </a:cubicBezTo>
                <a:cubicBezTo>
                  <a:pt x="7760283" y="2011683"/>
                  <a:pt x="7705698" y="1957096"/>
                  <a:pt x="7705698" y="1889761"/>
                </a:cubicBezTo>
                <a:cubicBezTo>
                  <a:pt x="7705698" y="1822428"/>
                  <a:pt x="7760283" y="1767842"/>
                  <a:pt x="7827618" y="1767842"/>
                </a:cubicBezTo>
                <a:close/>
                <a:moveTo>
                  <a:pt x="7187538" y="1767842"/>
                </a:moveTo>
                <a:cubicBezTo>
                  <a:pt x="7254874" y="1767842"/>
                  <a:pt x="7309458" y="1822428"/>
                  <a:pt x="7309458" y="1889761"/>
                </a:cubicBezTo>
                <a:cubicBezTo>
                  <a:pt x="7309458" y="1957096"/>
                  <a:pt x="7254874" y="2011683"/>
                  <a:pt x="7187538" y="2011683"/>
                </a:cubicBezTo>
                <a:cubicBezTo>
                  <a:pt x="7120202" y="2011683"/>
                  <a:pt x="7065618" y="1957096"/>
                  <a:pt x="7065618" y="1889761"/>
                </a:cubicBezTo>
                <a:cubicBezTo>
                  <a:pt x="7065618" y="1822428"/>
                  <a:pt x="7120202" y="1767842"/>
                  <a:pt x="7187538" y="1767842"/>
                </a:cubicBezTo>
                <a:close/>
                <a:moveTo>
                  <a:pt x="6608418" y="1767842"/>
                </a:moveTo>
                <a:cubicBezTo>
                  <a:pt x="6675754" y="1767842"/>
                  <a:pt x="6730338" y="1822428"/>
                  <a:pt x="6730338" y="1889761"/>
                </a:cubicBezTo>
                <a:cubicBezTo>
                  <a:pt x="6730338" y="1957096"/>
                  <a:pt x="6675754" y="2011683"/>
                  <a:pt x="6608418" y="2011683"/>
                </a:cubicBezTo>
                <a:cubicBezTo>
                  <a:pt x="6541082" y="2011683"/>
                  <a:pt x="6486498" y="1957096"/>
                  <a:pt x="6486498" y="1889761"/>
                </a:cubicBezTo>
                <a:cubicBezTo>
                  <a:pt x="6486498" y="1822428"/>
                  <a:pt x="6541082" y="1767842"/>
                  <a:pt x="6608418" y="1767842"/>
                </a:cubicBezTo>
                <a:close/>
                <a:moveTo>
                  <a:pt x="5968338" y="1767842"/>
                </a:moveTo>
                <a:cubicBezTo>
                  <a:pt x="6035674" y="1767842"/>
                  <a:pt x="6090258" y="1822428"/>
                  <a:pt x="6090258" y="1889761"/>
                </a:cubicBezTo>
                <a:cubicBezTo>
                  <a:pt x="6090258" y="1957096"/>
                  <a:pt x="6035674" y="2011683"/>
                  <a:pt x="5968338" y="2011683"/>
                </a:cubicBezTo>
                <a:cubicBezTo>
                  <a:pt x="5901002" y="2011683"/>
                  <a:pt x="5846418" y="1957096"/>
                  <a:pt x="5846418" y="1889761"/>
                </a:cubicBezTo>
                <a:cubicBezTo>
                  <a:pt x="5846418" y="1822428"/>
                  <a:pt x="5901002" y="1767842"/>
                  <a:pt x="5968338" y="1767842"/>
                </a:cubicBezTo>
                <a:close/>
                <a:moveTo>
                  <a:pt x="5389218" y="1767842"/>
                </a:moveTo>
                <a:cubicBezTo>
                  <a:pt x="5456554" y="1767842"/>
                  <a:pt x="5511138" y="1822428"/>
                  <a:pt x="5511138" y="1889761"/>
                </a:cubicBezTo>
                <a:cubicBezTo>
                  <a:pt x="5511138" y="1957096"/>
                  <a:pt x="5456554" y="2011683"/>
                  <a:pt x="5389218" y="2011683"/>
                </a:cubicBezTo>
                <a:cubicBezTo>
                  <a:pt x="5321882" y="2011683"/>
                  <a:pt x="5267298" y="1957096"/>
                  <a:pt x="5267298" y="1889761"/>
                </a:cubicBezTo>
                <a:cubicBezTo>
                  <a:pt x="5267298" y="1822428"/>
                  <a:pt x="5321882" y="1767842"/>
                  <a:pt x="5389218" y="1767842"/>
                </a:cubicBezTo>
                <a:close/>
                <a:moveTo>
                  <a:pt x="4749138" y="1767842"/>
                </a:moveTo>
                <a:cubicBezTo>
                  <a:pt x="4816474" y="1767842"/>
                  <a:pt x="4871058" y="1822428"/>
                  <a:pt x="4871058" y="1889761"/>
                </a:cubicBezTo>
                <a:cubicBezTo>
                  <a:pt x="4871058" y="1957096"/>
                  <a:pt x="4816474" y="2011683"/>
                  <a:pt x="4749138" y="2011683"/>
                </a:cubicBezTo>
                <a:cubicBezTo>
                  <a:pt x="4681802" y="2011683"/>
                  <a:pt x="4627218" y="1957096"/>
                  <a:pt x="4627218" y="1889761"/>
                </a:cubicBezTo>
                <a:cubicBezTo>
                  <a:pt x="4627218" y="1822428"/>
                  <a:pt x="4681802" y="1767842"/>
                  <a:pt x="4749138" y="1767842"/>
                </a:cubicBezTo>
                <a:close/>
                <a:moveTo>
                  <a:pt x="4170018" y="1767842"/>
                </a:moveTo>
                <a:cubicBezTo>
                  <a:pt x="4237354" y="1767842"/>
                  <a:pt x="4291938" y="1822428"/>
                  <a:pt x="4291938" y="1889761"/>
                </a:cubicBezTo>
                <a:cubicBezTo>
                  <a:pt x="4291938" y="1957096"/>
                  <a:pt x="4237354" y="2011683"/>
                  <a:pt x="4170018" y="2011683"/>
                </a:cubicBezTo>
                <a:cubicBezTo>
                  <a:pt x="4102682" y="2011683"/>
                  <a:pt x="4048098" y="1957096"/>
                  <a:pt x="4048098" y="1889761"/>
                </a:cubicBezTo>
                <a:cubicBezTo>
                  <a:pt x="4048098" y="1822428"/>
                  <a:pt x="4102682" y="1767842"/>
                  <a:pt x="4170018" y="1767842"/>
                </a:cubicBezTo>
                <a:close/>
                <a:moveTo>
                  <a:pt x="3560418" y="1767842"/>
                </a:moveTo>
                <a:cubicBezTo>
                  <a:pt x="3627754" y="1767842"/>
                  <a:pt x="3682338" y="1822428"/>
                  <a:pt x="3682338" y="1889761"/>
                </a:cubicBezTo>
                <a:cubicBezTo>
                  <a:pt x="3682338" y="1957096"/>
                  <a:pt x="3627754" y="2011683"/>
                  <a:pt x="3560418" y="2011683"/>
                </a:cubicBezTo>
                <a:cubicBezTo>
                  <a:pt x="3493082" y="2011683"/>
                  <a:pt x="3438498" y="1957096"/>
                  <a:pt x="3438498" y="1889761"/>
                </a:cubicBezTo>
                <a:cubicBezTo>
                  <a:pt x="3438498" y="1822428"/>
                  <a:pt x="3493082" y="1767842"/>
                  <a:pt x="3560418" y="1767842"/>
                </a:cubicBezTo>
                <a:close/>
                <a:moveTo>
                  <a:pt x="13237819" y="1178561"/>
                </a:moveTo>
                <a:cubicBezTo>
                  <a:pt x="13305154" y="1178561"/>
                  <a:pt x="13359739" y="1233146"/>
                  <a:pt x="13359739" y="1300481"/>
                </a:cubicBezTo>
                <a:lnTo>
                  <a:pt x="13358082" y="1308686"/>
                </a:lnTo>
                <a:lnTo>
                  <a:pt x="13350158" y="1347941"/>
                </a:lnTo>
                <a:cubicBezTo>
                  <a:pt x="13331650" y="1391697"/>
                  <a:pt x="13288320" y="1422401"/>
                  <a:pt x="13237819" y="1422401"/>
                </a:cubicBezTo>
                <a:cubicBezTo>
                  <a:pt x="13170484" y="1422401"/>
                  <a:pt x="13115899" y="1367819"/>
                  <a:pt x="13115899" y="1300480"/>
                </a:cubicBezTo>
                <a:cubicBezTo>
                  <a:pt x="13115899" y="1266812"/>
                  <a:pt x="13129545" y="1236332"/>
                  <a:pt x="13151608" y="1214269"/>
                </a:cubicBezTo>
                <a:lnTo>
                  <a:pt x="13178360" y="1196233"/>
                </a:lnTo>
                <a:lnTo>
                  <a:pt x="13178361" y="1196234"/>
                </a:lnTo>
                <a:lnTo>
                  <a:pt x="13190362" y="1188142"/>
                </a:lnTo>
                <a:cubicBezTo>
                  <a:pt x="13204948" y="1181973"/>
                  <a:pt x="13220985" y="1178561"/>
                  <a:pt x="13237819" y="1178561"/>
                </a:cubicBezTo>
                <a:close/>
                <a:moveTo>
                  <a:pt x="12658698" y="1178561"/>
                </a:moveTo>
                <a:cubicBezTo>
                  <a:pt x="12726033" y="1178561"/>
                  <a:pt x="12780618" y="1233146"/>
                  <a:pt x="12780618" y="1300481"/>
                </a:cubicBezTo>
                <a:cubicBezTo>
                  <a:pt x="12780618" y="1367819"/>
                  <a:pt x="12726033" y="1422402"/>
                  <a:pt x="12658698" y="1422402"/>
                </a:cubicBezTo>
                <a:cubicBezTo>
                  <a:pt x="12591363" y="1422402"/>
                  <a:pt x="12536778" y="1367819"/>
                  <a:pt x="12536778" y="1300481"/>
                </a:cubicBezTo>
                <a:cubicBezTo>
                  <a:pt x="12536778" y="1233146"/>
                  <a:pt x="12591363" y="1178561"/>
                  <a:pt x="12658698" y="1178561"/>
                </a:cubicBezTo>
                <a:close/>
                <a:moveTo>
                  <a:pt x="12018618" y="1178561"/>
                </a:moveTo>
                <a:cubicBezTo>
                  <a:pt x="12085953" y="1178561"/>
                  <a:pt x="12140538" y="1233146"/>
                  <a:pt x="12140538" y="1300481"/>
                </a:cubicBezTo>
                <a:cubicBezTo>
                  <a:pt x="12140538" y="1367819"/>
                  <a:pt x="12085953" y="1422402"/>
                  <a:pt x="12018618" y="1422402"/>
                </a:cubicBezTo>
                <a:cubicBezTo>
                  <a:pt x="11951283" y="1422402"/>
                  <a:pt x="11896698" y="1367819"/>
                  <a:pt x="11896698" y="1300481"/>
                </a:cubicBezTo>
                <a:cubicBezTo>
                  <a:pt x="11896698" y="1233146"/>
                  <a:pt x="11951283" y="1178561"/>
                  <a:pt x="12018618" y="1178561"/>
                </a:cubicBezTo>
                <a:close/>
                <a:moveTo>
                  <a:pt x="11439498" y="1178561"/>
                </a:moveTo>
                <a:cubicBezTo>
                  <a:pt x="11506833" y="1178561"/>
                  <a:pt x="11561418" y="1233146"/>
                  <a:pt x="11561418" y="1300481"/>
                </a:cubicBezTo>
                <a:cubicBezTo>
                  <a:pt x="11561418" y="1367819"/>
                  <a:pt x="11506833" y="1422402"/>
                  <a:pt x="11439498" y="1422402"/>
                </a:cubicBezTo>
                <a:cubicBezTo>
                  <a:pt x="11372163" y="1422402"/>
                  <a:pt x="11317578" y="1367819"/>
                  <a:pt x="11317578" y="1300481"/>
                </a:cubicBezTo>
                <a:cubicBezTo>
                  <a:pt x="11317578" y="1233146"/>
                  <a:pt x="11372163" y="1178561"/>
                  <a:pt x="11439498" y="1178561"/>
                </a:cubicBezTo>
                <a:close/>
                <a:moveTo>
                  <a:pt x="10799418" y="1178561"/>
                </a:moveTo>
                <a:cubicBezTo>
                  <a:pt x="10866753" y="1178561"/>
                  <a:pt x="10921338" y="1233146"/>
                  <a:pt x="10921338" y="1300481"/>
                </a:cubicBezTo>
                <a:cubicBezTo>
                  <a:pt x="10921338" y="1367819"/>
                  <a:pt x="10866753" y="1422402"/>
                  <a:pt x="10799418" y="1422402"/>
                </a:cubicBezTo>
                <a:cubicBezTo>
                  <a:pt x="10732083" y="1422402"/>
                  <a:pt x="10677498" y="1367819"/>
                  <a:pt x="10677498" y="1300481"/>
                </a:cubicBezTo>
                <a:cubicBezTo>
                  <a:pt x="10677498" y="1233146"/>
                  <a:pt x="10732083" y="1178561"/>
                  <a:pt x="10799418" y="1178561"/>
                </a:cubicBezTo>
                <a:close/>
                <a:moveTo>
                  <a:pt x="10220298" y="1178561"/>
                </a:moveTo>
                <a:cubicBezTo>
                  <a:pt x="10287633" y="1178561"/>
                  <a:pt x="10342218" y="1233146"/>
                  <a:pt x="10342218" y="1300481"/>
                </a:cubicBezTo>
                <a:cubicBezTo>
                  <a:pt x="10342218" y="1367819"/>
                  <a:pt x="10287633" y="1422402"/>
                  <a:pt x="10220298" y="1422402"/>
                </a:cubicBezTo>
                <a:cubicBezTo>
                  <a:pt x="10152963" y="1422402"/>
                  <a:pt x="10098378" y="1367819"/>
                  <a:pt x="10098378" y="1300481"/>
                </a:cubicBezTo>
                <a:cubicBezTo>
                  <a:pt x="10098378" y="1233146"/>
                  <a:pt x="10152963" y="1178561"/>
                  <a:pt x="10220298" y="1178561"/>
                </a:cubicBezTo>
                <a:close/>
                <a:moveTo>
                  <a:pt x="9580218" y="1178561"/>
                </a:moveTo>
                <a:cubicBezTo>
                  <a:pt x="9647553" y="1178561"/>
                  <a:pt x="9702138" y="1233146"/>
                  <a:pt x="9702138" y="1300481"/>
                </a:cubicBezTo>
                <a:cubicBezTo>
                  <a:pt x="9702138" y="1367819"/>
                  <a:pt x="9647553" y="1422402"/>
                  <a:pt x="9580218" y="1422402"/>
                </a:cubicBezTo>
                <a:cubicBezTo>
                  <a:pt x="9512883" y="1422402"/>
                  <a:pt x="9458298" y="1367819"/>
                  <a:pt x="9458298" y="1300481"/>
                </a:cubicBezTo>
                <a:cubicBezTo>
                  <a:pt x="9458298" y="1233146"/>
                  <a:pt x="9512883" y="1178561"/>
                  <a:pt x="9580218" y="1178561"/>
                </a:cubicBezTo>
                <a:close/>
                <a:moveTo>
                  <a:pt x="9001098" y="1178561"/>
                </a:moveTo>
                <a:cubicBezTo>
                  <a:pt x="9068433" y="1178561"/>
                  <a:pt x="9123018" y="1233146"/>
                  <a:pt x="9123018" y="1300481"/>
                </a:cubicBezTo>
                <a:cubicBezTo>
                  <a:pt x="9123018" y="1367819"/>
                  <a:pt x="9068433" y="1422402"/>
                  <a:pt x="9001098" y="1422402"/>
                </a:cubicBezTo>
                <a:cubicBezTo>
                  <a:pt x="8933763" y="1422402"/>
                  <a:pt x="8879178" y="1367819"/>
                  <a:pt x="8879178" y="1300481"/>
                </a:cubicBezTo>
                <a:cubicBezTo>
                  <a:pt x="8879178" y="1233146"/>
                  <a:pt x="8933763" y="1178561"/>
                  <a:pt x="9001098" y="1178561"/>
                </a:cubicBezTo>
                <a:close/>
                <a:moveTo>
                  <a:pt x="8406738" y="1178561"/>
                </a:moveTo>
                <a:cubicBezTo>
                  <a:pt x="8474073" y="1178561"/>
                  <a:pt x="8528658" y="1233146"/>
                  <a:pt x="8528658" y="1300481"/>
                </a:cubicBezTo>
                <a:cubicBezTo>
                  <a:pt x="8528658" y="1367819"/>
                  <a:pt x="8474073" y="1422402"/>
                  <a:pt x="8406738" y="1422402"/>
                </a:cubicBezTo>
                <a:cubicBezTo>
                  <a:pt x="8339403" y="1422402"/>
                  <a:pt x="8284818" y="1367819"/>
                  <a:pt x="8284818" y="1300481"/>
                </a:cubicBezTo>
                <a:cubicBezTo>
                  <a:pt x="8284818" y="1233146"/>
                  <a:pt x="8339403" y="1178561"/>
                  <a:pt x="8406738" y="1178561"/>
                </a:cubicBezTo>
                <a:close/>
                <a:moveTo>
                  <a:pt x="7827618" y="1178561"/>
                </a:moveTo>
                <a:cubicBezTo>
                  <a:pt x="7894953" y="1178561"/>
                  <a:pt x="7949538" y="1233146"/>
                  <a:pt x="7949538" y="1300481"/>
                </a:cubicBezTo>
                <a:cubicBezTo>
                  <a:pt x="7949538" y="1367819"/>
                  <a:pt x="7894953" y="1422402"/>
                  <a:pt x="7827618" y="1422402"/>
                </a:cubicBezTo>
                <a:cubicBezTo>
                  <a:pt x="7760283" y="1422402"/>
                  <a:pt x="7705698" y="1367819"/>
                  <a:pt x="7705698" y="1300481"/>
                </a:cubicBezTo>
                <a:cubicBezTo>
                  <a:pt x="7705698" y="1233146"/>
                  <a:pt x="7760283" y="1178561"/>
                  <a:pt x="7827618" y="1178561"/>
                </a:cubicBezTo>
                <a:close/>
                <a:moveTo>
                  <a:pt x="7187538" y="1178561"/>
                </a:moveTo>
                <a:cubicBezTo>
                  <a:pt x="7254874" y="1178561"/>
                  <a:pt x="7309458" y="1233146"/>
                  <a:pt x="7309458" y="1300481"/>
                </a:cubicBezTo>
                <a:cubicBezTo>
                  <a:pt x="7309458" y="1367819"/>
                  <a:pt x="7254874" y="1422402"/>
                  <a:pt x="7187538" y="1422402"/>
                </a:cubicBezTo>
                <a:cubicBezTo>
                  <a:pt x="7120202" y="1422402"/>
                  <a:pt x="7065618" y="1367819"/>
                  <a:pt x="7065618" y="1300481"/>
                </a:cubicBezTo>
                <a:cubicBezTo>
                  <a:pt x="7065618" y="1233146"/>
                  <a:pt x="7120202" y="1178561"/>
                  <a:pt x="7187538" y="1178561"/>
                </a:cubicBezTo>
                <a:close/>
                <a:moveTo>
                  <a:pt x="6608418" y="1178561"/>
                </a:moveTo>
                <a:cubicBezTo>
                  <a:pt x="6675754" y="1178561"/>
                  <a:pt x="6730338" y="1233146"/>
                  <a:pt x="6730338" y="1300481"/>
                </a:cubicBezTo>
                <a:cubicBezTo>
                  <a:pt x="6730338" y="1367819"/>
                  <a:pt x="6675754" y="1422402"/>
                  <a:pt x="6608418" y="1422402"/>
                </a:cubicBezTo>
                <a:cubicBezTo>
                  <a:pt x="6541082" y="1422402"/>
                  <a:pt x="6486498" y="1367819"/>
                  <a:pt x="6486498" y="1300481"/>
                </a:cubicBezTo>
                <a:cubicBezTo>
                  <a:pt x="6486498" y="1233146"/>
                  <a:pt x="6541082" y="1178561"/>
                  <a:pt x="6608418" y="1178561"/>
                </a:cubicBezTo>
                <a:close/>
                <a:moveTo>
                  <a:pt x="5968338" y="1178561"/>
                </a:moveTo>
                <a:cubicBezTo>
                  <a:pt x="6035674" y="1178561"/>
                  <a:pt x="6090258" y="1233146"/>
                  <a:pt x="6090258" y="1300481"/>
                </a:cubicBezTo>
                <a:cubicBezTo>
                  <a:pt x="6090258" y="1367819"/>
                  <a:pt x="6035674" y="1422402"/>
                  <a:pt x="5968338" y="1422402"/>
                </a:cubicBezTo>
                <a:cubicBezTo>
                  <a:pt x="5901002" y="1422402"/>
                  <a:pt x="5846418" y="1367819"/>
                  <a:pt x="5846418" y="1300481"/>
                </a:cubicBezTo>
                <a:cubicBezTo>
                  <a:pt x="5846418" y="1233146"/>
                  <a:pt x="5901002" y="1178561"/>
                  <a:pt x="5968338" y="1178561"/>
                </a:cubicBezTo>
                <a:close/>
                <a:moveTo>
                  <a:pt x="5389218" y="1178561"/>
                </a:moveTo>
                <a:cubicBezTo>
                  <a:pt x="5456554" y="1178561"/>
                  <a:pt x="5511138" y="1233146"/>
                  <a:pt x="5511138" y="1300481"/>
                </a:cubicBezTo>
                <a:cubicBezTo>
                  <a:pt x="5511138" y="1367819"/>
                  <a:pt x="5456554" y="1422402"/>
                  <a:pt x="5389218" y="1422402"/>
                </a:cubicBezTo>
                <a:cubicBezTo>
                  <a:pt x="5321882" y="1422402"/>
                  <a:pt x="5267298" y="1367819"/>
                  <a:pt x="5267298" y="1300481"/>
                </a:cubicBezTo>
                <a:cubicBezTo>
                  <a:pt x="5267298" y="1233146"/>
                  <a:pt x="5321882" y="1178561"/>
                  <a:pt x="5389218" y="1178561"/>
                </a:cubicBezTo>
                <a:close/>
                <a:moveTo>
                  <a:pt x="4749138" y="1178561"/>
                </a:moveTo>
                <a:cubicBezTo>
                  <a:pt x="4816474" y="1178561"/>
                  <a:pt x="4871058" y="1233146"/>
                  <a:pt x="4871058" y="1300481"/>
                </a:cubicBezTo>
                <a:cubicBezTo>
                  <a:pt x="4871058" y="1367819"/>
                  <a:pt x="4816474" y="1422402"/>
                  <a:pt x="4749138" y="1422402"/>
                </a:cubicBezTo>
                <a:cubicBezTo>
                  <a:pt x="4681802" y="1422402"/>
                  <a:pt x="4627218" y="1367819"/>
                  <a:pt x="4627218" y="1300481"/>
                </a:cubicBezTo>
                <a:cubicBezTo>
                  <a:pt x="4627218" y="1233146"/>
                  <a:pt x="4681802" y="1178561"/>
                  <a:pt x="4749138" y="1178561"/>
                </a:cubicBezTo>
                <a:close/>
                <a:moveTo>
                  <a:pt x="4170018" y="1178561"/>
                </a:moveTo>
                <a:cubicBezTo>
                  <a:pt x="4186852" y="1178561"/>
                  <a:pt x="4202890" y="1181973"/>
                  <a:pt x="4217474" y="1188142"/>
                </a:cubicBezTo>
                <a:lnTo>
                  <a:pt x="4229478" y="1196234"/>
                </a:lnTo>
                <a:lnTo>
                  <a:pt x="4229478" y="1196233"/>
                </a:lnTo>
                <a:lnTo>
                  <a:pt x="4256230" y="1214269"/>
                </a:lnTo>
                <a:cubicBezTo>
                  <a:pt x="4278292" y="1236332"/>
                  <a:pt x="4291938" y="1266812"/>
                  <a:pt x="4291938" y="1300480"/>
                </a:cubicBezTo>
                <a:cubicBezTo>
                  <a:pt x="4291938" y="1367819"/>
                  <a:pt x="4237354" y="1422401"/>
                  <a:pt x="4170018" y="1422401"/>
                </a:cubicBezTo>
                <a:cubicBezTo>
                  <a:pt x="4119516" y="1422401"/>
                  <a:pt x="4076186" y="1391697"/>
                  <a:pt x="4057678" y="1347941"/>
                </a:cubicBezTo>
                <a:lnTo>
                  <a:pt x="4049754" y="1308686"/>
                </a:lnTo>
                <a:lnTo>
                  <a:pt x="4048098" y="1300481"/>
                </a:lnTo>
                <a:cubicBezTo>
                  <a:pt x="4048098" y="1233146"/>
                  <a:pt x="4102682" y="1178561"/>
                  <a:pt x="4170018" y="1178561"/>
                </a:cubicBezTo>
                <a:close/>
                <a:moveTo>
                  <a:pt x="12018618" y="589281"/>
                </a:moveTo>
                <a:cubicBezTo>
                  <a:pt x="12052286" y="589281"/>
                  <a:pt x="12082766" y="602927"/>
                  <a:pt x="12104829" y="624990"/>
                </a:cubicBezTo>
                <a:lnTo>
                  <a:pt x="12127779" y="659030"/>
                </a:lnTo>
                <a:lnTo>
                  <a:pt x="12130957" y="663744"/>
                </a:lnTo>
                <a:cubicBezTo>
                  <a:pt x="12137126" y="678330"/>
                  <a:pt x="12140538" y="694367"/>
                  <a:pt x="12140538" y="711201"/>
                </a:cubicBezTo>
                <a:cubicBezTo>
                  <a:pt x="12140538" y="778536"/>
                  <a:pt x="12085953" y="833121"/>
                  <a:pt x="12018618" y="833121"/>
                </a:cubicBezTo>
                <a:cubicBezTo>
                  <a:pt x="11951283" y="833121"/>
                  <a:pt x="11896698" y="778536"/>
                  <a:pt x="11896698" y="711201"/>
                </a:cubicBezTo>
                <a:cubicBezTo>
                  <a:pt x="11896698" y="660700"/>
                  <a:pt x="11927402" y="617370"/>
                  <a:pt x="11971161" y="598862"/>
                </a:cubicBezTo>
                <a:lnTo>
                  <a:pt x="11977083" y="597666"/>
                </a:lnTo>
                <a:close/>
                <a:moveTo>
                  <a:pt x="5389218" y="589281"/>
                </a:moveTo>
                <a:lnTo>
                  <a:pt x="5430754" y="597666"/>
                </a:lnTo>
                <a:lnTo>
                  <a:pt x="5436674" y="598862"/>
                </a:lnTo>
                <a:cubicBezTo>
                  <a:pt x="5480434" y="617370"/>
                  <a:pt x="5511138" y="660700"/>
                  <a:pt x="5511138" y="711201"/>
                </a:cubicBezTo>
                <a:cubicBezTo>
                  <a:pt x="5511138" y="778536"/>
                  <a:pt x="5456554" y="833121"/>
                  <a:pt x="5389218" y="833121"/>
                </a:cubicBezTo>
                <a:cubicBezTo>
                  <a:pt x="5321882" y="833121"/>
                  <a:pt x="5267298" y="778536"/>
                  <a:pt x="5267298" y="711201"/>
                </a:cubicBezTo>
                <a:cubicBezTo>
                  <a:pt x="5267298" y="694367"/>
                  <a:pt x="5270710" y="678330"/>
                  <a:pt x="5276878" y="663744"/>
                </a:cubicBezTo>
                <a:lnTo>
                  <a:pt x="5280058" y="659030"/>
                </a:lnTo>
                <a:lnTo>
                  <a:pt x="5303006" y="624990"/>
                </a:lnTo>
                <a:cubicBezTo>
                  <a:pt x="5325070" y="602927"/>
                  <a:pt x="5355550" y="589281"/>
                  <a:pt x="5389218" y="589281"/>
                </a:cubicBezTo>
                <a:close/>
                <a:moveTo>
                  <a:pt x="11439498" y="589280"/>
                </a:moveTo>
                <a:cubicBezTo>
                  <a:pt x="11506833" y="589280"/>
                  <a:pt x="11561418" y="643865"/>
                  <a:pt x="11561418" y="711200"/>
                </a:cubicBezTo>
                <a:cubicBezTo>
                  <a:pt x="11561418" y="778535"/>
                  <a:pt x="11506833" y="833120"/>
                  <a:pt x="11439498" y="833120"/>
                </a:cubicBezTo>
                <a:cubicBezTo>
                  <a:pt x="11372163" y="833120"/>
                  <a:pt x="11317578" y="778535"/>
                  <a:pt x="11317578" y="711200"/>
                </a:cubicBezTo>
                <a:cubicBezTo>
                  <a:pt x="11317578" y="643865"/>
                  <a:pt x="11372163" y="589280"/>
                  <a:pt x="11439498" y="589280"/>
                </a:cubicBezTo>
                <a:close/>
                <a:moveTo>
                  <a:pt x="10799418" y="589280"/>
                </a:moveTo>
                <a:cubicBezTo>
                  <a:pt x="10866753" y="589280"/>
                  <a:pt x="10921338" y="643865"/>
                  <a:pt x="10921338" y="711200"/>
                </a:cubicBezTo>
                <a:cubicBezTo>
                  <a:pt x="10921338" y="778535"/>
                  <a:pt x="10866753" y="833120"/>
                  <a:pt x="10799418" y="833120"/>
                </a:cubicBezTo>
                <a:cubicBezTo>
                  <a:pt x="10732083" y="833120"/>
                  <a:pt x="10677498" y="778535"/>
                  <a:pt x="10677498" y="711200"/>
                </a:cubicBezTo>
                <a:cubicBezTo>
                  <a:pt x="10677498" y="643865"/>
                  <a:pt x="10732083" y="589280"/>
                  <a:pt x="10799418" y="589280"/>
                </a:cubicBezTo>
                <a:close/>
                <a:moveTo>
                  <a:pt x="10220298" y="589280"/>
                </a:moveTo>
                <a:cubicBezTo>
                  <a:pt x="10287633" y="589280"/>
                  <a:pt x="10342218" y="643865"/>
                  <a:pt x="10342218" y="711200"/>
                </a:cubicBezTo>
                <a:cubicBezTo>
                  <a:pt x="10342218" y="778535"/>
                  <a:pt x="10287633" y="833120"/>
                  <a:pt x="10220298" y="833120"/>
                </a:cubicBezTo>
                <a:cubicBezTo>
                  <a:pt x="10152963" y="833120"/>
                  <a:pt x="10098378" y="778535"/>
                  <a:pt x="10098378" y="711200"/>
                </a:cubicBezTo>
                <a:cubicBezTo>
                  <a:pt x="10098378" y="643865"/>
                  <a:pt x="10152963" y="589280"/>
                  <a:pt x="10220298" y="589280"/>
                </a:cubicBezTo>
                <a:close/>
                <a:moveTo>
                  <a:pt x="9580218" y="589280"/>
                </a:moveTo>
                <a:cubicBezTo>
                  <a:pt x="9647553" y="589280"/>
                  <a:pt x="9702138" y="643865"/>
                  <a:pt x="9702138" y="711200"/>
                </a:cubicBezTo>
                <a:cubicBezTo>
                  <a:pt x="9702138" y="778535"/>
                  <a:pt x="9647553" y="833120"/>
                  <a:pt x="9580218" y="833120"/>
                </a:cubicBezTo>
                <a:cubicBezTo>
                  <a:pt x="9512883" y="833120"/>
                  <a:pt x="9458298" y="778535"/>
                  <a:pt x="9458298" y="711200"/>
                </a:cubicBezTo>
                <a:cubicBezTo>
                  <a:pt x="9458298" y="643865"/>
                  <a:pt x="9512883" y="589280"/>
                  <a:pt x="9580218" y="589280"/>
                </a:cubicBezTo>
                <a:close/>
                <a:moveTo>
                  <a:pt x="9001098" y="589280"/>
                </a:moveTo>
                <a:cubicBezTo>
                  <a:pt x="9068433" y="589280"/>
                  <a:pt x="9123018" y="643865"/>
                  <a:pt x="9123018" y="711200"/>
                </a:cubicBezTo>
                <a:cubicBezTo>
                  <a:pt x="9123018" y="778535"/>
                  <a:pt x="9068433" y="833120"/>
                  <a:pt x="9001098" y="833120"/>
                </a:cubicBezTo>
                <a:cubicBezTo>
                  <a:pt x="8933763" y="833120"/>
                  <a:pt x="8879178" y="778535"/>
                  <a:pt x="8879178" y="711200"/>
                </a:cubicBezTo>
                <a:cubicBezTo>
                  <a:pt x="8879178" y="643865"/>
                  <a:pt x="8933763" y="589280"/>
                  <a:pt x="9001098" y="589280"/>
                </a:cubicBezTo>
                <a:close/>
                <a:moveTo>
                  <a:pt x="8406738" y="589280"/>
                </a:moveTo>
                <a:cubicBezTo>
                  <a:pt x="8474073" y="589280"/>
                  <a:pt x="8528658" y="643865"/>
                  <a:pt x="8528658" y="711200"/>
                </a:cubicBezTo>
                <a:cubicBezTo>
                  <a:pt x="8528658" y="778535"/>
                  <a:pt x="8474073" y="833120"/>
                  <a:pt x="8406738" y="833120"/>
                </a:cubicBezTo>
                <a:cubicBezTo>
                  <a:pt x="8339403" y="833120"/>
                  <a:pt x="8284818" y="778535"/>
                  <a:pt x="8284818" y="711200"/>
                </a:cubicBezTo>
                <a:cubicBezTo>
                  <a:pt x="8284818" y="643865"/>
                  <a:pt x="8339403" y="589280"/>
                  <a:pt x="8406738" y="589280"/>
                </a:cubicBezTo>
                <a:close/>
                <a:moveTo>
                  <a:pt x="7827618" y="589280"/>
                </a:moveTo>
                <a:cubicBezTo>
                  <a:pt x="7894953" y="589280"/>
                  <a:pt x="7949538" y="643865"/>
                  <a:pt x="7949538" y="711200"/>
                </a:cubicBezTo>
                <a:cubicBezTo>
                  <a:pt x="7949538" y="778535"/>
                  <a:pt x="7894953" y="833120"/>
                  <a:pt x="7827618" y="833120"/>
                </a:cubicBezTo>
                <a:cubicBezTo>
                  <a:pt x="7760283" y="833120"/>
                  <a:pt x="7705698" y="778535"/>
                  <a:pt x="7705698" y="711200"/>
                </a:cubicBezTo>
                <a:cubicBezTo>
                  <a:pt x="7705698" y="643865"/>
                  <a:pt x="7760283" y="589280"/>
                  <a:pt x="7827618" y="589280"/>
                </a:cubicBezTo>
                <a:close/>
                <a:moveTo>
                  <a:pt x="7187538" y="589280"/>
                </a:moveTo>
                <a:cubicBezTo>
                  <a:pt x="7254874" y="589280"/>
                  <a:pt x="7309458" y="643865"/>
                  <a:pt x="7309458" y="711200"/>
                </a:cubicBezTo>
                <a:cubicBezTo>
                  <a:pt x="7309458" y="778535"/>
                  <a:pt x="7254874" y="833120"/>
                  <a:pt x="7187538" y="833120"/>
                </a:cubicBezTo>
                <a:cubicBezTo>
                  <a:pt x="7120202" y="833120"/>
                  <a:pt x="7065618" y="778535"/>
                  <a:pt x="7065618" y="711200"/>
                </a:cubicBezTo>
                <a:cubicBezTo>
                  <a:pt x="7065618" y="643865"/>
                  <a:pt x="7120202" y="589280"/>
                  <a:pt x="7187538" y="589280"/>
                </a:cubicBezTo>
                <a:close/>
                <a:moveTo>
                  <a:pt x="6608418" y="589280"/>
                </a:moveTo>
                <a:cubicBezTo>
                  <a:pt x="6675754" y="589280"/>
                  <a:pt x="6730338" y="643865"/>
                  <a:pt x="6730338" y="711200"/>
                </a:cubicBezTo>
                <a:cubicBezTo>
                  <a:pt x="6730338" y="778535"/>
                  <a:pt x="6675754" y="833120"/>
                  <a:pt x="6608418" y="833120"/>
                </a:cubicBezTo>
                <a:cubicBezTo>
                  <a:pt x="6541082" y="833120"/>
                  <a:pt x="6486498" y="778535"/>
                  <a:pt x="6486498" y="711200"/>
                </a:cubicBezTo>
                <a:cubicBezTo>
                  <a:pt x="6486498" y="643865"/>
                  <a:pt x="6541082" y="589280"/>
                  <a:pt x="6608418" y="589280"/>
                </a:cubicBezTo>
                <a:close/>
                <a:moveTo>
                  <a:pt x="5968338" y="589280"/>
                </a:moveTo>
                <a:cubicBezTo>
                  <a:pt x="6035674" y="589280"/>
                  <a:pt x="6090258" y="643865"/>
                  <a:pt x="6090258" y="711200"/>
                </a:cubicBezTo>
                <a:cubicBezTo>
                  <a:pt x="6090258" y="778535"/>
                  <a:pt x="6035674" y="833120"/>
                  <a:pt x="5968338" y="833120"/>
                </a:cubicBezTo>
                <a:cubicBezTo>
                  <a:pt x="5901002" y="833120"/>
                  <a:pt x="5846418" y="778535"/>
                  <a:pt x="5846418" y="711200"/>
                </a:cubicBezTo>
                <a:cubicBezTo>
                  <a:pt x="5846418" y="643865"/>
                  <a:pt x="5901002" y="589280"/>
                  <a:pt x="5968338" y="589280"/>
                </a:cubicBezTo>
                <a:close/>
                <a:moveTo>
                  <a:pt x="10702666" y="192498"/>
                </a:moveTo>
                <a:lnTo>
                  <a:pt x="10856244" y="227943"/>
                </a:lnTo>
                <a:lnTo>
                  <a:pt x="10846875" y="234260"/>
                </a:lnTo>
                <a:cubicBezTo>
                  <a:pt x="10832289" y="240429"/>
                  <a:pt x="10816252" y="243841"/>
                  <a:pt x="10799418" y="243841"/>
                </a:cubicBezTo>
                <a:cubicBezTo>
                  <a:pt x="10765750" y="243841"/>
                  <a:pt x="10735270" y="230195"/>
                  <a:pt x="10713207" y="208132"/>
                </a:cubicBezTo>
                <a:close/>
                <a:moveTo>
                  <a:pt x="6705170" y="192498"/>
                </a:moveTo>
                <a:lnTo>
                  <a:pt x="6694630" y="208132"/>
                </a:lnTo>
                <a:cubicBezTo>
                  <a:pt x="6672566" y="230195"/>
                  <a:pt x="6642086" y="243841"/>
                  <a:pt x="6608418" y="243841"/>
                </a:cubicBezTo>
                <a:cubicBezTo>
                  <a:pt x="6591584" y="243841"/>
                  <a:pt x="6575546" y="240429"/>
                  <a:pt x="6560962" y="234260"/>
                </a:cubicBezTo>
                <a:lnTo>
                  <a:pt x="6551592" y="227943"/>
                </a:lnTo>
                <a:close/>
                <a:moveTo>
                  <a:pt x="10108490" y="73676"/>
                </a:moveTo>
                <a:lnTo>
                  <a:pt x="10340856" y="115172"/>
                </a:lnTo>
                <a:lnTo>
                  <a:pt x="10342218" y="121920"/>
                </a:lnTo>
                <a:cubicBezTo>
                  <a:pt x="10342218" y="189255"/>
                  <a:pt x="10287633" y="243840"/>
                  <a:pt x="10220298" y="243840"/>
                </a:cubicBezTo>
                <a:cubicBezTo>
                  <a:pt x="10152963" y="243840"/>
                  <a:pt x="10098378" y="189255"/>
                  <a:pt x="10098378" y="121920"/>
                </a:cubicBezTo>
                <a:cubicBezTo>
                  <a:pt x="10098378" y="105086"/>
                  <a:pt x="10101790" y="89049"/>
                  <a:pt x="10107959" y="74463"/>
                </a:cubicBezTo>
                <a:close/>
                <a:moveTo>
                  <a:pt x="7299346" y="73676"/>
                </a:moveTo>
                <a:lnTo>
                  <a:pt x="7299878" y="74463"/>
                </a:lnTo>
                <a:cubicBezTo>
                  <a:pt x="7306046" y="89049"/>
                  <a:pt x="7309458" y="105086"/>
                  <a:pt x="7309458" y="121920"/>
                </a:cubicBezTo>
                <a:cubicBezTo>
                  <a:pt x="7309458" y="189255"/>
                  <a:pt x="7254874" y="243840"/>
                  <a:pt x="7187538" y="243840"/>
                </a:cubicBezTo>
                <a:cubicBezTo>
                  <a:pt x="7120202" y="243840"/>
                  <a:pt x="7065618" y="189255"/>
                  <a:pt x="7065618" y="121920"/>
                </a:cubicBezTo>
                <a:lnTo>
                  <a:pt x="7066980" y="115172"/>
                </a:lnTo>
                <a:close/>
                <a:moveTo>
                  <a:pt x="9580218" y="1"/>
                </a:moveTo>
                <a:lnTo>
                  <a:pt x="9613900" y="6802"/>
                </a:lnTo>
                <a:lnTo>
                  <a:pt x="9613914" y="6803"/>
                </a:lnTo>
                <a:lnTo>
                  <a:pt x="9627675" y="9581"/>
                </a:lnTo>
                <a:cubicBezTo>
                  <a:pt x="9671434" y="28089"/>
                  <a:pt x="9702138" y="71419"/>
                  <a:pt x="9702138" y="121920"/>
                </a:cubicBezTo>
                <a:cubicBezTo>
                  <a:pt x="9702138" y="189255"/>
                  <a:pt x="9647553" y="243840"/>
                  <a:pt x="9580218" y="243840"/>
                </a:cubicBezTo>
                <a:cubicBezTo>
                  <a:pt x="9512883" y="243840"/>
                  <a:pt x="9458298" y="189255"/>
                  <a:pt x="9458298" y="121920"/>
                </a:cubicBezTo>
                <a:cubicBezTo>
                  <a:pt x="9458298" y="71419"/>
                  <a:pt x="9489002" y="28089"/>
                  <a:pt x="9532761" y="9581"/>
                </a:cubicBezTo>
                <a:lnTo>
                  <a:pt x="9568538" y="2358"/>
                </a:lnTo>
                <a:lnTo>
                  <a:pt x="9568542" y="2359"/>
                </a:lnTo>
                <a:close/>
                <a:moveTo>
                  <a:pt x="7827618" y="1"/>
                </a:moveTo>
                <a:lnTo>
                  <a:pt x="7839295" y="2359"/>
                </a:lnTo>
                <a:lnTo>
                  <a:pt x="7839298" y="2358"/>
                </a:lnTo>
                <a:lnTo>
                  <a:pt x="7875075" y="9581"/>
                </a:lnTo>
                <a:cubicBezTo>
                  <a:pt x="7918834" y="28089"/>
                  <a:pt x="7949538" y="71419"/>
                  <a:pt x="7949538" y="121920"/>
                </a:cubicBezTo>
                <a:cubicBezTo>
                  <a:pt x="7949538" y="189255"/>
                  <a:pt x="7894953" y="243840"/>
                  <a:pt x="7827618" y="243840"/>
                </a:cubicBezTo>
                <a:cubicBezTo>
                  <a:pt x="7760283" y="243840"/>
                  <a:pt x="7705698" y="189255"/>
                  <a:pt x="7705698" y="121920"/>
                </a:cubicBezTo>
                <a:cubicBezTo>
                  <a:pt x="7705698" y="71419"/>
                  <a:pt x="7736402" y="28089"/>
                  <a:pt x="7780161" y="9581"/>
                </a:cubicBezTo>
                <a:lnTo>
                  <a:pt x="7793922" y="6803"/>
                </a:lnTo>
                <a:lnTo>
                  <a:pt x="7793936" y="6802"/>
                </a:lnTo>
                <a:close/>
                <a:moveTo>
                  <a:pt x="9001098" y="0"/>
                </a:moveTo>
                <a:cubicBezTo>
                  <a:pt x="9068433" y="0"/>
                  <a:pt x="9123018" y="54585"/>
                  <a:pt x="9123018" y="121920"/>
                </a:cubicBezTo>
                <a:cubicBezTo>
                  <a:pt x="9123018" y="189255"/>
                  <a:pt x="9068433" y="243840"/>
                  <a:pt x="9001098" y="243840"/>
                </a:cubicBezTo>
                <a:cubicBezTo>
                  <a:pt x="8933763" y="243840"/>
                  <a:pt x="8879178" y="189255"/>
                  <a:pt x="8879178" y="121920"/>
                </a:cubicBezTo>
                <a:cubicBezTo>
                  <a:pt x="8879178" y="54585"/>
                  <a:pt x="8933763" y="0"/>
                  <a:pt x="9001098" y="0"/>
                </a:cubicBezTo>
                <a:close/>
                <a:moveTo>
                  <a:pt x="8406738" y="0"/>
                </a:moveTo>
                <a:cubicBezTo>
                  <a:pt x="8474073" y="0"/>
                  <a:pt x="8528658" y="54585"/>
                  <a:pt x="8528658" y="121920"/>
                </a:cubicBezTo>
                <a:cubicBezTo>
                  <a:pt x="8528658" y="189255"/>
                  <a:pt x="8474073" y="243840"/>
                  <a:pt x="8406738" y="243840"/>
                </a:cubicBezTo>
                <a:cubicBezTo>
                  <a:pt x="8339403" y="243840"/>
                  <a:pt x="8284818" y="189255"/>
                  <a:pt x="8284818" y="121920"/>
                </a:cubicBezTo>
                <a:cubicBezTo>
                  <a:pt x="8284818" y="54585"/>
                  <a:pt x="8339403" y="0"/>
                  <a:pt x="8406738" y="0"/>
                </a:cubicBezTo>
                <a:close/>
              </a:path>
            </a:pathLst>
          </a:custGeom>
          <a:gradFill>
            <a:gsLst>
              <a:gs pos="14000">
                <a:schemeClr val="accent1">
                  <a:alpha val="21000"/>
                </a:schemeClr>
              </a:gs>
              <a:gs pos="69000">
                <a:schemeClr val="accent1">
                  <a:alpha val="0"/>
                </a:schemeClr>
              </a:gs>
            </a:gsLst>
            <a:path path="circle">
              <a:fillToRect l="50000" t="50000" r="50000" b="50000"/>
            </a:path>
            <a:tileRect/>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8422588" y="2880242"/>
            <a:ext cx="1528452" cy="1400426"/>
          </a:xfrm>
          <a:custGeom>
            <a:avLst/>
            <a:gdLst>
              <a:gd name="connsiteX0" fmla="*/ 662940 w 1325880"/>
              <a:gd name="connsiteY0" fmla="*/ 0 h 1214822"/>
              <a:gd name="connsiteX1" fmla="*/ 1325880 w 1325880"/>
              <a:gd name="connsiteY1" fmla="*/ 662940 h 1214822"/>
              <a:gd name="connsiteX2" fmla="*/ 1033596 w 1325880"/>
              <a:gd name="connsiteY2" fmla="*/ 1212660 h 1214822"/>
              <a:gd name="connsiteX3" fmla="*/ 1029613 w 1325880"/>
              <a:gd name="connsiteY3" fmla="*/ 1214822 h 1214822"/>
              <a:gd name="connsiteX4" fmla="*/ 662940 w 1325880"/>
              <a:gd name="connsiteY4" fmla="*/ 662940 h 1214822"/>
              <a:gd name="connsiteX5" fmla="*/ 281497 w 1325880"/>
              <a:gd name="connsiteY5" fmla="*/ 1203760 h 1214822"/>
              <a:gd name="connsiteX6" fmla="*/ 194171 w 1325880"/>
              <a:gd name="connsiteY6" fmla="*/ 1131710 h 1214822"/>
              <a:gd name="connsiteX7" fmla="*/ 0 w 1325880"/>
              <a:gd name="connsiteY7" fmla="*/ 662940 h 1214822"/>
              <a:gd name="connsiteX8" fmla="*/ 662940 w 1325880"/>
              <a:gd name="connsiteY8" fmla="*/ 0 h 1214822"/>
            </a:gdLst>
            <a:rect l="l" t="t" r="r" b="b"/>
            <a:pathLst>
              <a:path w="1325880" h="1214822">
                <a:moveTo>
                  <a:pt x="662940" y="0"/>
                </a:moveTo>
                <a:cubicBezTo>
                  <a:pt x="1029072" y="0"/>
                  <a:pt x="1325880" y="296808"/>
                  <a:pt x="1325880" y="662940"/>
                </a:cubicBezTo>
                <a:cubicBezTo>
                  <a:pt x="1325880" y="891773"/>
                  <a:pt x="1209939" y="1093525"/>
                  <a:pt x="1033596" y="1212660"/>
                </a:cubicBezTo>
                <a:lnTo>
                  <a:pt x="1029613" y="1214822"/>
                </a:lnTo>
                <a:lnTo>
                  <a:pt x="662940" y="662940"/>
                </a:lnTo>
                <a:lnTo>
                  <a:pt x="281497" y="1203760"/>
                </a:lnTo>
                <a:lnTo>
                  <a:pt x="194171" y="1131710"/>
                </a:lnTo>
                <a:cubicBezTo>
                  <a:pt x="74202" y="1011741"/>
                  <a:pt x="0" y="846006"/>
                  <a:pt x="0" y="662940"/>
                </a:cubicBezTo>
                <a:cubicBezTo>
                  <a:pt x="0" y="296808"/>
                  <a:pt x="296808" y="0"/>
                  <a:pt x="662940" y="0"/>
                </a:cubicBez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6973331" y="1430986"/>
            <a:ext cx="4426966" cy="4426966"/>
          </a:xfrm>
          <a:prstGeom prst="arc">
            <a:avLst>
              <a:gd name="adj1" fmla="val 16200000"/>
              <a:gd name="adj2" fmla="val 1965236"/>
            </a:avLst>
          </a:prstGeom>
          <a:noFill/>
          <a:ln w="190500" cap="rnd">
            <a:solidFill>
              <a:schemeClr val="accent1"/>
            </a:solidFill>
            <a:round/>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15447631" flipH="0" flipV="0">
            <a:off x="6973331" y="1430986"/>
            <a:ext cx="4426966" cy="4426966"/>
          </a:xfrm>
          <a:prstGeom prst="arc">
            <a:avLst>
              <a:gd name="adj1" fmla="val 19402407"/>
              <a:gd name="adj2" fmla="val 0"/>
            </a:avLst>
          </a:prstGeom>
          <a:noFill/>
          <a:ln w="190500" cap="rnd">
            <a:solidFill>
              <a:schemeClr val="accent2"/>
            </a:solidFill>
            <a:round/>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12524631" flipH="0" flipV="0">
            <a:off x="6973331" y="1430986"/>
            <a:ext cx="4426966" cy="4426966"/>
          </a:xfrm>
          <a:prstGeom prst="arc">
            <a:avLst>
              <a:gd name="adj1" fmla="val 20443302"/>
              <a:gd name="adj2" fmla="val 0"/>
            </a:avLst>
          </a:prstGeom>
          <a:noFill/>
          <a:ln w="190500" cap="rnd">
            <a:solidFill>
              <a:schemeClr val="accent1">
                <a:lumMod val="60000"/>
                <a:lumOff val="40000"/>
              </a:schemeClr>
            </a:solidFill>
            <a:round/>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7230475" y="1683105"/>
            <a:ext cx="3912678" cy="3585488"/>
          </a:xfrm>
          <a:custGeom>
            <a:avLst/>
            <a:gdLst>
              <a:gd name="connsiteX0" fmla="*/ 1592580 w 3185160"/>
              <a:gd name="connsiteY0" fmla="*/ 0 h 2918808"/>
              <a:gd name="connsiteX1" fmla="*/ 3185160 w 3185160"/>
              <a:gd name="connsiteY1" fmla="*/ 1592580 h 2918808"/>
              <a:gd name="connsiteX2" fmla="*/ 2483007 w 3185160"/>
              <a:gd name="connsiteY2" fmla="*/ 2913172 h 2918808"/>
              <a:gd name="connsiteX3" fmla="*/ 2473731 w 3185160"/>
              <a:gd name="connsiteY3" fmla="*/ 2918808 h 2918808"/>
              <a:gd name="connsiteX4" fmla="*/ 1959253 w 3185160"/>
              <a:gd name="connsiteY4" fmla="*/ 2144462 h 2918808"/>
              <a:gd name="connsiteX5" fmla="*/ 1963236 w 3185160"/>
              <a:gd name="connsiteY5" fmla="*/ 2142300 h 2918808"/>
              <a:gd name="connsiteX6" fmla="*/ 2255520 w 3185160"/>
              <a:gd name="connsiteY6" fmla="*/ 1592580 h 2918808"/>
              <a:gd name="connsiteX7" fmla="*/ 1592580 w 3185160"/>
              <a:gd name="connsiteY7" fmla="*/ 929640 h 2918808"/>
              <a:gd name="connsiteX8" fmla="*/ 929640 w 3185160"/>
              <a:gd name="connsiteY8" fmla="*/ 1592580 h 2918808"/>
              <a:gd name="connsiteX9" fmla="*/ 1123811 w 3185160"/>
              <a:gd name="connsiteY9" fmla="*/ 2061350 h 2918808"/>
              <a:gd name="connsiteX10" fmla="*/ 1211137 w 3185160"/>
              <a:gd name="connsiteY10" fmla="*/ 2133400 h 2918808"/>
              <a:gd name="connsiteX11" fmla="*/ 675314 w 3185160"/>
              <a:gd name="connsiteY11" fmla="*/ 2893103 h 2918808"/>
              <a:gd name="connsiteX12" fmla="*/ 579551 w 3185160"/>
              <a:gd name="connsiteY12" fmla="*/ 2821492 h 2918808"/>
              <a:gd name="connsiteX13" fmla="*/ 0 w 3185160"/>
              <a:gd name="connsiteY13" fmla="*/ 1592580 h 2918808"/>
              <a:gd name="connsiteX14" fmla="*/ 1592580 w 3185160"/>
              <a:gd name="connsiteY14" fmla="*/ 0 h 2918808"/>
            </a:gdLst>
            <a:rect l="l" t="t" r="r" b="b"/>
            <a:pathLst>
              <a:path w="3185160" h="2918808">
                <a:moveTo>
                  <a:pt x="1592580" y="0"/>
                </a:moveTo>
                <a:cubicBezTo>
                  <a:pt x="2472138" y="0"/>
                  <a:pt x="3185160" y="713022"/>
                  <a:pt x="3185160" y="1592580"/>
                </a:cubicBezTo>
                <a:cubicBezTo>
                  <a:pt x="3185160" y="2142304"/>
                  <a:pt x="2906636" y="2626975"/>
                  <a:pt x="2483007" y="2913172"/>
                </a:cubicBezTo>
                <a:lnTo>
                  <a:pt x="2473731" y="2918808"/>
                </a:lnTo>
                <a:lnTo>
                  <a:pt x="1959253" y="2144462"/>
                </a:lnTo>
                <a:lnTo>
                  <a:pt x="1963236" y="2142300"/>
                </a:lnTo>
                <a:cubicBezTo>
                  <a:pt x="2139579" y="2023165"/>
                  <a:pt x="2255520" y="1821413"/>
                  <a:pt x="2255520" y="1592580"/>
                </a:cubicBezTo>
                <a:cubicBezTo>
                  <a:pt x="2255520" y="1226448"/>
                  <a:pt x="1958712" y="929640"/>
                  <a:pt x="1592580" y="929640"/>
                </a:cubicBezTo>
                <a:cubicBezTo>
                  <a:pt x="1226448" y="929640"/>
                  <a:pt x="929640" y="1226448"/>
                  <a:pt x="929640" y="1592580"/>
                </a:cubicBezTo>
                <a:cubicBezTo>
                  <a:pt x="929640" y="1775646"/>
                  <a:pt x="1003842" y="1941381"/>
                  <a:pt x="1123811" y="2061350"/>
                </a:cubicBezTo>
                <a:lnTo>
                  <a:pt x="1211137" y="2133400"/>
                </a:lnTo>
                <a:lnTo>
                  <a:pt x="675314" y="2893103"/>
                </a:lnTo>
                <a:lnTo>
                  <a:pt x="579551" y="2821492"/>
                </a:lnTo>
                <a:cubicBezTo>
                  <a:pt x="225605" y="2529390"/>
                  <a:pt x="0" y="2087332"/>
                  <a:pt x="0" y="1592580"/>
                </a:cubicBezTo>
                <a:cubicBezTo>
                  <a:pt x="0" y="713022"/>
                  <a:pt x="713022" y="0"/>
                  <a:pt x="1592580" y="0"/>
                </a:cubicBezTo>
                <a:close/>
              </a:path>
            </a:pathLst>
          </a:custGeom>
          <a:solidFill>
            <a:schemeClr val="accent1">
              <a:alpha val="32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7471998" y="1929654"/>
            <a:ext cx="3429630" cy="3429628"/>
          </a:xfrm>
          <a:prstGeom prst="ellipse">
            <a:avLst/>
          </a:prstGeom>
          <a:gradFill>
            <a:gsLst>
              <a:gs pos="0">
                <a:schemeClr val="bg1"/>
              </a:gs>
              <a:gs pos="100000">
                <a:schemeClr val="bg1">
                  <a:lumMod val="85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6656068" y="3299220"/>
            <a:ext cx="579470" cy="579470"/>
          </a:xfrm>
          <a:prstGeom prst="ellipse">
            <a:avLst/>
          </a:prstGeom>
          <a:solidFill>
            <a:schemeClr val="bg1"/>
          </a:solidFill>
          <a:ln w="12700" cap="sq">
            <a:noFill/>
            <a:miter/>
          </a:ln>
          <a:effectLst>
            <a:outerShdw dist="38100" blurRad="190500" dir="5400000" sx="100000" sy="100000" kx="0" ky="0" algn="t" rotWithShape="0">
              <a:srgbClr val="000000">
                <a:alpha val="16000"/>
              </a:srgbClr>
            </a:outerShdw>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16200000" flipH="0" flipV="0">
            <a:off x="6781093" y="3489923"/>
            <a:ext cx="241776" cy="208426"/>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12" name="图片"/>
          <p:cNvPicPr>
            <a:picLocks noChangeAspect="1"/>
          </p:cNvPicPr>
          <p:nvPr/>
        </p:nvPicPr>
        <p:blipFill>
          <a:blip r:embed="rId3">
            <a:alphaModFix amt="100000"/>
          </a:blip>
          <a:srcRect l="21875" t="0" r="21875" b="0"/>
          <a:stretch>
            <a:fillRect/>
          </a:stretch>
        </p:blipFill>
        <p:spPr>
          <a:xfrm rot="0" flipH="0" flipV="0">
            <a:off x="7529873" y="1987529"/>
            <a:ext cx="3313880" cy="3313878"/>
          </a:xfrm>
          <a:custGeom>
            <a:avLst/>
            <a:gdLst>
              <a:gd name="connsiteX0" fmla="*/ 1714815 w 3429630"/>
              <a:gd name="connsiteY0" fmla="*/ 0 h 3429628"/>
              <a:gd name="connsiteX1" fmla="*/ 3429630 w 3429630"/>
              <a:gd name="connsiteY1" fmla="*/ 1714814 h 3429628"/>
              <a:gd name="connsiteX2" fmla="*/ 1714815 w 3429630"/>
              <a:gd name="connsiteY2" fmla="*/ 3429628 h 3429628"/>
              <a:gd name="connsiteX3" fmla="*/ 0 w 3429630"/>
              <a:gd name="connsiteY3" fmla="*/ 1714814 h 3429628"/>
              <a:gd name="connsiteX4" fmla="*/ 1714815 w 3429630"/>
              <a:gd name="connsiteY4" fmla="*/ 0 h 3429628"/>
            </a:gdLst>
            <a:rect l="l" t="t" r="r" b="b"/>
            <a:pathLst>
              <a:path w="3429630" h="3429628">
                <a:moveTo>
                  <a:pt x="1714815" y="0"/>
                </a:moveTo>
                <a:cubicBezTo>
                  <a:pt x="2661881" y="0"/>
                  <a:pt x="3429630" y="767748"/>
                  <a:pt x="3429630" y="1714814"/>
                </a:cubicBezTo>
                <a:cubicBezTo>
                  <a:pt x="3429630" y="2661880"/>
                  <a:pt x="2661881" y="3429628"/>
                  <a:pt x="1714815" y="3429628"/>
                </a:cubicBezTo>
                <a:cubicBezTo>
                  <a:pt x="767749" y="3429628"/>
                  <a:pt x="0" y="2661880"/>
                  <a:pt x="0" y="1714814"/>
                </a:cubicBezTo>
                <a:cubicBezTo>
                  <a:pt x="0" y="767748"/>
                  <a:pt x="767749" y="0"/>
                  <a:pt x="1714815" y="0"/>
                </a:cubicBezTo>
                <a:close/>
              </a:path>
            </a:pathLst>
          </a:custGeom>
          <a:noFill/>
          <a:ln>
            <a:noFill/>
          </a:ln>
        </p:spPr>
      </p:pic>
      <p:sp>
        <p:nvSpPr>
          <p:cNvPr id="13" name="标题 1"/>
          <p:cNvSpPr txBox="1"/>
          <p:nvPr/>
        </p:nvSpPr>
        <p:spPr>
          <a:xfrm rot="0" flipH="0" flipV="0">
            <a:off x="843874" y="1485713"/>
            <a:ext cx="5499052" cy="1052814"/>
          </a:xfrm>
          <a:prstGeom prst="rect">
            <a:avLst/>
          </a:prstGeom>
          <a:noFill/>
          <a:ln cap="sq">
            <a:noFill/>
          </a:ln>
        </p:spPr>
        <p:txBody>
          <a:bodyPr vert="horz" wrap="square" lIns="0" tIns="0" rIns="0" bIns="0" rtlCol="0" anchor="ctr"/>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系统性创新：软硬件协同的一体化平台。</a:t>
            </a:r>
            <a:endParaRPr kumimoji="1" lang="zh-CN" altLang="en-US"/>
          </a:p>
        </p:txBody>
      </p:sp>
      <p:sp>
        <p:nvSpPr>
          <p:cNvPr id="14" name="标题 1"/>
          <p:cNvSpPr txBox="1"/>
          <p:nvPr/>
        </p:nvSpPr>
        <p:spPr>
          <a:xfrm rot="0" flipH="0" flipV="0">
            <a:off x="843874" y="3011494"/>
            <a:ext cx="5499052" cy="1052814"/>
          </a:xfrm>
          <a:prstGeom prst="rect">
            <a:avLst/>
          </a:prstGeom>
          <a:noFill/>
          <a:ln cap="sq">
            <a:noFill/>
          </a:ln>
        </p:spPr>
        <p:txBody>
          <a:bodyPr vert="horz" wrap="square" lIns="0" tIns="0" rIns="0" bIns="0" rtlCol="0" anchor="ctr"/>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交互创新：知识驱动的多模态自然交互。</a:t>
            </a:r>
            <a:endParaRPr kumimoji="1" lang="zh-CN" altLang="en-US"/>
          </a:p>
        </p:txBody>
      </p:sp>
      <p:sp>
        <p:nvSpPr>
          <p:cNvPr id="15" name="标题 1"/>
          <p:cNvSpPr txBox="1"/>
          <p:nvPr/>
        </p:nvSpPr>
        <p:spPr>
          <a:xfrm rot="0" flipH="0" flipV="0">
            <a:off x="843874" y="4537276"/>
            <a:ext cx="5499052" cy="1052814"/>
          </a:xfrm>
          <a:prstGeom prst="rect">
            <a:avLst/>
          </a:prstGeom>
          <a:noFill/>
          <a:ln cap="sq">
            <a:noFill/>
          </a:ln>
        </p:spPr>
        <p:txBody>
          <a:bodyPr vert="horz" wrap="square" lIns="0" tIns="0" rIns="0" bIns="0" rtlCol="0" anchor="ctr"/>
          <a:lstStyle/>
          <a:p>
            <a:pPr algn="l">
              <a:lnSpc>
                <a:spcPct val="150000"/>
              </a:lnSpc>
            </a:pPr>
            <a:r>
              <a:rPr kumimoji="1" lang="en-US" altLang="zh-CN" sz="1600">
                <a:ln w="12700">
                  <a:noFill/>
                </a:ln>
                <a:solidFill>
                  <a:srgbClr val="000000">
                    <a:alpha val="100000"/>
                  </a:srgbClr>
                </a:solidFill>
                <a:latin typeface="Source Han Sans CN Normal"/>
                <a:ea typeface="Source Han Sans CN Normal"/>
                <a:cs typeface="Source Han Sans CN Normal"/>
              </a:rPr>
              <a:t>内容创新：构建海丝文物深度知识图谱。</a:t>
            </a:r>
            <a:endParaRPr kumimoji="1" lang="zh-CN" altLang="en-US"/>
          </a:p>
        </p:txBody>
      </p:sp>
      <p:sp>
        <p:nvSpPr>
          <p:cNvPr id="16"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项目创新点</a:t>
            </a:r>
            <a:endParaRPr kumimoji="1" lang="zh-CN" altLang="en-US"/>
          </a:p>
        </p:txBody>
      </p:sp>
      <p:sp>
        <p:nvSpPr>
          <p:cNvPr id="17"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18"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0" flipV="0">
            <a:off x="657225" y="1793764"/>
            <a:ext cx="3205844" cy="4325001"/>
          </a:xfrm>
          <a:prstGeom prst="roundRect">
            <a:avLst>
              <a:gd name="adj" fmla="val 8986"/>
            </a:avLst>
          </a:prstGeom>
          <a:gradFill>
            <a:gsLst>
              <a:gs pos="0">
                <a:schemeClr val="accent1"/>
              </a:gs>
              <a:gs pos="49000">
                <a:schemeClr val="accent1">
                  <a:lumMod val="60000"/>
                  <a:lumOff val="40000"/>
                </a:schemeClr>
              </a:gs>
              <a:gs pos="100000">
                <a:schemeClr val="accent1">
                  <a:lumMod val="40000"/>
                  <a:lumOff val="60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818037" y="2982169"/>
            <a:ext cx="2881474" cy="2780455"/>
          </a:xfrm>
          <a:prstGeom prst="rect">
            <a:avLst/>
          </a:prstGeom>
          <a:noFill/>
          <a:ln>
            <a:noFill/>
          </a:ln>
        </p:spPr>
        <p:txBody>
          <a:bodyPr vert="horz" wrap="square" lIns="91440" tIns="45720" rIns="91440" bIns="45720" rtlCol="0" anchor="t"/>
          <a:lstStyle/>
          <a:p>
            <a:pPr algn="ctr">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难点：高精度数字化重建 - &gt; 对策：结构光扫描。</a:t>
            </a:r>
            <a:endParaRPr kumimoji="1" lang="zh-CN" altLang="en-US"/>
          </a:p>
        </p:txBody>
      </p:sp>
      <p:sp>
        <p:nvSpPr>
          <p:cNvPr id="5" name="标题 1"/>
          <p:cNvSpPr txBox="1"/>
          <p:nvPr/>
        </p:nvSpPr>
        <p:spPr>
          <a:xfrm rot="0" flipH="0" flipV="0">
            <a:off x="1991850" y="2185526"/>
            <a:ext cx="536594" cy="505752"/>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6" name="标题 1"/>
          <p:cNvSpPr txBox="1"/>
          <p:nvPr/>
        </p:nvSpPr>
        <p:spPr>
          <a:xfrm rot="0" flipH="0" flipV="0">
            <a:off x="8322584" y="1793764"/>
            <a:ext cx="3205844" cy="4325001"/>
          </a:xfrm>
          <a:prstGeom prst="roundRect">
            <a:avLst>
              <a:gd name="adj" fmla="val 10990"/>
            </a:avLst>
          </a:prstGeom>
          <a:gradFill>
            <a:gsLst>
              <a:gs pos="0">
                <a:schemeClr val="accent1"/>
              </a:gs>
              <a:gs pos="49000">
                <a:schemeClr val="accent1">
                  <a:lumMod val="60000"/>
                  <a:lumOff val="40000"/>
                </a:schemeClr>
              </a:gs>
              <a:gs pos="100000">
                <a:schemeClr val="accent1">
                  <a:lumMod val="40000"/>
                  <a:lumOff val="6000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8483396" y="2982169"/>
            <a:ext cx="2881474" cy="2780455"/>
          </a:xfrm>
          <a:prstGeom prst="rect">
            <a:avLst/>
          </a:prstGeom>
          <a:noFill/>
          <a:ln>
            <a:noFill/>
          </a:ln>
        </p:spPr>
        <p:txBody>
          <a:bodyPr vert="horz" wrap="square" lIns="91440" tIns="45720" rIns="91440" bIns="45720" rtlCol="0" anchor="t"/>
          <a:lstStyle/>
          <a:p>
            <a:pPr algn="ctr">
              <a:lnSpc>
                <a:spcPct val="150000"/>
              </a:lnSpc>
            </a:pPr>
            <a:r>
              <a:rPr kumimoji="1" lang="en-US" altLang="zh-CN" sz="1600">
                <a:ln w="12700">
                  <a:noFill/>
                </a:ln>
                <a:solidFill>
                  <a:srgbClr val="FFFFFF">
                    <a:alpha val="100000"/>
                  </a:srgbClr>
                </a:solidFill>
                <a:latin typeface="Source Han Sans CN Normal"/>
                <a:ea typeface="Source Han Sans CN Normal"/>
                <a:cs typeface="Source Han Sans CN Normal"/>
              </a:rPr>
              <a:t>难点：跨年龄内容呈现 - &gt; 对策：用户认知模型。</a:t>
            </a:r>
            <a:endParaRPr kumimoji="1" lang="zh-CN" altLang="en-US"/>
          </a:p>
        </p:txBody>
      </p:sp>
      <p:sp>
        <p:nvSpPr>
          <p:cNvPr id="8" name="标题 1"/>
          <p:cNvSpPr txBox="1"/>
          <p:nvPr/>
        </p:nvSpPr>
        <p:spPr>
          <a:xfrm rot="0" flipH="0" flipV="0">
            <a:off x="9646583" y="2177624"/>
            <a:ext cx="557846" cy="505752"/>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9" name="标题 1"/>
          <p:cNvSpPr txBox="1"/>
          <p:nvPr/>
        </p:nvSpPr>
        <p:spPr>
          <a:xfrm rot="0" flipH="0" flipV="0">
            <a:off x="4360848" y="1809099"/>
            <a:ext cx="3558401" cy="4325001"/>
          </a:xfrm>
          <a:prstGeom prst="roundRect">
            <a:avLst>
              <a:gd name="adj" fmla="val 8986"/>
            </a:avLst>
          </a:prstGeom>
          <a:solidFill>
            <a:schemeClr val="bg1"/>
          </a:solidFill>
          <a:ln w="12700" cap="sq">
            <a:noFill/>
            <a:miter/>
          </a:ln>
          <a:effectLst>
            <a:outerShdw dist="0" blurRad="190500" dir="0" sx="100000" sy="100000" kx="0" ky="0" algn="ctr" rotWithShape="0">
              <a:schemeClr val="accent1">
                <a:alpha val="8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4592008" y="3848945"/>
            <a:ext cx="3127215" cy="2056556"/>
          </a:xfrm>
          <a:prstGeom prst="rect">
            <a:avLst/>
          </a:prstGeom>
          <a:noFill/>
          <a:ln>
            <a:noFill/>
          </a:ln>
        </p:spPr>
        <p:txBody>
          <a:bodyPr vert="horz" wrap="square" lIns="91440" tIns="45720" rIns="91440" bIns="45720" rtlCol="0" anchor="t"/>
          <a:lstStyle/>
          <a:p>
            <a:pPr algn="ctr">
              <a:lnSpc>
                <a:spcPct val="150000"/>
              </a:lnSpc>
            </a:pPr>
            <a:r>
              <a:rPr kumimoji="1" lang="en-US" altLang="zh-CN" sz="1600">
                <a:ln w="12700">
                  <a:noFill/>
                </a:ln>
                <a:solidFill>
                  <a:srgbClr val="3A3A3A">
                    <a:alpha val="100000"/>
                  </a:srgbClr>
                </a:solidFill>
                <a:latin typeface="Source Han Sans CN Normal"/>
                <a:ea typeface="Source Han Sans CN Normal"/>
                <a:cs typeface="Source Han Sans CN Normal"/>
              </a:rPr>
              <a:t>难点：复杂环境语音交互 - &gt; 对策：麦克风阵列降噪。</a:t>
            </a:r>
            <a:endParaRPr kumimoji="1" lang="zh-CN" altLang="en-US"/>
          </a:p>
        </p:txBody>
      </p:sp>
      <p:pic>
        <p:nvPicPr>
          <p:cNvPr id="11" name="图片"/>
          <p:cNvPicPr>
            <a:picLocks noChangeAspect="1"/>
          </p:cNvPicPr>
          <p:nvPr/>
        </p:nvPicPr>
        <p:blipFill>
          <a:blip r:embed="rId3">
            <a:alphaModFix amt="100000"/>
          </a:blip>
          <a:srcRect l="0" t="37230" r="0" b="37230"/>
          <a:stretch>
            <a:fillRect/>
          </a:stretch>
        </p:blipFill>
        <p:spPr>
          <a:xfrm rot="0" flipH="0" flipV="0">
            <a:off x="4360847" y="1793764"/>
            <a:ext cx="3558402" cy="1615702"/>
          </a:xfrm>
          <a:custGeom>
            <a:avLst/>
            <a:gdLst/>
            <a:rect l="l" t="t" r="r" b="b"/>
            <a:pathLst>
              <a:path w="3558402" h="1615702">
                <a:moveTo>
                  <a:pt x="0" y="272682"/>
                </a:moveTo>
                <a:cubicBezTo>
                  <a:pt x="0" y="122084"/>
                  <a:pt x="122084" y="0"/>
                  <a:pt x="272682" y="0"/>
                </a:cubicBezTo>
                <a:lnTo>
                  <a:pt x="3285720" y="0"/>
                </a:lnTo>
                <a:cubicBezTo>
                  <a:pt x="3436318" y="0"/>
                  <a:pt x="3558402" y="122084"/>
                  <a:pt x="3558402" y="272682"/>
                </a:cubicBezTo>
                <a:lnTo>
                  <a:pt x="3558402" y="1343020"/>
                </a:lnTo>
                <a:cubicBezTo>
                  <a:pt x="3558402" y="1493618"/>
                  <a:pt x="3436318" y="1615702"/>
                  <a:pt x="3285720" y="1615702"/>
                </a:cubicBezTo>
                <a:lnTo>
                  <a:pt x="272682" y="1615702"/>
                </a:lnTo>
                <a:cubicBezTo>
                  <a:pt x="122084" y="1615702"/>
                  <a:pt x="0" y="1493618"/>
                  <a:pt x="0" y="1343020"/>
                </a:cubicBezTo>
                <a:close/>
              </a:path>
            </a:pathLst>
          </a:custGeom>
          <a:noFill/>
          <a:ln>
            <a:noFill/>
          </a:ln>
        </p:spPr>
      </p:pic>
      <p:sp>
        <p:nvSpPr>
          <p:cNvPr id="12"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技术难点与对策</a:t>
            </a:r>
            <a:endParaRPr kumimoji="1" lang="zh-CN" altLang="en-US"/>
          </a:p>
        </p:txBody>
      </p:sp>
      <p:sp>
        <p:nvSpPr>
          <p:cNvPr id="13"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14"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p:cNvPicPr>
          <p:nvPr/>
        </p:nvPicPr>
        <p:blipFill>
          <a:blip r:embed="rId3">
            <a:alphaModFix amt="100000"/>
          </a:blip>
          <a:srcRect l="12732" t="5050" r="15172" b="5394"/>
          <a:stretch>
            <a:fillRect/>
          </a:stretch>
        </p:blipFill>
        <p:spPr>
          <a:xfrm rot="5400000" flipH="0" flipV="0">
            <a:off x="2667000" y="-2667000"/>
            <a:ext cx="6858000" cy="12192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rect l="l" t="t" r="r" b="b"/>
            <a:pathLst>
              <a:path w="6858000" h="12192000">
                <a:moveTo>
                  <a:pt x="0" y="12192000"/>
                </a:moveTo>
                <a:lnTo>
                  <a:pt x="0" y="0"/>
                </a:lnTo>
                <a:lnTo>
                  <a:pt x="6858000" y="0"/>
                </a:lnTo>
                <a:lnTo>
                  <a:pt x="6858000" y="12192000"/>
                </a:lnTo>
                <a:close/>
              </a:path>
            </a:pathLst>
          </a:custGeom>
          <a:noFill/>
          <a:ln>
            <a:noFill/>
          </a:ln>
        </p:spPr>
      </p:pic>
      <p:sp>
        <p:nvSpPr>
          <p:cNvPr id="3" name="矩形: 圆角 21"/>
          <p:cNvSpPr txBox="1"/>
          <p:nvPr/>
        </p:nvSpPr>
        <p:spPr>
          <a:xfrm rot="0" flipH="0" flipV="0">
            <a:off x="2204811" y="2148114"/>
            <a:ext cx="7782379" cy="3287486"/>
          </a:xfrm>
          <a:prstGeom prst="roundRect">
            <a:avLst/>
          </a:prstGeom>
          <a:gradFill>
            <a:gsLst>
              <a:gs pos="0">
                <a:schemeClr val="bg1"/>
              </a:gs>
              <a:gs pos="51000">
                <a:schemeClr val="bg1">
                  <a:alpha val="40000"/>
                </a:schemeClr>
              </a:gs>
              <a:gs pos="95413">
                <a:schemeClr val="bg1"/>
              </a:gs>
            </a:gsLst>
            <a:lin ang="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任意多边形: 形状 2"/>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5" name="文本框 18"/>
          <p:cNvSpPr txBox="1"/>
          <p:nvPr/>
        </p:nvSpPr>
        <p:spPr>
          <a:xfrm rot="0" flipH="0" flipV="0">
            <a:off x="4292335" y="2497164"/>
            <a:ext cx="2399652" cy="1030998"/>
          </a:xfrm>
          <a:prstGeom prst="rect">
            <a:avLst/>
          </a:prstGeom>
          <a:noFill/>
          <a:ln>
            <a:noFill/>
          </a:ln>
        </p:spPr>
        <p:txBody>
          <a:bodyPr vert="horz" wrap="square" lIns="91440" tIns="45720" rIns="91440" bIns="45720" rtlCol="0" anchor="b"/>
          <a:lstStyle/>
          <a:p>
            <a:pPr algn="ctr">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PART</a:t>
            </a:r>
            <a:endParaRPr kumimoji="1" lang="zh-CN" altLang="en-US"/>
          </a:p>
        </p:txBody>
      </p:sp>
      <p:sp>
        <p:nvSpPr>
          <p:cNvPr id="6" name="文本框 19"/>
          <p:cNvSpPr txBox="1"/>
          <p:nvPr/>
        </p:nvSpPr>
        <p:spPr>
          <a:xfrm rot="0" flipH="0" flipV="0">
            <a:off x="6588402" y="1824064"/>
            <a:ext cx="2213852" cy="1704098"/>
          </a:xfrm>
          <a:prstGeom prst="rect">
            <a:avLst/>
          </a:prstGeom>
          <a:noFill/>
          <a:ln>
            <a:noFill/>
          </a:ln>
        </p:spPr>
        <p:txBody>
          <a:bodyPr vert="horz" wrap="square" lIns="91440" tIns="45720" rIns="91440" bIns="45720" rtlCol="0" anchor="b"/>
          <a:lstStyle/>
          <a:p>
            <a:pPr algn="l">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05</a:t>
            </a:r>
            <a:endParaRPr kumimoji="1" lang="zh-CN" altLang="en-US"/>
          </a:p>
        </p:txBody>
      </p:sp>
      <p:sp>
        <p:nvSpPr>
          <p:cNvPr id="7" name="文本框 20"/>
          <p:cNvSpPr txBox="1"/>
          <p:nvPr/>
        </p:nvSpPr>
        <p:spPr>
          <a:xfrm rot="0" flipH="0" flipV="0">
            <a:off x="3327135" y="3528162"/>
            <a:ext cx="5525030" cy="178043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Heavy Bold"/>
                <a:ea typeface="Source Han Sans CN Heavy Bold"/>
                <a:cs typeface="Source Han Sans CN Heavy Bold"/>
              </a:rPr>
              <a:t>研究计划</a:t>
            </a:r>
            <a:endParaRPr kumimoji="1" lang="zh-CN" altLang="en-US"/>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1544262" flipH="0" flipV="0">
            <a:off x="4687027" y="1663207"/>
            <a:ext cx="3402632" cy="3181288"/>
          </a:xfrm>
          <a:prstGeom prst="ellipse">
            <a:avLst/>
          </a:prstGeom>
          <a:solidFill>
            <a:schemeClr val="accent1"/>
          </a:solidFill>
          <a:ln w="12700" cap="sq">
            <a:noFill/>
            <a:miter/>
          </a:ln>
        </p:spPr>
        <p:txBody>
          <a:bodyPr vert="horz" wrap="square" lIns="91440" tIns="45720" rIns="91440" bIns="45720" rtlCol="0" anchor="ctr"/>
          <a:lstStyle/>
          <a:p>
            <a:pPr algn="ctr">
              <a:lnSpc>
                <a:spcPct val="100000"/>
              </a:lnSpc>
            </a:pPr>
            <a:endParaRPr kumimoji="1" lang="zh-CN" altLang="en-US"/>
          </a:p>
        </p:txBody>
      </p:sp>
      <p:pic>
        <p:nvPicPr>
          <p:cNvPr id="4" name="图片"/>
          <p:cNvPicPr>
            <a:picLocks noChangeAspect="1"/>
          </p:cNvPicPr>
          <p:nvPr/>
        </p:nvPicPr>
        <p:blipFill>
          <a:blip r:embed="rId3">
            <a:alphaModFix amt="100000"/>
          </a:blip>
          <a:srcRect l="20713" t="0" r="20713" b="0"/>
          <a:stretch>
            <a:fillRect/>
          </a:stretch>
        </p:blipFill>
        <p:spPr>
          <a:xfrm rot="0" flipH="0" flipV="0">
            <a:off x="4234816" y="1833533"/>
            <a:ext cx="3602836" cy="3736680"/>
          </a:xfrm>
          <a:custGeom>
            <a:avLst/>
            <a:gdLst/>
            <a:rect l="l" t="t" r="r" b="b"/>
            <a:pathLst>
              <a:path w="3606800" h="3733800">
                <a:moveTo>
                  <a:pt x="2029458" y="55"/>
                </a:moveTo>
                <a:cubicBezTo>
                  <a:pt x="2373674" y="-2698"/>
                  <a:pt x="2709004" y="98268"/>
                  <a:pt x="2989450" y="312400"/>
                </a:cubicBezTo>
                <a:cubicBezTo>
                  <a:pt x="3737302" y="883419"/>
                  <a:pt x="3811656" y="2042940"/>
                  <a:pt x="3155525" y="2902262"/>
                </a:cubicBezTo>
                <a:cubicBezTo>
                  <a:pt x="2499394" y="3761584"/>
                  <a:pt x="1361240" y="3995300"/>
                  <a:pt x="613387" y="3424281"/>
                </a:cubicBezTo>
                <a:cubicBezTo>
                  <a:pt x="-134465" y="2853262"/>
                  <a:pt x="-208819" y="1693741"/>
                  <a:pt x="447312" y="834420"/>
                </a:cubicBezTo>
                <a:cubicBezTo>
                  <a:pt x="857394" y="297343"/>
                  <a:pt x="1455766" y="4645"/>
                  <a:pt x="2029458" y="55"/>
                </a:cubicBezTo>
                <a:close/>
              </a:path>
            </a:pathLst>
          </a:custGeom>
          <a:noFill/>
          <a:ln>
            <a:noFill/>
          </a:ln>
        </p:spPr>
      </p:pic>
      <p:sp>
        <p:nvSpPr>
          <p:cNvPr id="5" name="标题 1"/>
          <p:cNvSpPr txBox="1"/>
          <p:nvPr/>
        </p:nvSpPr>
        <p:spPr>
          <a:xfrm rot="0" flipH="1" flipV="0">
            <a:off x="6979920" y="5108868"/>
            <a:ext cx="5239936" cy="1747367"/>
          </a:xfrm>
          <a:custGeom>
            <a:avLst/>
            <a:gdLst>
              <a:gd name="connsiteX0" fmla="*/ -944 w 7972010"/>
              <a:gd name="connsiteY0" fmla="*/ 178627 h 2658434"/>
              <a:gd name="connsiteX1" fmla="*/ 2048272 w 7972010"/>
              <a:gd name="connsiteY1" fmla="*/ 970679 h 2658434"/>
              <a:gd name="connsiteX2" fmla="*/ 5612511 w 7972010"/>
              <a:gd name="connsiteY2" fmla="*/ 1986707 h 2658434"/>
              <a:gd name="connsiteX3" fmla="*/ 7971066 w 7972010"/>
              <a:gd name="connsiteY3" fmla="*/ 2658192 h 2658434"/>
              <a:gd name="connsiteX4" fmla="*/ -944 w 7972010"/>
              <a:gd name="connsiteY4" fmla="*/ 2658192 h 2658434"/>
            </a:gdLst>
            <a:rect l="l" t="t" r="r" b="b"/>
            <a:pathLst>
              <a:path w="7972010" h="2658434">
                <a:moveTo>
                  <a:pt x="-944" y="178627"/>
                </a:moveTo>
                <a:cubicBezTo>
                  <a:pt x="-944" y="178627"/>
                  <a:pt x="722464" y="-561942"/>
                  <a:pt x="2048272" y="970679"/>
                </a:cubicBezTo>
                <a:cubicBezTo>
                  <a:pt x="2840324" y="1900461"/>
                  <a:pt x="3459886" y="3038817"/>
                  <a:pt x="5612511" y="1986707"/>
                </a:cubicBezTo>
                <a:cubicBezTo>
                  <a:pt x="5990935" y="1797054"/>
                  <a:pt x="7420149" y="1177494"/>
                  <a:pt x="7971066" y="2658192"/>
                </a:cubicBezTo>
                <a:lnTo>
                  <a:pt x="-944" y="2658192"/>
                </a:lnTo>
                <a:close/>
              </a:path>
            </a:pathLst>
          </a:custGeom>
          <a:gradFill>
            <a:gsLst>
              <a:gs pos="0">
                <a:schemeClr val="accent1">
                  <a:lumMod val="20000"/>
                  <a:lumOff val="80000"/>
                  <a:alpha val="0"/>
                </a:schemeClr>
              </a:gs>
              <a:gs pos="100000">
                <a:schemeClr val="accent1">
                  <a:lumMod val="40000"/>
                  <a:lumOff val="60000"/>
                </a:schemeClr>
              </a:gs>
            </a:gsLst>
            <a:lin ang="9000000" scaled="0"/>
          </a:gradFill>
          <a:ln w="35472" cap="flat">
            <a:noFill/>
            <a:miter/>
          </a:ln>
        </p:spPr>
        <p:txBody>
          <a:bodyPr vert="horz" wrap="square" lIns="91440" tIns="45720" rIns="91440" bIns="45720" rtlCol="0" anchor="ctr"/>
          <a:lstStyle/>
          <a:p>
            <a:pPr algn="l">
              <a:lnSpc>
                <a:spcPct val="100000"/>
              </a:lnSpc>
            </a:pPr>
            <a:endParaRPr kumimoji="1" lang="zh-CN" altLang="en-US"/>
          </a:p>
        </p:txBody>
      </p:sp>
      <p:sp>
        <p:nvSpPr>
          <p:cNvPr id="6" name="标题 1"/>
          <p:cNvSpPr txBox="1"/>
          <p:nvPr/>
        </p:nvSpPr>
        <p:spPr>
          <a:xfrm rot="0" flipH="0" flipV="0">
            <a:off x="8861831" y="1756507"/>
            <a:ext cx="2657069" cy="1964834"/>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成果：完成系统原型，申请软件著作权，发表学术论文。</a:t>
            </a:r>
            <a:endParaRPr kumimoji="1" lang="zh-CN" altLang="en-US"/>
          </a:p>
        </p:txBody>
      </p:sp>
      <p:sp>
        <p:nvSpPr>
          <p:cNvPr id="7" name="标题 1"/>
          <p:cNvSpPr txBox="1"/>
          <p:nvPr/>
        </p:nvSpPr>
        <p:spPr>
          <a:xfrm rot="0" flipH="0" flipV="0">
            <a:off x="1214329" y="1756507"/>
            <a:ext cx="2657069" cy="1964834"/>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进度：已完成为期两个月的文献调研与系统设计。</a:t>
            </a:r>
            <a:endParaRPr kumimoji="1" lang="zh-CN" altLang="en-US"/>
          </a:p>
        </p:txBody>
      </p:sp>
      <p:sp>
        <p:nvSpPr>
          <p:cNvPr id="8" name="标题 1"/>
          <p:cNvSpPr txBox="1"/>
          <p:nvPr/>
        </p:nvSpPr>
        <p:spPr>
          <a:xfrm rot="0" flipH="0" flipV="0">
            <a:off x="660400" y="1844915"/>
            <a:ext cx="385401" cy="356523"/>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accent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9" name="标题 1"/>
          <p:cNvSpPr txBox="1"/>
          <p:nvPr/>
        </p:nvSpPr>
        <p:spPr>
          <a:xfrm rot="0" flipH="0" flipV="0">
            <a:off x="1278054" y="4149471"/>
            <a:ext cx="2619401" cy="1905963"/>
          </a:xfrm>
          <a:prstGeom prst="rect">
            <a:avLst/>
          </a:prstGeom>
          <a:noFill/>
          <a:ln>
            <a:noFill/>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计划：下一步进行硬件搭建、软件开发与系统集成测试。</a:t>
            </a:r>
            <a:endParaRPr kumimoji="1" lang="zh-CN" altLang="en-US"/>
          </a:p>
        </p:txBody>
      </p:sp>
      <p:sp>
        <p:nvSpPr>
          <p:cNvPr id="10" name="标题 1"/>
          <p:cNvSpPr txBox="1"/>
          <p:nvPr/>
        </p:nvSpPr>
        <p:spPr>
          <a:xfrm rot="0" flipH="0" flipV="0">
            <a:off x="686458" y="4214879"/>
            <a:ext cx="393245" cy="356522"/>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accent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11" name="标题 1"/>
          <p:cNvSpPr txBox="1"/>
          <p:nvPr/>
        </p:nvSpPr>
        <p:spPr>
          <a:xfrm rot="0" flipH="0" flipV="0">
            <a:off x="8281962" y="1826806"/>
            <a:ext cx="399398" cy="415308"/>
          </a:xfrm>
          <a:custGeom>
            <a:avLst/>
            <a:gdLst>
              <a:gd name="connsiteX0" fmla="*/ 337768 w 1372282"/>
              <a:gd name="connsiteY0" fmla="*/ 1315328 h 1426949"/>
              <a:gd name="connsiteX1" fmla="*/ 530173 w 1372282"/>
              <a:gd name="connsiteY1" fmla="*/ 1315328 h 1426949"/>
              <a:gd name="connsiteX2" fmla="*/ 842109 w 1372282"/>
              <a:gd name="connsiteY2" fmla="*/ 1315328 h 1426949"/>
              <a:gd name="connsiteX3" fmla="*/ 1034514 w 1372282"/>
              <a:gd name="connsiteY3" fmla="*/ 1315328 h 1426949"/>
              <a:gd name="connsiteX4" fmla="*/ 1090325 w 1372282"/>
              <a:gd name="connsiteY4" fmla="*/ 1371139 h 1426949"/>
              <a:gd name="connsiteX5" fmla="*/ 1034514 w 1372282"/>
              <a:gd name="connsiteY5" fmla="*/ 1426949 h 1426949"/>
              <a:gd name="connsiteX6" fmla="*/ 842109 w 1372282"/>
              <a:gd name="connsiteY6" fmla="*/ 1426949 h 1426949"/>
              <a:gd name="connsiteX7" fmla="*/ 530173 w 1372282"/>
              <a:gd name="connsiteY7" fmla="*/ 1426949 h 1426949"/>
              <a:gd name="connsiteX8" fmla="*/ 337768 w 1372282"/>
              <a:gd name="connsiteY8" fmla="*/ 1426949 h 1426949"/>
              <a:gd name="connsiteX9" fmla="*/ 281957 w 1372282"/>
              <a:gd name="connsiteY9" fmla="*/ 1371139 h 1426949"/>
              <a:gd name="connsiteX10" fmla="*/ 337768 w 1372282"/>
              <a:gd name="connsiteY10" fmla="*/ 1315328 h 1426949"/>
              <a:gd name="connsiteX11" fmla="*/ 686154 w 1372282"/>
              <a:gd name="connsiteY11" fmla="*/ 111621 h 1426949"/>
              <a:gd name="connsiteX12" fmla="*/ 237624 w 1372282"/>
              <a:gd name="connsiteY12" fmla="*/ 560152 h 1426949"/>
              <a:gd name="connsiteX13" fmla="*/ 237624 w 1372282"/>
              <a:gd name="connsiteY13" fmla="*/ 985614 h 1426949"/>
              <a:gd name="connsiteX14" fmla="*/ 229252 w 1372282"/>
              <a:gd name="connsiteY14" fmla="*/ 1014822 h 1426949"/>
              <a:gd name="connsiteX15" fmla="*/ 155768 w 1372282"/>
              <a:gd name="connsiteY15" fmla="*/ 1134814 h 1426949"/>
              <a:gd name="connsiteX16" fmla="*/ 1214680 w 1372282"/>
              <a:gd name="connsiteY16" fmla="*/ 1134814 h 1426949"/>
              <a:gd name="connsiteX17" fmla="*/ 1143429 w 1372282"/>
              <a:gd name="connsiteY17" fmla="*/ 1023565 h 1426949"/>
              <a:gd name="connsiteX18" fmla="*/ 1134685 w 1372282"/>
              <a:gd name="connsiteY18" fmla="*/ 993428 h 1426949"/>
              <a:gd name="connsiteX19" fmla="*/ 1134685 w 1372282"/>
              <a:gd name="connsiteY19" fmla="*/ 560152 h 1426949"/>
              <a:gd name="connsiteX20" fmla="*/ 686154 w 1372282"/>
              <a:gd name="connsiteY20" fmla="*/ 111621 h 1426949"/>
              <a:gd name="connsiteX21" fmla="*/ 686154 w 1372282"/>
              <a:gd name="connsiteY21" fmla="*/ 0 h 1426949"/>
              <a:gd name="connsiteX22" fmla="*/ 903815 w 1372282"/>
              <a:gd name="connsiteY22" fmla="*/ 44276 h 1426949"/>
              <a:gd name="connsiteX23" fmla="*/ 1081851 w 1372282"/>
              <a:gd name="connsiteY23" fmla="*/ 164455 h 1426949"/>
              <a:gd name="connsiteX24" fmla="*/ 1202030 w 1372282"/>
              <a:gd name="connsiteY24" fmla="*/ 342491 h 1426949"/>
              <a:gd name="connsiteX25" fmla="*/ 1246306 w 1372282"/>
              <a:gd name="connsiteY25" fmla="*/ 560152 h 1426949"/>
              <a:gd name="connsiteX26" fmla="*/ 1246306 w 1372282"/>
              <a:gd name="connsiteY26" fmla="*/ 977243 h 1426949"/>
              <a:gd name="connsiteX27" fmla="*/ 1363508 w 1372282"/>
              <a:gd name="connsiteY27" fmla="*/ 1160487 h 1426949"/>
              <a:gd name="connsiteX28" fmla="*/ 1365369 w 1372282"/>
              <a:gd name="connsiteY28" fmla="*/ 1217414 h 1426949"/>
              <a:gd name="connsiteX29" fmla="*/ 1316628 w 1372282"/>
              <a:gd name="connsiteY29" fmla="*/ 1246436 h 1426949"/>
              <a:gd name="connsiteX30" fmla="*/ 55867 w 1372282"/>
              <a:gd name="connsiteY30" fmla="*/ 1246436 h 1426949"/>
              <a:gd name="connsiteX31" fmla="*/ 7126 w 1372282"/>
              <a:gd name="connsiteY31" fmla="*/ 1217786 h 1426949"/>
              <a:gd name="connsiteX32" fmla="*/ 8242 w 1372282"/>
              <a:gd name="connsiteY32" fmla="*/ 1161232 h 1426949"/>
              <a:gd name="connsiteX33" fmla="*/ 126002 w 1372282"/>
              <a:gd name="connsiteY33" fmla="*/ 969801 h 1426949"/>
              <a:gd name="connsiteX34" fmla="*/ 126002 w 1372282"/>
              <a:gd name="connsiteY34" fmla="*/ 560152 h 1426949"/>
              <a:gd name="connsiteX35" fmla="*/ 170279 w 1372282"/>
              <a:gd name="connsiteY35" fmla="*/ 342491 h 1426949"/>
              <a:gd name="connsiteX36" fmla="*/ 290458 w 1372282"/>
              <a:gd name="connsiteY36" fmla="*/ 164455 h 1426949"/>
              <a:gd name="connsiteX37" fmla="*/ 468493 w 1372282"/>
              <a:gd name="connsiteY37" fmla="*/ 44276 h 1426949"/>
              <a:gd name="connsiteX38" fmla="*/ 686154 w 1372282"/>
              <a:gd name="connsiteY38" fmla="*/ 0 h 1426949"/>
            </a:gdLst>
            <a:rect l="l" t="t" r="r" b="b"/>
            <a:pathLst>
              <a:path w="1372282" h="1426949">
                <a:moveTo>
                  <a:pt x="337768" y="1315328"/>
                </a:moveTo>
                <a:lnTo>
                  <a:pt x="530173" y="1315328"/>
                </a:lnTo>
                <a:lnTo>
                  <a:pt x="842109" y="1315328"/>
                </a:lnTo>
                <a:lnTo>
                  <a:pt x="1034514" y="1315328"/>
                </a:lnTo>
                <a:cubicBezTo>
                  <a:pt x="1065396" y="1315328"/>
                  <a:pt x="1090325" y="1340257"/>
                  <a:pt x="1090325" y="1371139"/>
                </a:cubicBezTo>
                <a:cubicBezTo>
                  <a:pt x="1090325" y="1402021"/>
                  <a:pt x="1065210" y="1426949"/>
                  <a:pt x="1034514" y="1426949"/>
                </a:cubicBezTo>
                <a:lnTo>
                  <a:pt x="842109" y="1426949"/>
                </a:lnTo>
                <a:lnTo>
                  <a:pt x="530173" y="1426949"/>
                </a:lnTo>
                <a:lnTo>
                  <a:pt x="337768" y="1426949"/>
                </a:lnTo>
                <a:cubicBezTo>
                  <a:pt x="306886" y="1426949"/>
                  <a:pt x="281957" y="1402021"/>
                  <a:pt x="281957" y="1371139"/>
                </a:cubicBezTo>
                <a:cubicBezTo>
                  <a:pt x="281957" y="1340257"/>
                  <a:pt x="306886" y="1315328"/>
                  <a:pt x="337768" y="1315328"/>
                </a:cubicBezTo>
                <a:close/>
                <a:moveTo>
                  <a:pt x="686154" y="111621"/>
                </a:moveTo>
                <a:cubicBezTo>
                  <a:pt x="438914" y="111621"/>
                  <a:pt x="237624" y="312725"/>
                  <a:pt x="237624" y="560152"/>
                </a:cubicBezTo>
                <a:lnTo>
                  <a:pt x="237624" y="985614"/>
                </a:lnTo>
                <a:cubicBezTo>
                  <a:pt x="237624" y="996032"/>
                  <a:pt x="234833" y="1006078"/>
                  <a:pt x="229252" y="1014822"/>
                </a:cubicBezTo>
                <a:lnTo>
                  <a:pt x="155768" y="1134814"/>
                </a:lnTo>
                <a:lnTo>
                  <a:pt x="1214680" y="1134814"/>
                </a:lnTo>
                <a:lnTo>
                  <a:pt x="1143429" y="1023565"/>
                </a:lnTo>
                <a:cubicBezTo>
                  <a:pt x="1137662" y="1014636"/>
                  <a:pt x="1134685" y="1004218"/>
                  <a:pt x="1134685" y="993428"/>
                </a:cubicBezTo>
                <a:lnTo>
                  <a:pt x="1134685" y="560152"/>
                </a:lnTo>
                <a:cubicBezTo>
                  <a:pt x="1134685" y="312911"/>
                  <a:pt x="933581" y="111621"/>
                  <a:pt x="686154" y="111621"/>
                </a:cubicBezTo>
                <a:close/>
                <a:moveTo>
                  <a:pt x="686154" y="0"/>
                </a:moveTo>
                <a:cubicBezTo>
                  <a:pt x="761499" y="0"/>
                  <a:pt x="834610" y="14883"/>
                  <a:pt x="903815" y="44276"/>
                </a:cubicBezTo>
                <a:cubicBezTo>
                  <a:pt x="970416" y="72554"/>
                  <a:pt x="1030319" y="113109"/>
                  <a:pt x="1081851" y="164455"/>
                </a:cubicBezTo>
                <a:cubicBezTo>
                  <a:pt x="1133383" y="215987"/>
                  <a:pt x="1173753" y="275890"/>
                  <a:pt x="1202030" y="342491"/>
                </a:cubicBezTo>
                <a:cubicBezTo>
                  <a:pt x="1231423" y="411510"/>
                  <a:pt x="1246306" y="484808"/>
                  <a:pt x="1246306" y="560152"/>
                </a:cubicBezTo>
                <a:lnTo>
                  <a:pt x="1246306" y="977243"/>
                </a:lnTo>
                <a:lnTo>
                  <a:pt x="1363508" y="1160487"/>
                </a:lnTo>
                <a:cubicBezTo>
                  <a:pt x="1374484" y="1177603"/>
                  <a:pt x="1375229" y="1199555"/>
                  <a:pt x="1365369" y="1217414"/>
                </a:cubicBezTo>
                <a:cubicBezTo>
                  <a:pt x="1355695" y="1235273"/>
                  <a:pt x="1336905" y="1246436"/>
                  <a:pt x="1316628" y="1246436"/>
                </a:cubicBezTo>
                <a:lnTo>
                  <a:pt x="55867" y="1246436"/>
                </a:lnTo>
                <a:cubicBezTo>
                  <a:pt x="35589" y="1246436"/>
                  <a:pt x="16986" y="1235460"/>
                  <a:pt x="7126" y="1217786"/>
                </a:cubicBezTo>
                <a:cubicBezTo>
                  <a:pt x="-2734" y="1200113"/>
                  <a:pt x="-2362" y="1178533"/>
                  <a:pt x="8242" y="1161232"/>
                </a:cubicBezTo>
                <a:lnTo>
                  <a:pt x="126002" y="969801"/>
                </a:lnTo>
                <a:lnTo>
                  <a:pt x="126002" y="560152"/>
                </a:lnTo>
                <a:cubicBezTo>
                  <a:pt x="126002" y="484808"/>
                  <a:pt x="140885" y="411696"/>
                  <a:pt x="170279" y="342491"/>
                </a:cubicBezTo>
                <a:cubicBezTo>
                  <a:pt x="198556" y="275890"/>
                  <a:pt x="239112" y="215987"/>
                  <a:pt x="290458" y="164455"/>
                </a:cubicBezTo>
                <a:cubicBezTo>
                  <a:pt x="341803" y="112923"/>
                  <a:pt x="401893" y="72554"/>
                  <a:pt x="468493" y="44276"/>
                </a:cubicBezTo>
                <a:cubicBezTo>
                  <a:pt x="537512" y="14883"/>
                  <a:pt x="610810" y="0"/>
                  <a:pt x="686154" y="0"/>
                </a:cubicBezTo>
                <a:close/>
              </a:path>
            </a:pathLst>
          </a:custGeom>
          <a:solidFill>
            <a:schemeClr val="accent1"/>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12"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进度安排与预期成果</a:t>
            </a:r>
            <a:endParaRPr kumimoji="1" lang="zh-CN" altLang="en-US"/>
          </a:p>
        </p:txBody>
      </p:sp>
      <p:sp>
        <p:nvSpPr>
          <p:cNvPr id="13"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14"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p:cNvPicPr>
          <p:nvPr/>
        </p:nvPicPr>
        <p:blipFill>
          <a:blip r:embed="rId3">
            <a:alphaModFix amt="100000"/>
          </a:blip>
          <a:srcRect l="12732" t="5050" r="15172" b="5394"/>
          <a:stretch>
            <a:fillRect/>
          </a:stretch>
        </p:blipFill>
        <p:spPr>
          <a:xfrm rot="5400000" flipH="0" flipV="0">
            <a:off x="2667000" y="-2667000"/>
            <a:ext cx="6858000" cy="12192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rect l="l" t="t" r="r" b="b"/>
            <a:pathLst>
              <a:path w="6858000" h="12192000">
                <a:moveTo>
                  <a:pt x="0" y="12192000"/>
                </a:moveTo>
                <a:lnTo>
                  <a:pt x="0" y="0"/>
                </a:lnTo>
                <a:lnTo>
                  <a:pt x="6858000" y="0"/>
                </a:lnTo>
                <a:lnTo>
                  <a:pt x="6858000" y="12192000"/>
                </a:lnTo>
                <a:close/>
              </a:path>
            </a:pathLst>
          </a:custGeom>
          <a:noFill/>
          <a:ln>
            <a:noFill/>
          </a:ln>
        </p:spPr>
      </p:pic>
      <p:sp>
        <p:nvSpPr>
          <p:cNvPr id="3" name="矩形: 圆角 21"/>
          <p:cNvSpPr txBox="1"/>
          <p:nvPr/>
        </p:nvSpPr>
        <p:spPr>
          <a:xfrm rot="0" flipH="0" flipV="0">
            <a:off x="2204811" y="2148114"/>
            <a:ext cx="7782379" cy="3287486"/>
          </a:xfrm>
          <a:prstGeom prst="roundRect">
            <a:avLst/>
          </a:prstGeom>
          <a:gradFill>
            <a:gsLst>
              <a:gs pos="0">
                <a:schemeClr val="bg1"/>
              </a:gs>
              <a:gs pos="51000">
                <a:schemeClr val="bg1">
                  <a:alpha val="40000"/>
                </a:schemeClr>
              </a:gs>
              <a:gs pos="95413">
                <a:schemeClr val="bg1"/>
              </a:gs>
            </a:gsLst>
            <a:lin ang="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任意多边形: 形状 2"/>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5" name="文本框 18"/>
          <p:cNvSpPr txBox="1"/>
          <p:nvPr/>
        </p:nvSpPr>
        <p:spPr>
          <a:xfrm rot="0" flipH="0" flipV="0">
            <a:off x="4292335" y="2497164"/>
            <a:ext cx="2399652" cy="1030998"/>
          </a:xfrm>
          <a:prstGeom prst="rect">
            <a:avLst/>
          </a:prstGeom>
          <a:noFill/>
          <a:ln>
            <a:noFill/>
          </a:ln>
        </p:spPr>
        <p:txBody>
          <a:bodyPr vert="horz" wrap="square" lIns="91440" tIns="45720" rIns="91440" bIns="45720" rtlCol="0" anchor="b"/>
          <a:lstStyle/>
          <a:p>
            <a:pPr algn="ctr">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PART</a:t>
            </a:r>
            <a:endParaRPr kumimoji="1" lang="zh-CN" altLang="en-US"/>
          </a:p>
        </p:txBody>
      </p:sp>
      <p:sp>
        <p:nvSpPr>
          <p:cNvPr id="6" name="文本框 19"/>
          <p:cNvSpPr txBox="1"/>
          <p:nvPr/>
        </p:nvSpPr>
        <p:spPr>
          <a:xfrm rot="0" flipH="0" flipV="0">
            <a:off x="6588402" y="1824064"/>
            <a:ext cx="2213852" cy="1704098"/>
          </a:xfrm>
          <a:prstGeom prst="rect">
            <a:avLst/>
          </a:prstGeom>
          <a:noFill/>
          <a:ln>
            <a:noFill/>
          </a:ln>
        </p:spPr>
        <p:txBody>
          <a:bodyPr vert="horz" wrap="square" lIns="91440" tIns="45720" rIns="91440" bIns="45720" rtlCol="0" anchor="b"/>
          <a:lstStyle/>
          <a:p>
            <a:pPr algn="l">
              <a:lnSpc>
                <a:spcPct val="110000"/>
              </a:lnSpc>
            </a:pPr>
            <a:r>
              <a:rPr kumimoji="1" lang="en-US" altLang="zh-CN" sz="6000">
                <a:ln w="12700">
                  <a:noFill/>
                </a:ln>
                <a:solidFill>
                  <a:srgbClr val="6578F8">
                    <a:alpha val="100000"/>
                  </a:srgbClr>
                </a:solidFill>
                <a:latin typeface="Source Han Sans CN Heavy Bold"/>
                <a:ea typeface="Source Han Sans CN Heavy Bold"/>
                <a:cs typeface="Source Han Sans CN Heavy Bold"/>
              </a:rPr>
              <a:t>06</a:t>
            </a:r>
            <a:endParaRPr kumimoji="1" lang="zh-CN" altLang="en-US"/>
          </a:p>
        </p:txBody>
      </p:sp>
      <p:sp>
        <p:nvSpPr>
          <p:cNvPr id="7" name="文本框 20"/>
          <p:cNvSpPr txBox="1"/>
          <p:nvPr/>
        </p:nvSpPr>
        <p:spPr>
          <a:xfrm rot="0" flipH="0" flipV="0">
            <a:off x="3327135" y="3528162"/>
            <a:ext cx="5525030" cy="1780438"/>
          </a:xfrm>
          <a:prstGeom prst="rect">
            <a:avLst/>
          </a:prstGeom>
          <a:noFill/>
          <a:ln>
            <a:noFill/>
          </a:ln>
        </p:spPr>
        <p:txBody>
          <a:bodyPr vert="horz" wrap="square" lIns="91440" tIns="45720" rIns="91440" bIns="45720" rtlCol="0" anchor="t"/>
          <a:lstStyle/>
          <a:p>
            <a:pPr algn="ctr">
              <a:lnSpc>
                <a:spcPct val="130000"/>
              </a:lnSpc>
            </a:pPr>
            <a:r>
              <a:rPr kumimoji="1" lang="en-US" altLang="zh-CN" sz="5400">
                <a:ln w="12700">
                  <a:noFill/>
                </a:ln>
                <a:solidFill>
                  <a:srgbClr val="000000">
                    <a:alpha val="100000"/>
                  </a:srgbClr>
                </a:solidFill>
                <a:latin typeface="Source Han Sans CN Heavy Bold"/>
                <a:ea typeface="Source Han Sans CN Heavy Bold"/>
                <a:cs typeface="Source Han Sans CN Heavy Bold"/>
              </a:rPr>
              <a:t>总结</a:t>
            </a:r>
            <a:endParaRPr kumimoji="1" lang="zh-CN" altLang="en-US"/>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txBox="1"/>
          <p:nvPr/>
        </p:nvSpPr>
        <p:spPr>
          <a:xfrm rot="0" flipH="0" flipV="0">
            <a:off x="0" y="0"/>
            <a:ext cx="12192000" cy="6858000"/>
          </a:xfrm>
          <a:prstGeom prst="rect">
            <a:avLst/>
          </a:prstGeom>
          <a:gradFill>
            <a:gsLst>
              <a:gs pos="10000">
                <a:schemeClr val="accent1">
                  <a:lumMod val="20000"/>
                  <a:lumOff val="80000"/>
                </a:schemeClr>
              </a:gs>
              <a:gs pos="100000">
                <a:schemeClr val="accent1">
                  <a:lumMod val="20000"/>
                  <a:lumOff val="80000"/>
                  <a:alpha val="0"/>
                </a:schemeClr>
              </a:gs>
            </a:gsLst>
            <a:lin ang="3000000" scaled="0"/>
          </a:gra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0" flipH="1" flipV="1">
            <a:off x="6832599" y="-1"/>
            <a:ext cx="2877457" cy="4818743"/>
          </a:xfrm>
          <a:custGeom>
            <a:avLst/>
            <a:gdLst>
              <a:gd name="connsiteX0" fmla="*/ 203217 w 2933700"/>
              <a:gd name="connsiteY0" fmla="*/ 0 h 4355840"/>
              <a:gd name="connsiteX1" fmla="*/ 2730483 w 2933700"/>
              <a:gd name="connsiteY1" fmla="*/ 0 h 4355840"/>
              <a:gd name="connsiteX2" fmla="*/ 2933700 w 2933700"/>
              <a:gd name="connsiteY2" fmla="*/ 203217 h 4355840"/>
              <a:gd name="connsiteX3" fmla="*/ 2933700 w 2933700"/>
              <a:gd name="connsiteY3" fmla="*/ 4355840 h 4355840"/>
              <a:gd name="connsiteX4" fmla="*/ 0 w 2933700"/>
              <a:gd name="connsiteY4" fmla="*/ 4355840 h 4355840"/>
              <a:gd name="connsiteX5" fmla="*/ 0 w 2933700"/>
              <a:gd name="connsiteY5" fmla="*/ 203217 h 4355840"/>
              <a:gd name="connsiteX6" fmla="*/ 203217 w 2933700"/>
              <a:gd name="connsiteY6" fmla="*/ 0 h 4355840"/>
            </a:gdLst>
            <a:rect l="l" t="t" r="r" b="b"/>
            <a:pathLst>
              <a:path w="2933700" h="4355840">
                <a:moveTo>
                  <a:pt x="203217" y="0"/>
                </a:moveTo>
                <a:lnTo>
                  <a:pt x="2730483" y="0"/>
                </a:lnTo>
                <a:cubicBezTo>
                  <a:pt x="2842717" y="0"/>
                  <a:pt x="2933700" y="90983"/>
                  <a:pt x="2933700" y="203217"/>
                </a:cubicBezTo>
                <a:lnTo>
                  <a:pt x="2933700" y="4355840"/>
                </a:lnTo>
                <a:lnTo>
                  <a:pt x="0" y="4355840"/>
                </a:lnTo>
                <a:lnTo>
                  <a:pt x="0" y="203217"/>
                </a:lnTo>
                <a:cubicBezTo>
                  <a:pt x="0" y="90983"/>
                  <a:pt x="90983" y="0"/>
                  <a:pt x="203217" y="0"/>
                </a:cubicBezTo>
                <a:close/>
              </a:path>
            </a:pathLst>
          </a:cu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4" name="图片"/>
          <p:cNvPicPr>
            <a:picLocks noChangeAspect="1"/>
          </p:cNvPicPr>
          <p:nvPr/>
        </p:nvPicPr>
        <p:blipFill>
          <a:blip r:embed="rId3">
            <a:alphaModFix amt="100000"/>
          </a:blip>
          <a:srcRect l="5412" t="0" r="5412" b="0"/>
          <a:stretch>
            <a:fillRect/>
          </a:stretch>
        </p:blipFill>
        <p:spPr>
          <a:xfrm rot="0" flipH="0" flipV="0">
            <a:off x="7479336" y="1130300"/>
            <a:ext cx="4039564" cy="2538728"/>
          </a:xfrm>
          <a:custGeom>
            <a:avLst/>
            <a:gdLst/>
            <a:rect l="l" t="t" r="r" b="b"/>
            <a:pathLst>
              <a:path w="4038600" h="2540000">
                <a:moveTo>
                  <a:pt x="311121" y="0"/>
                </a:moveTo>
                <a:lnTo>
                  <a:pt x="3728443" y="0"/>
                </a:lnTo>
                <a:cubicBezTo>
                  <a:pt x="3900270" y="0"/>
                  <a:pt x="4039564" y="139294"/>
                  <a:pt x="4039564" y="311121"/>
                </a:cubicBezTo>
                <a:lnTo>
                  <a:pt x="4039564" y="2227607"/>
                </a:lnTo>
                <a:cubicBezTo>
                  <a:pt x="4039564" y="2399434"/>
                  <a:pt x="3900270" y="2538728"/>
                  <a:pt x="3728443" y="2538728"/>
                </a:cubicBezTo>
                <a:lnTo>
                  <a:pt x="311121" y="2538728"/>
                </a:lnTo>
                <a:cubicBezTo>
                  <a:pt x="139294" y="2538728"/>
                  <a:pt x="0" y="2399434"/>
                  <a:pt x="0" y="2227607"/>
                </a:cubicBezTo>
                <a:lnTo>
                  <a:pt x="0" y="311121"/>
                </a:lnTo>
                <a:cubicBezTo>
                  <a:pt x="0" y="139294"/>
                  <a:pt x="139294" y="0"/>
                  <a:pt x="311121" y="0"/>
                </a:cubicBezTo>
                <a:close/>
              </a:path>
            </a:pathLst>
          </a:custGeom>
          <a:noFill/>
          <a:ln>
            <a:noFill/>
          </a:ln>
        </p:spPr>
      </p:pic>
      <p:pic>
        <p:nvPicPr>
          <p:cNvPr id="5" name="图片"/>
          <p:cNvPicPr>
            <a:picLocks noChangeAspect="1"/>
          </p:cNvPicPr>
          <p:nvPr/>
        </p:nvPicPr>
        <p:blipFill>
          <a:blip r:embed="rId4">
            <a:alphaModFix amt="100000"/>
          </a:blip>
          <a:srcRect l="5412" t="0" r="5412" b="0"/>
          <a:stretch>
            <a:fillRect/>
          </a:stretch>
        </p:blipFill>
        <p:spPr>
          <a:xfrm rot="0" flipH="0" flipV="0">
            <a:off x="7479336" y="4082640"/>
            <a:ext cx="4039564" cy="2538728"/>
          </a:xfrm>
          <a:custGeom>
            <a:avLst/>
            <a:gdLst/>
            <a:rect l="l" t="t" r="r" b="b"/>
            <a:pathLst>
              <a:path w="4038600" h="2540000">
                <a:moveTo>
                  <a:pt x="311121" y="0"/>
                </a:moveTo>
                <a:lnTo>
                  <a:pt x="3728443" y="0"/>
                </a:lnTo>
                <a:cubicBezTo>
                  <a:pt x="3900270" y="0"/>
                  <a:pt x="4039564" y="139294"/>
                  <a:pt x="4039564" y="311121"/>
                </a:cubicBezTo>
                <a:lnTo>
                  <a:pt x="4039564" y="2227607"/>
                </a:lnTo>
                <a:cubicBezTo>
                  <a:pt x="4039564" y="2399434"/>
                  <a:pt x="3900270" y="2538728"/>
                  <a:pt x="3728443" y="2538728"/>
                </a:cubicBezTo>
                <a:lnTo>
                  <a:pt x="311121" y="2538728"/>
                </a:lnTo>
                <a:cubicBezTo>
                  <a:pt x="139294" y="2538728"/>
                  <a:pt x="0" y="2399434"/>
                  <a:pt x="0" y="2227607"/>
                </a:cubicBezTo>
                <a:lnTo>
                  <a:pt x="0" y="311121"/>
                </a:lnTo>
                <a:cubicBezTo>
                  <a:pt x="0" y="139294"/>
                  <a:pt x="139294" y="0"/>
                  <a:pt x="311121" y="0"/>
                </a:cubicBezTo>
                <a:close/>
              </a:path>
            </a:pathLst>
          </a:custGeom>
          <a:noFill/>
          <a:ln>
            <a:noFill/>
          </a:ln>
        </p:spPr>
      </p:pic>
      <p:sp>
        <p:nvSpPr>
          <p:cNvPr id="6" name="标题 1"/>
          <p:cNvSpPr txBox="1"/>
          <p:nvPr/>
        </p:nvSpPr>
        <p:spPr>
          <a:xfrm rot="0" flipH="0" flipV="0">
            <a:off x="660400" y="3548098"/>
            <a:ext cx="720000" cy="720000"/>
          </a:xfrm>
          <a:prstGeom prst="ellipse">
            <a:avLst/>
          </a:prstGeom>
          <a:solidFill>
            <a:schemeClr val="accent2"/>
          </a:solidFill>
          <a:ln w="12700" cap="sq">
            <a:noFill/>
            <a:miter/>
          </a:ln>
          <a:effectLst>
            <a:outerShdw dist="0" blurRad="381000" dir="0" sx="105000" sy="105000" kx="0" ky="0" algn="ctr" rotWithShape="0">
              <a:srgbClr val="000000">
                <a:alpha val="30000"/>
              </a:srgb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16200000" flipH="1" flipV="1">
            <a:off x="1671084" y="4614908"/>
            <a:ext cx="191874" cy="109764"/>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16200000" flipH="1" flipV="1">
            <a:off x="1856568" y="4614908"/>
            <a:ext cx="191874" cy="109764"/>
          </a:xfrm>
          <a:prstGeom prst="triangle">
            <a:avLst/>
          </a:prstGeom>
          <a:solidFill>
            <a:schemeClr val="accent1">
              <a:alpha val="86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16200000" flipH="1" flipV="1">
            <a:off x="2042052" y="4614908"/>
            <a:ext cx="191874" cy="109764"/>
          </a:xfrm>
          <a:prstGeom prst="triangle">
            <a:avLst/>
          </a:prstGeom>
          <a:solidFill>
            <a:schemeClr val="accent1">
              <a:alpha val="58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1712138" y="3584086"/>
            <a:ext cx="4739462" cy="912401"/>
          </a:xfrm>
          <a:prstGeom prst="rect">
            <a:avLst/>
          </a:prstGeom>
          <a:noFill/>
          <a:ln w="12700" cap="sq">
            <a:noFill/>
            <a:miter/>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展望：优化系统，寻求合作，推动成果落地应用。</a:t>
            </a:r>
            <a:endParaRPr kumimoji="1" lang="zh-CN" altLang="en-US"/>
          </a:p>
        </p:txBody>
      </p:sp>
      <p:sp>
        <p:nvSpPr>
          <p:cNvPr id="11" name="标题 1"/>
          <p:cNvSpPr txBox="1"/>
          <p:nvPr/>
        </p:nvSpPr>
        <p:spPr>
          <a:xfrm rot="0" flipH="0" flipV="0">
            <a:off x="844247" y="3748395"/>
            <a:ext cx="352306" cy="319406"/>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2" name="标题 1"/>
          <p:cNvSpPr txBox="1"/>
          <p:nvPr/>
        </p:nvSpPr>
        <p:spPr>
          <a:xfrm rot="0" flipH="0" flipV="0">
            <a:off x="662392" y="1870150"/>
            <a:ext cx="720000" cy="720000"/>
          </a:xfrm>
          <a:prstGeom prst="ellipse">
            <a:avLst/>
          </a:prstGeom>
          <a:solidFill>
            <a:schemeClr val="accent2"/>
          </a:solidFill>
          <a:ln w="12700" cap="sq">
            <a:noFill/>
            <a:miter/>
          </a:ln>
          <a:effectLst>
            <a:outerShdw dist="0" blurRad="381000" dir="0" sx="105000" sy="105000" kx="0" ky="0" algn="ctr" rotWithShape="0">
              <a:srgbClr val="000000">
                <a:alpha val="30000"/>
              </a:srgbClr>
            </a:outerShdw>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16200000" flipH="1" flipV="1">
            <a:off x="1671084" y="2977295"/>
            <a:ext cx="191874" cy="109764"/>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16200000" flipH="1" flipV="1">
            <a:off x="1856568" y="2977295"/>
            <a:ext cx="191874" cy="109764"/>
          </a:xfrm>
          <a:prstGeom prst="triangle">
            <a:avLst/>
          </a:prstGeom>
          <a:solidFill>
            <a:schemeClr val="accent1">
              <a:alpha val="86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16200000" flipH="1" flipV="1">
            <a:off x="2042052" y="2977295"/>
            <a:ext cx="191874" cy="109764"/>
          </a:xfrm>
          <a:prstGeom prst="triangle">
            <a:avLst/>
          </a:prstGeom>
          <a:solidFill>
            <a:schemeClr val="accent1">
              <a:alpha val="58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1712138" y="1990846"/>
            <a:ext cx="4739462" cy="912401"/>
          </a:xfrm>
          <a:prstGeom prst="rect">
            <a:avLst/>
          </a:prstGeom>
          <a:noFill/>
          <a:ln w="12700" cap="sq">
            <a:noFill/>
            <a:miter/>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总结：本项目设计了一套创新系统解决文物活化难题。</a:t>
            </a:r>
            <a:endParaRPr kumimoji="1" lang="zh-CN" altLang="en-US"/>
          </a:p>
        </p:txBody>
      </p:sp>
      <p:sp>
        <p:nvSpPr>
          <p:cNvPr id="17" name="标题 1"/>
          <p:cNvSpPr txBox="1"/>
          <p:nvPr/>
        </p:nvSpPr>
        <p:spPr>
          <a:xfrm rot="0" flipH="0" flipV="1">
            <a:off x="829491" y="2061268"/>
            <a:ext cx="385802" cy="337764"/>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18" name="标题 1"/>
          <p:cNvSpPr txBox="1"/>
          <p:nvPr/>
        </p:nvSpPr>
        <p:spPr>
          <a:xfrm rot="0" flipH="0" flipV="0">
            <a:off x="660400" y="5185711"/>
            <a:ext cx="720000" cy="720000"/>
          </a:xfrm>
          <a:prstGeom prst="ellipse">
            <a:avLst/>
          </a:prstGeom>
          <a:solidFill>
            <a:schemeClr val="accent2"/>
          </a:solidFill>
          <a:ln w="12700" cap="sq">
            <a:noFill/>
            <a:miter/>
          </a:ln>
          <a:effectLst>
            <a:outerShdw dist="0" blurRad="381000" dir="0" sx="105000" sy="105000" kx="0" ky="0" algn="ctr" rotWithShape="0">
              <a:srgbClr val="000000">
                <a:alpha val="30000"/>
              </a:srgbClr>
            </a:outerShdw>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16200000" flipH="1" flipV="1">
            <a:off x="1671084" y="6252521"/>
            <a:ext cx="191874" cy="109764"/>
          </a:xfrm>
          <a:prstGeom prst="triangl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16200000" flipH="1" flipV="1">
            <a:off x="1856568" y="6252521"/>
            <a:ext cx="191874" cy="109764"/>
          </a:xfrm>
          <a:prstGeom prst="triangle">
            <a:avLst/>
          </a:prstGeom>
          <a:solidFill>
            <a:schemeClr val="accent1">
              <a:alpha val="86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16200000" flipH="1" flipV="1">
            <a:off x="2042052" y="6252521"/>
            <a:ext cx="191874" cy="109764"/>
          </a:xfrm>
          <a:prstGeom prst="triangle">
            <a:avLst/>
          </a:prstGeom>
          <a:solidFill>
            <a:schemeClr val="accent1">
              <a:alpha val="58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1712138" y="5221699"/>
            <a:ext cx="4739462" cy="912401"/>
          </a:xfrm>
          <a:prstGeom prst="rect">
            <a:avLst/>
          </a:prstGeom>
          <a:noFill/>
          <a:ln w="12700" cap="sq">
            <a:noFill/>
            <a:miter/>
          </a:ln>
        </p:spPr>
        <p:txBody>
          <a:bodyPr vert="horz" wrap="square" lIns="0" tIns="0" rIns="0" bIns="0" rtlCol="0" anchor="t"/>
          <a:lstStyle/>
          <a:p>
            <a:pPr algn="l">
              <a:lnSpc>
                <a:spcPct val="150000"/>
              </a:lnSpc>
            </a:pPr>
            <a:r>
              <a:rPr kumimoji="1" lang="en-US" altLang="zh-CN" sz="1600">
                <a:ln w="12700">
                  <a:noFill/>
                </a:ln>
                <a:solidFill>
                  <a:srgbClr val="262626">
                    <a:alpha val="100000"/>
                  </a:srgbClr>
                </a:solidFill>
                <a:latin typeface="Source Han Sans CN Normal"/>
                <a:ea typeface="Source Han Sans CN Normal"/>
                <a:cs typeface="Source Han Sans CN Normal"/>
              </a:rPr>
              <a:t>结束语：敬请各位老师批评指正！</a:t>
            </a:r>
            <a:endParaRPr kumimoji="1" lang="zh-CN" altLang="en-US"/>
          </a:p>
        </p:txBody>
      </p:sp>
      <p:sp>
        <p:nvSpPr>
          <p:cNvPr id="23" name="标题 1"/>
          <p:cNvSpPr txBox="1"/>
          <p:nvPr/>
        </p:nvSpPr>
        <p:spPr>
          <a:xfrm rot="0" flipH="0" flipV="0">
            <a:off x="844754" y="5369062"/>
            <a:ext cx="352306" cy="332056"/>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4" name="标题 1"/>
          <p:cNvSpPr txBox="1"/>
          <p:nvPr/>
        </p:nvSpPr>
        <p:spPr>
          <a:xfrm rot="0" flipH="0" flipV="0">
            <a:off x="952186" y="472816"/>
            <a:ext cx="10338114" cy="468000"/>
          </a:xfrm>
          <a:prstGeom prst="rect">
            <a:avLst/>
          </a:prstGeom>
          <a:noFill/>
          <a:ln cap="sq">
            <a:noFill/>
          </a:ln>
        </p:spPr>
        <p:txBody>
          <a:bodyPr vert="horz" wrap="square" lIns="0" tIns="0" rIns="0" bIns="0" rtlCol="0" anchor="ctr"/>
          <a:lstStyle/>
          <a:p>
            <a:pPr algn="l">
              <a:lnSpc>
                <a:spcPct val="130000"/>
              </a:lnSpc>
            </a:pPr>
            <a:r>
              <a:rPr kumimoji="1" lang="en-US" altLang="zh-CN" sz="2800">
                <a:ln w="12700">
                  <a:noFill/>
                </a:ln>
                <a:solidFill>
                  <a:srgbClr val="0D0D0D">
                    <a:alpha val="100000"/>
                  </a:srgbClr>
                </a:solidFill>
                <a:latin typeface="Source Han Sans CN Bold Bold"/>
                <a:ea typeface="Source Han Sans CN Bold Bold"/>
                <a:cs typeface="Source Han Sans CN Bold Bold"/>
              </a:rPr>
              <a:t>总结与展望</a:t>
            </a:r>
            <a:endParaRPr kumimoji="1" lang="zh-CN" altLang="en-US"/>
          </a:p>
        </p:txBody>
      </p:sp>
      <p:sp>
        <p:nvSpPr>
          <p:cNvPr id="25" name="标题 1"/>
          <p:cNvSpPr txBox="1"/>
          <p:nvPr/>
        </p:nvSpPr>
        <p:spPr>
          <a:xfrm rot="0" flipH="0" flipV="0">
            <a:off x="370115" y="497864"/>
            <a:ext cx="396196" cy="396196"/>
          </a:xfrm>
          <a:custGeom>
            <a:avLst/>
            <a:gdLst>
              <a:gd name="connsiteX0" fmla="*/ 181653 w 320390"/>
              <a:gd name="connsiteY0" fmla="*/ 171371 h 320390"/>
              <a:gd name="connsiteX1" fmla="*/ 310108 w 320390"/>
              <a:gd name="connsiteY1" fmla="*/ 171371 h 320390"/>
              <a:gd name="connsiteX2" fmla="*/ 320390 w 320390"/>
              <a:gd name="connsiteY2" fmla="*/ 181653 h 320390"/>
              <a:gd name="connsiteX3" fmla="*/ 320390 w 320390"/>
              <a:gd name="connsiteY3" fmla="*/ 310108 h 320390"/>
              <a:gd name="connsiteX4" fmla="*/ 310108 w 320390"/>
              <a:gd name="connsiteY4" fmla="*/ 320390 h 320390"/>
              <a:gd name="connsiteX5" fmla="*/ 181653 w 320390"/>
              <a:gd name="connsiteY5" fmla="*/ 320390 h 320390"/>
              <a:gd name="connsiteX6" fmla="*/ 171371 w 320390"/>
              <a:gd name="connsiteY6" fmla="*/ 310108 h 320390"/>
              <a:gd name="connsiteX7" fmla="*/ 171371 w 320390"/>
              <a:gd name="connsiteY7" fmla="*/ 181653 h 320390"/>
              <a:gd name="connsiteX8" fmla="*/ 181653 w 320390"/>
              <a:gd name="connsiteY8" fmla="*/ 171371 h 320390"/>
              <a:gd name="connsiteX9" fmla="*/ 10282 w 320390"/>
              <a:gd name="connsiteY9" fmla="*/ 171371 h 320390"/>
              <a:gd name="connsiteX10" fmla="*/ 138737 w 320390"/>
              <a:gd name="connsiteY10" fmla="*/ 171371 h 320390"/>
              <a:gd name="connsiteX11" fmla="*/ 149019 w 320390"/>
              <a:gd name="connsiteY11" fmla="*/ 181653 h 320390"/>
              <a:gd name="connsiteX12" fmla="*/ 149019 w 320390"/>
              <a:gd name="connsiteY12" fmla="*/ 310108 h 320390"/>
              <a:gd name="connsiteX13" fmla="*/ 138737 w 320390"/>
              <a:gd name="connsiteY13" fmla="*/ 320390 h 320390"/>
              <a:gd name="connsiteX14" fmla="*/ 10282 w 320390"/>
              <a:gd name="connsiteY14" fmla="*/ 320390 h 320390"/>
              <a:gd name="connsiteX15" fmla="*/ 0 w 320390"/>
              <a:gd name="connsiteY15" fmla="*/ 310108 h 320390"/>
              <a:gd name="connsiteX16" fmla="*/ 0 w 320390"/>
              <a:gd name="connsiteY16" fmla="*/ 181653 h 320390"/>
              <a:gd name="connsiteX17" fmla="*/ 10282 w 320390"/>
              <a:gd name="connsiteY17" fmla="*/ 171371 h 320390"/>
              <a:gd name="connsiteX18" fmla="*/ 181653 w 320390"/>
              <a:gd name="connsiteY18" fmla="*/ 0 h 320390"/>
              <a:gd name="connsiteX19" fmla="*/ 310108 w 320390"/>
              <a:gd name="connsiteY19" fmla="*/ 0 h 320390"/>
              <a:gd name="connsiteX20" fmla="*/ 320390 w 320390"/>
              <a:gd name="connsiteY20" fmla="*/ 10282 h 320390"/>
              <a:gd name="connsiteX21" fmla="*/ 320390 w 320390"/>
              <a:gd name="connsiteY21" fmla="*/ 138737 h 320390"/>
              <a:gd name="connsiteX22" fmla="*/ 310108 w 320390"/>
              <a:gd name="connsiteY22" fmla="*/ 149019 h 320390"/>
              <a:gd name="connsiteX23" fmla="*/ 181653 w 320390"/>
              <a:gd name="connsiteY23" fmla="*/ 149019 h 320390"/>
              <a:gd name="connsiteX24" fmla="*/ 171371 w 320390"/>
              <a:gd name="connsiteY24" fmla="*/ 138737 h 320390"/>
              <a:gd name="connsiteX25" fmla="*/ 171371 w 320390"/>
              <a:gd name="connsiteY25" fmla="*/ 10282 h 320390"/>
              <a:gd name="connsiteX26" fmla="*/ 181653 w 320390"/>
              <a:gd name="connsiteY26" fmla="*/ 0 h 320390"/>
              <a:gd name="connsiteX27" fmla="*/ 10282 w 320390"/>
              <a:gd name="connsiteY27" fmla="*/ 0 h 320390"/>
              <a:gd name="connsiteX28" fmla="*/ 138737 w 320390"/>
              <a:gd name="connsiteY28" fmla="*/ 0 h 320390"/>
              <a:gd name="connsiteX29" fmla="*/ 149019 w 320390"/>
              <a:gd name="connsiteY29" fmla="*/ 10282 h 320390"/>
              <a:gd name="connsiteX30" fmla="*/ 149019 w 320390"/>
              <a:gd name="connsiteY30" fmla="*/ 138737 h 320390"/>
              <a:gd name="connsiteX31" fmla="*/ 138737 w 320390"/>
              <a:gd name="connsiteY31" fmla="*/ 149019 h 320390"/>
              <a:gd name="connsiteX32" fmla="*/ 10282 w 320390"/>
              <a:gd name="connsiteY32" fmla="*/ 149019 h 320390"/>
              <a:gd name="connsiteX33" fmla="*/ 0 w 320390"/>
              <a:gd name="connsiteY33" fmla="*/ 138737 h 320390"/>
              <a:gd name="connsiteX34" fmla="*/ 0 w 320390"/>
              <a:gd name="connsiteY34" fmla="*/ 10282 h 320390"/>
              <a:gd name="connsiteX35" fmla="*/ 10282 w 320390"/>
              <a:gd name="connsiteY35" fmla="*/ 0 h 320390"/>
            </a:gdLst>
            <a:rect l="l" t="t" r="r" b="b"/>
            <a:pathLst>
              <a:path w="320390" h="320390">
                <a:moveTo>
                  <a:pt x="181653" y="171371"/>
                </a:moveTo>
                <a:lnTo>
                  <a:pt x="310108" y="171371"/>
                </a:lnTo>
                <a:cubicBezTo>
                  <a:pt x="315787" y="171371"/>
                  <a:pt x="320390" y="175974"/>
                  <a:pt x="320390" y="181653"/>
                </a:cubicBezTo>
                <a:lnTo>
                  <a:pt x="320390" y="310108"/>
                </a:lnTo>
                <a:cubicBezTo>
                  <a:pt x="320390" y="315787"/>
                  <a:pt x="315787" y="320390"/>
                  <a:pt x="310108" y="320390"/>
                </a:cubicBezTo>
                <a:lnTo>
                  <a:pt x="181653" y="320390"/>
                </a:lnTo>
                <a:cubicBezTo>
                  <a:pt x="175974" y="320390"/>
                  <a:pt x="171371" y="315787"/>
                  <a:pt x="171371" y="310108"/>
                </a:cubicBezTo>
                <a:lnTo>
                  <a:pt x="171371" y="181653"/>
                </a:lnTo>
                <a:cubicBezTo>
                  <a:pt x="171371" y="175974"/>
                  <a:pt x="175974" y="171371"/>
                  <a:pt x="181653" y="171371"/>
                </a:cubicBezTo>
                <a:close/>
                <a:moveTo>
                  <a:pt x="10282" y="171371"/>
                </a:moveTo>
                <a:lnTo>
                  <a:pt x="138737" y="171371"/>
                </a:lnTo>
                <a:cubicBezTo>
                  <a:pt x="144416" y="171371"/>
                  <a:pt x="149019" y="175974"/>
                  <a:pt x="149019" y="181653"/>
                </a:cubicBezTo>
                <a:lnTo>
                  <a:pt x="149019" y="310108"/>
                </a:lnTo>
                <a:cubicBezTo>
                  <a:pt x="149019" y="315787"/>
                  <a:pt x="144416" y="320390"/>
                  <a:pt x="138737" y="320390"/>
                </a:cubicBezTo>
                <a:lnTo>
                  <a:pt x="10282" y="320390"/>
                </a:lnTo>
                <a:cubicBezTo>
                  <a:pt x="4603" y="320390"/>
                  <a:pt x="0" y="315787"/>
                  <a:pt x="0" y="310108"/>
                </a:cubicBezTo>
                <a:lnTo>
                  <a:pt x="0" y="181653"/>
                </a:lnTo>
                <a:cubicBezTo>
                  <a:pt x="0" y="175974"/>
                  <a:pt x="4603" y="171371"/>
                  <a:pt x="10282" y="171371"/>
                </a:cubicBezTo>
                <a:close/>
                <a:moveTo>
                  <a:pt x="181653" y="0"/>
                </a:moveTo>
                <a:lnTo>
                  <a:pt x="310108" y="0"/>
                </a:lnTo>
                <a:cubicBezTo>
                  <a:pt x="315787" y="0"/>
                  <a:pt x="320390" y="4603"/>
                  <a:pt x="320390" y="10282"/>
                </a:cubicBezTo>
                <a:lnTo>
                  <a:pt x="320390" y="138737"/>
                </a:lnTo>
                <a:cubicBezTo>
                  <a:pt x="320390" y="144416"/>
                  <a:pt x="315787" y="149019"/>
                  <a:pt x="310108" y="149019"/>
                </a:cubicBezTo>
                <a:lnTo>
                  <a:pt x="181653" y="149019"/>
                </a:lnTo>
                <a:cubicBezTo>
                  <a:pt x="175974" y="149019"/>
                  <a:pt x="171371" y="144416"/>
                  <a:pt x="171371" y="138737"/>
                </a:cubicBezTo>
                <a:lnTo>
                  <a:pt x="171371" y="10282"/>
                </a:lnTo>
                <a:cubicBezTo>
                  <a:pt x="171371" y="4603"/>
                  <a:pt x="175974" y="0"/>
                  <a:pt x="181653" y="0"/>
                </a:cubicBezTo>
                <a:close/>
                <a:moveTo>
                  <a:pt x="10282" y="0"/>
                </a:moveTo>
                <a:lnTo>
                  <a:pt x="138737" y="0"/>
                </a:lnTo>
                <a:cubicBezTo>
                  <a:pt x="144416" y="0"/>
                  <a:pt x="149019" y="4603"/>
                  <a:pt x="149019" y="10282"/>
                </a:cubicBezTo>
                <a:lnTo>
                  <a:pt x="149019" y="138737"/>
                </a:lnTo>
                <a:cubicBezTo>
                  <a:pt x="149019" y="144416"/>
                  <a:pt x="144416" y="149019"/>
                  <a:pt x="138737" y="149019"/>
                </a:cubicBezTo>
                <a:lnTo>
                  <a:pt x="10282" y="149019"/>
                </a:lnTo>
                <a:cubicBezTo>
                  <a:pt x="4603" y="149019"/>
                  <a:pt x="0" y="144416"/>
                  <a:pt x="0" y="138737"/>
                </a:cubicBezTo>
                <a:lnTo>
                  <a:pt x="0" y="10282"/>
                </a:lnTo>
                <a:cubicBezTo>
                  <a:pt x="0" y="4603"/>
                  <a:pt x="4603" y="0"/>
                  <a:pt x="10282" y="0"/>
                </a:cubicBezTo>
                <a:close/>
              </a:path>
            </a:pathLst>
          </a:custGeom>
          <a:solidFill>
            <a:schemeClr val="accent1"/>
          </a:solidFill>
          <a:ln w="12700" cap="sq">
            <a:noFill/>
            <a:miter/>
          </a:ln>
        </p:spPr>
        <p:txBody>
          <a:bodyPr vert="horz" wrap="square" lIns="0" tIns="0" rIns="0" bIns="0" rtlCol="0" anchor="ctr"/>
          <a:lstStyle/>
          <a:p>
            <a:pPr algn="ctr">
              <a:lnSpc>
                <a:spcPct val="110000"/>
              </a:lnSpc>
            </a:pPr>
            <a:endParaRPr kumimoji="1" lang="zh-CN" altLang="en-US"/>
          </a:p>
        </p:txBody>
      </p:sp>
      <p:sp>
        <p:nvSpPr>
          <p:cNvPr id="26" name="标题 1"/>
          <p:cNvSpPr txBox="1"/>
          <p:nvPr/>
        </p:nvSpPr>
        <p:spPr>
          <a:xfrm rot="0" flipH="0" flipV="0">
            <a:off x="788446" y="284513"/>
            <a:ext cx="181341" cy="181341"/>
          </a:xfrm>
          <a:prstGeom prst="roundRect">
            <a:avLst/>
          </a:prstGeom>
          <a:solidFill>
            <a:schemeClr val="accent1">
              <a:lumMod val="60000"/>
              <a:lumOff val="40000"/>
            </a:schemeClr>
          </a:solidFill>
          <a:ln w="12700" cap="sq">
            <a:noFill/>
            <a:miter/>
          </a:ln>
        </p:spPr>
        <p:txBody>
          <a:bodyPr vert="horz" wrap="square" lIns="0" tIns="0" rIns="0" bIns="0" rtlCol="0" anchor="ctr"/>
          <a:lstStyle/>
          <a:p>
            <a:pPr algn="ctr">
              <a:lnSpc>
                <a:spcPct val="110000"/>
              </a:lnSpc>
            </a:pPr>
            <a:endParaRPr kumimoji="1" lang="zh-CN" altLang="en-US"/>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20"/>
          <p:cNvPicPr>
            <a:picLocks noChangeAspect="1"/>
          </p:cNvPicPr>
          <p:nvPr/>
        </p:nvPicPr>
        <p:blipFill>
          <a:blip r:embed="rId3">
            <a:alphaModFix amt="100000"/>
          </a:blip>
          <a:srcRect l="2626" t="17166" r="20773" b="6233"/>
          <a:stretch>
            <a:fillRect/>
          </a:stretch>
        </p:blipFill>
        <p:spPr>
          <a:xfrm rot="0" flipH="0" flipV="0">
            <a:off x="1" y="1"/>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rect l="l" t="t" r="r" b="b"/>
            <a:pathLst>
              <a:path w="12192000" h="6858000">
                <a:moveTo>
                  <a:pt x="0" y="0"/>
                </a:moveTo>
                <a:lnTo>
                  <a:pt x="12192000" y="0"/>
                </a:lnTo>
                <a:lnTo>
                  <a:pt x="12192000" y="6858000"/>
                </a:lnTo>
                <a:lnTo>
                  <a:pt x="0" y="6858000"/>
                </a:lnTo>
                <a:close/>
              </a:path>
            </a:pathLst>
          </a:custGeom>
          <a:noFill/>
          <a:ln>
            <a:noFill/>
          </a:ln>
        </p:spPr>
      </p:pic>
      <p:sp>
        <p:nvSpPr>
          <p:cNvPr id="3" name="任意多边形: 形状 28"/>
          <p:cNvSpPr txBox="1"/>
          <p:nvPr/>
        </p:nvSpPr>
        <p:spPr>
          <a:xfrm rot="0" flipH="0" flipV="0">
            <a:off x="660399" y="892421"/>
            <a:ext cx="2207351" cy="274105"/>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accent1">
              <a:lumMod val="50000"/>
            </a:schemeClr>
          </a:solidFill>
          <a:ln w="9525"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4" name="文本框 3"/>
          <p:cNvSpPr txBox="1"/>
          <p:nvPr/>
        </p:nvSpPr>
        <p:spPr>
          <a:xfrm rot="0" flipH="0" flipV="0">
            <a:off x="660399" y="2398913"/>
            <a:ext cx="6409870" cy="2060173"/>
          </a:xfrm>
          <a:prstGeom prst="rect">
            <a:avLst/>
          </a:prstGeom>
          <a:noFill/>
          <a:ln>
            <a:noFill/>
          </a:ln>
        </p:spPr>
        <p:txBody>
          <a:bodyPr vert="horz" wrap="square" lIns="91440" tIns="45720" rIns="91440" bIns="45720" rtlCol="0" anchor="ctr"/>
          <a:lstStyle/>
          <a:p>
            <a:pPr algn="l">
              <a:lnSpc>
                <a:spcPct val="130000"/>
              </a:lnSpc>
            </a:pPr>
            <a:r>
              <a:rPr kumimoji="1" lang="en-US" altLang="zh-CN" sz="5400">
                <a:ln w="12700">
                  <a:noFill/>
                </a:ln>
                <a:gradFill>
                  <a:gsLst>
                    <a:gs pos="17000">
                      <a:srgbClr val="081CA7">
                        <a:alpha val="100000"/>
                      </a:srgbClr>
                    </a:gs>
                    <a:gs pos="100000">
                      <a:srgbClr val="6578F8">
                        <a:alpha val="100000"/>
                      </a:srgbClr>
                    </a:gs>
                  </a:gsLst>
                  <a:lin ang="3600000" scaled="0"/>
                </a:gradFill>
                <a:latin typeface="Source Han Sans CN Heavy Bold"/>
                <a:ea typeface="Source Han Sans CN Heavy Bold"/>
                <a:cs typeface="Source Han Sans CN Heavy Bold"/>
              </a:rPr>
              <a:t>谢谢大家</a:t>
            </a:r>
            <a:endParaRPr kumimoji="1" lang="zh-CN" altLang="en-US"/>
          </a:p>
        </p:txBody>
      </p:sp>
      <p:sp>
        <p:nvSpPr>
          <p:cNvPr id="5" name="文本框 16"/>
          <p:cNvSpPr txBox="1"/>
          <p:nvPr/>
        </p:nvSpPr>
        <p:spPr>
          <a:xfrm rot="0" flipH="0" flipV="1">
            <a:off x="755610" y="2087848"/>
            <a:ext cx="4995234" cy="138058"/>
          </a:xfrm>
          <a:custGeom>
            <a:avLst/>
            <a:gdLst>
              <a:gd name="connsiteX0" fmla="*/ 586895 w 4995234"/>
              <a:gd name="connsiteY0" fmla="*/ 0 h 138058"/>
              <a:gd name="connsiteX1" fmla="*/ 2302072 w 4995234"/>
              <a:gd name="connsiteY1" fmla="*/ 0 h 138058"/>
              <a:gd name="connsiteX2" fmla="*/ 2891612 w 4995234"/>
              <a:gd name="connsiteY2" fmla="*/ 0 h 138058"/>
              <a:gd name="connsiteX3" fmla="*/ 4995234 w 4995234"/>
              <a:gd name="connsiteY3" fmla="*/ 0 h 138058"/>
              <a:gd name="connsiteX4" fmla="*/ 4995234 w 4995234"/>
              <a:gd name="connsiteY4" fmla="*/ 138058 h 138058"/>
              <a:gd name="connsiteX5" fmla="*/ 2827683 w 4995234"/>
              <a:gd name="connsiteY5" fmla="*/ 138058 h 138058"/>
              <a:gd name="connsiteX6" fmla="*/ 2302072 w 4995234"/>
              <a:gd name="connsiteY6" fmla="*/ 138058 h 138058"/>
              <a:gd name="connsiteX7" fmla="*/ 522966 w 4995234"/>
              <a:gd name="connsiteY7" fmla="*/ 138058 h 138058"/>
              <a:gd name="connsiteX8" fmla="*/ 422602 w 4995234"/>
              <a:gd name="connsiteY8" fmla="*/ 0 h 138058"/>
              <a:gd name="connsiteX9" fmla="*/ 480482 w 4995234"/>
              <a:gd name="connsiteY9" fmla="*/ 0 h 138058"/>
              <a:gd name="connsiteX10" fmla="*/ 485936 w 4995234"/>
              <a:gd name="connsiteY10" fmla="*/ 0 h 138058"/>
              <a:gd name="connsiteX11" fmla="*/ 543816 w 4995234"/>
              <a:gd name="connsiteY11" fmla="*/ 0 h 138058"/>
              <a:gd name="connsiteX12" fmla="*/ 469858 w 4995234"/>
              <a:gd name="connsiteY12" fmla="*/ 138058 h 138058"/>
              <a:gd name="connsiteX13" fmla="*/ 411978 w 4995234"/>
              <a:gd name="connsiteY13" fmla="*/ 138058 h 138058"/>
              <a:gd name="connsiteX14" fmla="*/ 406524 w 4995234"/>
              <a:gd name="connsiteY14" fmla="*/ 138058 h 138058"/>
              <a:gd name="connsiteX15" fmla="*/ 348644 w 4995234"/>
              <a:gd name="connsiteY15" fmla="*/ 138058 h 138058"/>
              <a:gd name="connsiteX16" fmla="*/ 248280 w 4995234"/>
              <a:gd name="connsiteY16" fmla="*/ 0 h 138058"/>
              <a:gd name="connsiteX17" fmla="*/ 306160 w 4995234"/>
              <a:gd name="connsiteY17" fmla="*/ 0 h 138058"/>
              <a:gd name="connsiteX18" fmla="*/ 311614 w 4995234"/>
              <a:gd name="connsiteY18" fmla="*/ 0 h 138058"/>
              <a:gd name="connsiteX19" fmla="*/ 369494 w 4995234"/>
              <a:gd name="connsiteY19" fmla="*/ 0 h 138058"/>
              <a:gd name="connsiteX20" fmla="*/ 295536 w 4995234"/>
              <a:gd name="connsiteY20" fmla="*/ 138058 h 138058"/>
              <a:gd name="connsiteX21" fmla="*/ 237656 w 4995234"/>
              <a:gd name="connsiteY21" fmla="*/ 138058 h 138058"/>
              <a:gd name="connsiteX22" fmla="*/ 232202 w 4995234"/>
              <a:gd name="connsiteY22" fmla="*/ 138058 h 138058"/>
              <a:gd name="connsiteX23" fmla="*/ 174322 w 4995234"/>
              <a:gd name="connsiteY23" fmla="*/ 138058 h 138058"/>
              <a:gd name="connsiteX24" fmla="*/ 73958 w 4995234"/>
              <a:gd name="connsiteY24" fmla="*/ 0 h 138058"/>
              <a:gd name="connsiteX25" fmla="*/ 131838 w 4995234"/>
              <a:gd name="connsiteY25" fmla="*/ 0 h 138058"/>
              <a:gd name="connsiteX26" fmla="*/ 137292 w 4995234"/>
              <a:gd name="connsiteY26" fmla="*/ 0 h 138058"/>
              <a:gd name="connsiteX27" fmla="*/ 195172 w 4995234"/>
              <a:gd name="connsiteY27" fmla="*/ 0 h 138058"/>
              <a:gd name="connsiteX28" fmla="*/ 121214 w 4995234"/>
              <a:gd name="connsiteY28" fmla="*/ 138058 h 138058"/>
              <a:gd name="connsiteX29" fmla="*/ 63334 w 4995234"/>
              <a:gd name="connsiteY29" fmla="*/ 138058 h 138058"/>
              <a:gd name="connsiteX30" fmla="*/ 57880 w 4995234"/>
              <a:gd name="connsiteY30" fmla="*/ 138058 h 138058"/>
              <a:gd name="connsiteX31" fmla="*/ 0 w 4995234"/>
              <a:gd name="connsiteY31" fmla="*/ 138058 h 138058"/>
            </a:gdLst>
            <a:rect l="l" t="t" r="r" b="b"/>
            <a:pathLst>
              <a:path w="4995234" h="138058">
                <a:moveTo>
                  <a:pt x="586895" y="0"/>
                </a:moveTo>
                <a:lnTo>
                  <a:pt x="2302072" y="0"/>
                </a:lnTo>
                <a:lnTo>
                  <a:pt x="2891612" y="0"/>
                </a:lnTo>
                <a:lnTo>
                  <a:pt x="4995234" y="0"/>
                </a:lnTo>
                <a:lnTo>
                  <a:pt x="4995234" y="138058"/>
                </a:lnTo>
                <a:lnTo>
                  <a:pt x="2827683" y="138058"/>
                </a:lnTo>
                <a:lnTo>
                  <a:pt x="2302072" y="138058"/>
                </a:lnTo>
                <a:lnTo>
                  <a:pt x="522966" y="138058"/>
                </a:lnTo>
                <a:close/>
                <a:moveTo>
                  <a:pt x="422602" y="0"/>
                </a:moveTo>
                <a:lnTo>
                  <a:pt x="480482" y="0"/>
                </a:lnTo>
                <a:lnTo>
                  <a:pt x="485936" y="0"/>
                </a:lnTo>
                <a:lnTo>
                  <a:pt x="543816" y="0"/>
                </a:lnTo>
                <a:lnTo>
                  <a:pt x="469858" y="138058"/>
                </a:lnTo>
                <a:lnTo>
                  <a:pt x="411978" y="138058"/>
                </a:lnTo>
                <a:lnTo>
                  <a:pt x="406524" y="138058"/>
                </a:lnTo>
                <a:lnTo>
                  <a:pt x="348644" y="138058"/>
                </a:lnTo>
                <a:close/>
                <a:moveTo>
                  <a:pt x="248280" y="0"/>
                </a:moveTo>
                <a:lnTo>
                  <a:pt x="306160" y="0"/>
                </a:lnTo>
                <a:lnTo>
                  <a:pt x="311614" y="0"/>
                </a:lnTo>
                <a:lnTo>
                  <a:pt x="369494" y="0"/>
                </a:lnTo>
                <a:lnTo>
                  <a:pt x="295536" y="138058"/>
                </a:lnTo>
                <a:lnTo>
                  <a:pt x="237656" y="138058"/>
                </a:lnTo>
                <a:lnTo>
                  <a:pt x="232202" y="138058"/>
                </a:lnTo>
                <a:lnTo>
                  <a:pt x="174322" y="138058"/>
                </a:lnTo>
                <a:close/>
                <a:moveTo>
                  <a:pt x="73958" y="0"/>
                </a:moveTo>
                <a:lnTo>
                  <a:pt x="131838" y="0"/>
                </a:lnTo>
                <a:lnTo>
                  <a:pt x="137292" y="0"/>
                </a:lnTo>
                <a:lnTo>
                  <a:pt x="195172" y="0"/>
                </a:lnTo>
                <a:lnTo>
                  <a:pt x="121214" y="138058"/>
                </a:lnTo>
                <a:lnTo>
                  <a:pt x="63334" y="138058"/>
                </a:lnTo>
                <a:lnTo>
                  <a:pt x="57880" y="138058"/>
                </a:lnTo>
                <a:lnTo>
                  <a:pt x="0" y="138058"/>
                </a:lnTo>
                <a:close/>
              </a:path>
            </a:pathLst>
          </a:custGeom>
          <a:gradFill>
            <a:gsLst>
              <a:gs pos="0">
                <a:schemeClr val="bg1"/>
              </a:gs>
              <a:gs pos="100000">
                <a:schemeClr val="bg1">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矩形: 圆角 22"/>
          <p:cNvSpPr txBox="1"/>
          <p:nvPr/>
        </p:nvSpPr>
        <p:spPr>
          <a:xfrm rot="0" flipH="0" flipV="0">
            <a:off x="755610" y="4958572"/>
            <a:ext cx="6018330" cy="482600"/>
          </a:xfrm>
          <a:prstGeom prst="roundRect">
            <a:avLst>
              <a:gd name="adj" fmla="val 50000"/>
            </a:avLst>
          </a:prstGeom>
          <a:solidFill>
            <a:schemeClr val="accent1"/>
          </a:solidFill>
          <a:ln w="1905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矩形: 圆角 23"/>
          <p:cNvSpPr txBox="1"/>
          <p:nvPr/>
        </p:nvSpPr>
        <p:spPr>
          <a:xfrm rot="0" flipH="0" flipV="0">
            <a:off x="830766" y="5028422"/>
            <a:ext cx="342900" cy="342900"/>
          </a:xfrm>
          <a:prstGeom prst="roundRect">
            <a:avLst>
              <a:gd name="adj" fmla="val 50000"/>
            </a:avLst>
          </a:prstGeom>
          <a:solidFill>
            <a:schemeClr val="bg1"/>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13"/>
          <p:cNvSpPr txBox="1"/>
          <p:nvPr/>
        </p:nvSpPr>
        <p:spPr>
          <a:xfrm rot="0" flipH="0" flipV="0">
            <a:off x="912177" y="5102336"/>
            <a:ext cx="180081" cy="195072"/>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accent1"/>
          </a:solidFill>
          <a:ln w="1860"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9" name="标题 1"/>
          <p:cNvSpPr txBox="1"/>
          <p:nvPr/>
        </p:nvSpPr>
        <p:spPr>
          <a:xfrm rot="0" flipH="0" flipV="0">
            <a:off x="1308750" y="5028056"/>
            <a:ext cx="853074"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Source Han Sans CN Heavy Bold"/>
                <a:ea typeface="Source Han Sans CN Heavy Bold"/>
                <a:cs typeface="Source Han Sans CN Heavy Bold"/>
              </a:rPr>
              <a:t>主讲人：</a:t>
            </a:r>
            <a:endParaRPr kumimoji="1" lang="zh-CN" altLang="en-US"/>
          </a:p>
        </p:txBody>
      </p:sp>
      <p:sp>
        <p:nvSpPr>
          <p:cNvPr id="10" name="标题 1"/>
          <p:cNvSpPr txBox="1"/>
          <p:nvPr/>
        </p:nvSpPr>
        <p:spPr>
          <a:xfrm rot="0" flipH="0" flipV="0">
            <a:off x="2131499" y="5028056"/>
            <a:ext cx="664940"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思源黑体 CN Regular"/>
                <a:ea typeface="思源黑体 CN Regular"/>
                <a:cs typeface="思源黑体 CN Regular"/>
              </a:rPr>
              <a:t>AiPPT</a:t>
            </a:r>
            <a:endParaRPr kumimoji="1" lang="zh-CN" altLang="en-US"/>
          </a:p>
        </p:txBody>
      </p:sp>
      <p:sp>
        <p:nvSpPr>
          <p:cNvPr id="11" name="矩形: 圆角 27"/>
          <p:cNvSpPr txBox="1"/>
          <p:nvPr/>
        </p:nvSpPr>
        <p:spPr>
          <a:xfrm rot="0" flipH="0" flipV="0">
            <a:off x="3265703" y="5028422"/>
            <a:ext cx="342900" cy="342900"/>
          </a:xfrm>
          <a:prstGeom prst="roundRect">
            <a:avLst>
              <a:gd name="adj" fmla="val 50000"/>
            </a:avLst>
          </a:prstGeom>
          <a:solidFill>
            <a:schemeClr val="bg1"/>
          </a:solidFill>
          <a:ln w="1905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18"/>
          <p:cNvSpPr txBox="1"/>
          <p:nvPr/>
        </p:nvSpPr>
        <p:spPr>
          <a:xfrm rot="0" flipH="0" flipV="0">
            <a:off x="3343355" y="5102336"/>
            <a:ext cx="187599" cy="195072"/>
          </a:xfrm>
          <a:custGeom>
            <a:avLst/>
            <a:gdLst>
              <a:gd name="connsiteX0" fmla="*/ 198153 w 692417"/>
              <a:gd name="connsiteY0" fmla="*/ 663680 h 720001"/>
              <a:gd name="connsiteX1" fmla="*/ 239787 w 692417"/>
              <a:gd name="connsiteY1" fmla="*/ 663680 h 720001"/>
              <a:gd name="connsiteX2" fmla="*/ 295235 w 692417"/>
              <a:gd name="connsiteY2" fmla="*/ 663680 h 720001"/>
              <a:gd name="connsiteX3" fmla="*/ 397182 w 692417"/>
              <a:gd name="connsiteY3" fmla="*/ 663680 h 720001"/>
              <a:gd name="connsiteX4" fmla="*/ 452630 w 692417"/>
              <a:gd name="connsiteY4" fmla="*/ 663680 h 720001"/>
              <a:gd name="connsiteX5" fmla="*/ 494264 w 692417"/>
              <a:gd name="connsiteY5" fmla="*/ 663680 h 720001"/>
              <a:gd name="connsiteX6" fmla="*/ 522425 w 692417"/>
              <a:gd name="connsiteY6" fmla="*/ 691841 h 720001"/>
              <a:gd name="connsiteX7" fmla="*/ 494264 w 692417"/>
              <a:gd name="connsiteY7" fmla="*/ 720001 h 720001"/>
              <a:gd name="connsiteX8" fmla="*/ 452630 w 692417"/>
              <a:gd name="connsiteY8" fmla="*/ 720001 h 720001"/>
              <a:gd name="connsiteX9" fmla="*/ 397182 w 692417"/>
              <a:gd name="connsiteY9" fmla="*/ 720001 h 720001"/>
              <a:gd name="connsiteX10" fmla="*/ 295235 w 692417"/>
              <a:gd name="connsiteY10" fmla="*/ 720001 h 720001"/>
              <a:gd name="connsiteX11" fmla="*/ 239787 w 692417"/>
              <a:gd name="connsiteY11" fmla="*/ 720001 h 720001"/>
              <a:gd name="connsiteX12" fmla="*/ 198153 w 692417"/>
              <a:gd name="connsiteY12" fmla="*/ 720001 h 720001"/>
              <a:gd name="connsiteX13" fmla="*/ 169992 w 692417"/>
              <a:gd name="connsiteY13" fmla="*/ 691841 h 720001"/>
              <a:gd name="connsiteX14" fmla="*/ 198153 w 692417"/>
              <a:gd name="connsiteY14" fmla="*/ 663680 h 720001"/>
              <a:gd name="connsiteX15" fmla="*/ 154400 w 692417"/>
              <a:gd name="connsiteY15" fmla="*/ 572143 h 720001"/>
              <a:gd name="connsiteX16" fmla="*/ 154241 w 692417"/>
              <a:gd name="connsiteY16" fmla="*/ 572597 h 720001"/>
              <a:gd name="connsiteX17" fmla="*/ 160423 w 692417"/>
              <a:gd name="connsiteY17" fmla="*/ 572597 h 720001"/>
              <a:gd name="connsiteX18" fmla="*/ 346215 w 692417"/>
              <a:gd name="connsiteY18" fmla="*/ 0 h 720001"/>
              <a:gd name="connsiteX19" fmla="*/ 456041 w 692417"/>
              <a:gd name="connsiteY19" fmla="*/ 22341 h 720001"/>
              <a:gd name="connsiteX20" fmla="*/ 545873 w 692417"/>
              <a:gd name="connsiteY20" fmla="*/ 82980 h 720001"/>
              <a:gd name="connsiteX21" fmla="*/ 606513 w 692417"/>
              <a:gd name="connsiteY21" fmla="*/ 172812 h 720001"/>
              <a:gd name="connsiteX22" fmla="*/ 628853 w 692417"/>
              <a:gd name="connsiteY22" fmla="*/ 282638 h 720001"/>
              <a:gd name="connsiteX23" fmla="*/ 628853 w 692417"/>
              <a:gd name="connsiteY23" fmla="*/ 493091 h 720001"/>
              <a:gd name="connsiteX24" fmla="*/ 687990 w 692417"/>
              <a:gd name="connsiteY24" fmla="*/ 585551 h 720001"/>
              <a:gd name="connsiteX25" fmla="*/ 688929 w 692417"/>
              <a:gd name="connsiteY25" fmla="*/ 614275 h 720001"/>
              <a:gd name="connsiteX26" fmla="*/ 664336 w 692417"/>
              <a:gd name="connsiteY26" fmla="*/ 628918 h 720001"/>
              <a:gd name="connsiteX27" fmla="*/ 28189 w 692417"/>
              <a:gd name="connsiteY27" fmla="*/ 628918 h 720001"/>
              <a:gd name="connsiteX28" fmla="*/ 3596 w 692417"/>
              <a:gd name="connsiteY28" fmla="*/ 614462 h 720001"/>
              <a:gd name="connsiteX29" fmla="*/ 4159 w 692417"/>
              <a:gd name="connsiteY29" fmla="*/ 585927 h 720001"/>
              <a:gd name="connsiteX30" fmla="*/ 63578 w 692417"/>
              <a:gd name="connsiteY30" fmla="*/ 489336 h 720001"/>
              <a:gd name="connsiteX31" fmla="*/ 63578 w 692417"/>
              <a:gd name="connsiteY31" fmla="*/ 282638 h 720001"/>
              <a:gd name="connsiteX32" fmla="*/ 85919 w 692417"/>
              <a:gd name="connsiteY32" fmla="*/ 172812 h 720001"/>
              <a:gd name="connsiteX33" fmla="*/ 146558 w 692417"/>
              <a:gd name="connsiteY33" fmla="*/ 82980 h 720001"/>
              <a:gd name="connsiteX34" fmla="*/ 236389 w 692417"/>
              <a:gd name="connsiteY34" fmla="*/ 22341 h 720001"/>
              <a:gd name="connsiteX35" fmla="*/ 346215 w 692417"/>
              <a:gd name="connsiteY35" fmla="*/ 0 h 720001"/>
            </a:gdLst>
            <a:rect l="l" t="t" r="r" b="b"/>
            <a:pathLst>
              <a:path w="692417" h="720001">
                <a:moveTo>
                  <a:pt x="198153" y="663680"/>
                </a:moveTo>
                <a:lnTo>
                  <a:pt x="239787" y="663680"/>
                </a:lnTo>
                <a:lnTo>
                  <a:pt x="295235" y="663680"/>
                </a:lnTo>
                <a:lnTo>
                  <a:pt x="397182" y="663680"/>
                </a:lnTo>
                <a:lnTo>
                  <a:pt x="452630" y="663680"/>
                </a:lnTo>
                <a:lnTo>
                  <a:pt x="494264" y="663680"/>
                </a:lnTo>
                <a:cubicBezTo>
                  <a:pt x="509847" y="663680"/>
                  <a:pt x="522425" y="676259"/>
                  <a:pt x="522425" y="691841"/>
                </a:cubicBezTo>
                <a:cubicBezTo>
                  <a:pt x="522425" y="707423"/>
                  <a:pt x="509753" y="720001"/>
                  <a:pt x="494264" y="720001"/>
                </a:cubicBezTo>
                <a:lnTo>
                  <a:pt x="452630" y="720001"/>
                </a:lnTo>
                <a:lnTo>
                  <a:pt x="397182" y="720001"/>
                </a:lnTo>
                <a:lnTo>
                  <a:pt x="295235" y="720001"/>
                </a:lnTo>
                <a:lnTo>
                  <a:pt x="239787" y="720001"/>
                </a:lnTo>
                <a:lnTo>
                  <a:pt x="198153" y="720001"/>
                </a:lnTo>
                <a:cubicBezTo>
                  <a:pt x="182571" y="720001"/>
                  <a:pt x="169992" y="707423"/>
                  <a:pt x="169992" y="691841"/>
                </a:cubicBezTo>
                <a:cubicBezTo>
                  <a:pt x="169992" y="676259"/>
                  <a:pt x="182571" y="663680"/>
                  <a:pt x="198153" y="663680"/>
                </a:cubicBezTo>
                <a:close/>
                <a:moveTo>
                  <a:pt x="154400" y="572143"/>
                </a:moveTo>
                <a:lnTo>
                  <a:pt x="154241" y="572597"/>
                </a:lnTo>
                <a:lnTo>
                  <a:pt x="160423" y="572597"/>
                </a:lnTo>
                <a:close/>
                <a:moveTo>
                  <a:pt x="346215" y="0"/>
                </a:moveTo>
                <a:cubicBezTo>
                  <a:pt x="384232" y="0"/>
                  <a:pt x="421122" y="7510"/>
                  <a:pt x="456041" y="22341"/>
                </a:cubicBezTo>
                <a:cubicBezTo>
                  <a:pt x="489646" y="36609"/>
                  <a:pt x="519872" y="57072"/>
                  <a:pt x="545873" y="82980"/>
                </a:cubicBezTo>
                <a:cubicBezTo>
                  <a:pt x="571875" y="108981"/>
                  <a:pt x="592245" y="139207"/>
                  <a:pt x="606513" y="172812"/>
                </a:cubicBezTo>
                <a:cubicBezTo>
                  <a:pt x="621344" y="207637"/>
                  <a:pt x="628853" y="244621"/>
                  <a:pt x="628853" y="282638"/>
                </a:cubicBezTo>
                <a:lnTo>
                  <a:pt x="628853" y="493091"/>
                </a:lnTo>
                <a:lnTo>
                  <a:pt x="687990" y="585551"/>
                </a:lnTo>
                <a:cubicBezTo>
                  <a:pt x="693528" y="594187"/>
                  <a:pt x="693904" y="605263"/>
                  <a:pt x="688929" y="614275"/>
                </a:cubicBezTo>
                <a:cubicBezTo>
                  <a:pt x="684048" y="623286"/>
                  <a:pt x="674567" y="628918"/>
                  <a:pt x="664336" y="628918"/>
                </a:cubicBezTo>
                <a:lnTo>
                  <a:pt x="28189" y="628918"/>
                </a:lnTo>
                <a:cubicBezTo>
                  <a:pt x="17958" y="628918"/>
                  <a:pt x="8571" y="623380"/>
                  <a:pt x="3596" y="614462"/>
                </a:cubicBezTo>
                <a:cubicBezTo>
                  <a:pt x="-1380" y="605545"/>
                  <a:pt x="-1192" y="594656"/>
                  <a:pt x="4159" y="585927"/>
                </a:cubicBezTo>
                <a:lnTo>
                  <a:pt x="63578" y="489336"/>
                </a:lnTo>
                <a:lnTo>
                  <a:pt x="63578" y="282638"/>
                </a:lnTo>
                <a:cubicBezTo>
                  <a:pt x="63578" y="244621"/>
                  <a:pt x="71087" y="207731"/>
                  <a:pt x="85919" y="172812"/>
                </a:cubicBezTo>
                <a:cubicBezTo>
                  <a:pt x="100186" y="139207"/>
                  <a:pt x="120650" y="108981"/>
                  <a:pt x="146558" y="82980"/>
                </a:cubicBezTo>
                <a:cubicBezTo>
                  <a:pt x="172465" y="56978"/>
                  <a:pt x="202785" y="36609"/>
                  <a:pt x="236389" y="22341"/>
                </a:cubicBezTo>
                <a:cubicBezTo>
                  <a:pt x="271214" y="7510"/>
                  <a:pt x="308199" y="0"/>
                  <a:pt x="346215" y="0"/>
                </a:cubicBezTo>
                <a:close/>
              </a:path>
            </a:pathLst>
          </a:custGeom>
          <a:solidFill>
            <a:schemeClr val="accent1"/>
          </a:solidFill>
          <a:ln w="1860"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3" name="标题 1"/>
          <p:cNvSpPr txBox="1"/>
          <p:nvPr/>
        </p:nvSpPr>
        <p:spPr>
          <a:xfrm rot="0" flipH="0" flipV="0">
            <a:off x="3817812" y="5028056"/>
            <a:ext cx="694790"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Source Han Sans CN Heavy Bold"/>
                <a:ea typeface="Source Han Sans CN Heavy Bold"/>
                <a:cs typeface="Source Han Sans CN Heavy Bold"/>
              </a:rPr>
              <a:t>时间：</a:t>
            </a:r>
            <a:endParaRPr kumimoji="1" lang="zh-CN" altLang="en-US"/>
          </a:p>
        </p:txBody>
      </p:sp>
      <p:sp>
        <p:nvSpPr>
          <p:cNvPr id="14" name="标题 1"/>
          <p:cNvSpPr txBox="1"/>
          <p:nvPr/>
        </p:nvSpPr>
        <p:spPr>
          <a:xfrm rot="0" flipH="0" flipV="0">
            <a:off x="4446342" y="5028056"/>
            <a:ext cx="794098" cy="343632"/>
          </a:xfrm>
          <a:prstGeom prst="rect">
            <a:avLst/>
          </a:prstGeom>
          <a:noFill/>
          <a:ln w="12700" cap="sq">
            <a:noFill/>
            <a:miter/>
          </a:ln>
        </p:spPr>
        <p:txBody>
          <a:bodyPr vert="horz" wrap="square" lIns="0" tIns="0" rIns="0" bIns="0" rtlCol="0" anchor="ctr"/>
          <a:lstStyle/>
          <a:p>
            <a:pPr algn="l">
              <a:lnSpc>
                <a:spcPct val="100000"/>
              </a:lnSpc>
            </a:pPr>
            <a:r>
              <a:rPr kumimoji="1" lang="en-US" altLang="zh-CN" sz="1600">
                <a:ln w="12700">
                  <a:noFill/>
                </a:ln>
                <a:solidFill>
                  <a:srgbClr val="FFFFFF">
                    <a:alpha val="100000"/>
                  </a:srgbClr>
                </a:solidFill>
                <a:latin typeface="思源黑体 CN Regular"/>
                <a:ea typeface="思源黑体 CN Regular"/>
                <a:cs typeface="思源黑体 CN Regular"/>
              </a:rPr>
              <a:t>202X.X</a:t>
            </a:r>
            <a:endParaRPr kumimoji="1" lang="zh-CN" altLang="en-US"/>
          </a:p>
        </p:txBody>
      </p:sp>
      <p:cxnSp>
        <p:nvCxnSpPr>
          <p:cNvPr id="15" name="直接连接符 32"/>
          <p:cNvCxnSpPr/>
          <p:nvPr/>
        </p:nvCxnSpPr>
        <p:spPr>
          <a:xfrm rot="0" flipH="0" flipV="0">
            <a:off x="5419022" y="5199135"/>
            <a:ext cx="1222319" cy="0"/>
          </a:xfrm>
          <a:prstGeom prst="line">
            <a:avLst/>
          </a:prstGeom>
          <a:noFill/>
          <a:ln w="38100" cap="sq">
            <a:solidFill>
              <a:schemeClr val="bg1"/>
            </a:solidFill>
            <a:prstDash val="solid"/>
            <a:miter/>
          </a:ln>
        </p:spPr>
      </p:cxnSp>
      <p:grpSp>
        <p:nvGrpSpPr>
          <p:cNvPr id="16" name=""/>
          <p:cNvGrpSpPr/>
          <p:nvPr/>
        </p:nvGrpSpPr>
        <p:grpSpPr>
          <a:xfrm>
            <a:off x="6480170" y="4876793"/>
            <a:ext cx="322342" cy="644684"/>
            <a:chOff x="6480170" y="4876793"/>
            <a:chExt cx="322342" cy="644684"/>
          </a:xfrm>
        </p:grpSpPr>
        <p:sp>
          <p:nvSpPr>
            <p:cNvPr id="17" name="弧形 34"/>
            <p:cNvSpPr txBox="1"/>
            <p:nvPr/>
          </p:nvSpPr>
          <p:spPr>
            <a:xfrm rot="0" flipH="1" flipV="0">
              <a:off x="6480170" y="5199135"/>
              <a:ext cx="322342" cy="322342"/>
            </a:xfrm>
            <a:prstGeom prst="arc">
              <a:avLst/>
            </a:prstGeom>
            <a:noFill/>
            <a:ln w="381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8" name="弧形 35"/>
            <p:cNvSpPr txBox="1"/>
            <p:nvPr/>
          </p:nvSpPr>
          <p:spPr>
            <a:xfrm rot="0" flipH="1" flipV="1">
              <a:off x="6480170" y="4876793"/>
              <a:ext cx="322342" cy="322342"/>
            </a:xfrm>
            <a:prstGeom prst="arc">
              <a:avLst/>
            </a:prstGeom>
            <a:noFill/>
            <a:ln w="38100" cap="sq">
              <a:solidFill>
                <a:schemeClr val="bg1"/>
              </a:solidFill>
              <a:prstDash val="solid"/>
              <a:miter/>
            </a:ln>
          </p:spPr>
          <p:txBody>
            <a:bodyPr vert="horz" wrap="square" lIns="91440" tIns="45720" rIns="91440" bIns="45720" rtlCol="0" anchor="ctr"/>
            <a:lstStyle/>
            <a:p>
              <a:pPr algn="ctr">
                <a:lnSpc>
                  <a:spcPct val="110000"/>
                </a:lnSpc>
              </a:pPr>
              <a:endParaRPr kumimoji="1" lang="zh-CN" altLang="en-US"/>
            </a:p>
          </p:txBody>
        </p:sp>
      </p:grpSp>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0E2841"/>
      </a:dk2>
      <a:lt2>
        <a:srgbClr val="E8E8E8"/>
      </a:lt2>
      <a:accent1>
        <a:srgbClr val="6578F8"/>
      </a:accent1>
      <a:accent2>
        <a:srgbClr val="2B79DB"/>
      </a:accent2>
      <a:accent3>
        <a:srgbClr val="6578F8"/>
      </a:accent3>
      <a:accent4>
        <a:srgbClr val="0380DD"/>
      </a:accent4>
      <a:accent5>
        <a:srgbClr val="6578F8"/>
      </a:accent5>
      <a:accent6>
        <a:srgbClr val="0380DD"/>
      </a:accent6>
      <a:hlink>
        <a:srgbClr val="467886"/>
      </a:hlink>
      <a:folHlink>
        <a:srgbClr val="96607D"/>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custom.xml><?xml version="1.0" encoding="utf-8"?>
<Properties xmlns="http://schemas.openxmlformats.org/officeDocument/2006/custom-properties" xmlns:vt="http://schemas.openxmlformats.org/officeDocument/2006/docPropsVTypes">
  <property fmtid="{D5CDD505-2E9C-101B-9397-08002B2CF9AE}" pid="2" name="AIGC">
    <vt:lpwstr>{"ContentProducer":"001191110105MA01D6BEX800000","ContentPropagator":"001191110105MA01D6BEX800000","Label":"1","ProduceID":"AIPPT_C_USER_DESIGN_17239036","PropagateID":"AIPPT_C_USER_DESIGN_17239036","ReservedCode1":"{\"SecurityData\":{\"Type\":\"TC260PG\",\"Version\":1,\"PubSD\":[{\"Type\":\"DS\",\"AlgID\":\"1.2.156.10197.1.501\",\"TBSData\":{\"Type\":\"LabelMataData\"},\"Signature\":\"304602210082e42c018b1dbc5697738c54e2c78d1f44f1d0e62b90e8712ee906904ad31d7e022100e084499a78309746f290cff746b422afd65dd1da514e9aae5fa9b923b078ac8c\"},{\"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ReservedCode2":"{\"SecurityData\":{\"Type\":\"TC260PG\",\"Version\":1,\"PubSD\":[{\"Type\":\"DS\",\"AlgID\":\"1.2.156.10197.1.501\",\"TBSData\":{\"Type\":\"LabelMataData\"},\"Signature\":\"3046022100984e17f152b187231f89a2bc6f1463821dd235ebfe12a0200108ac10ac923327022100ffc21661b1732e19497aeb0cfc9014721e92d102f90156a913897eac9740adcd\"},{\"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vt:lpwstr>
  </property>
</Properties>
</file>