
<file path=[Content_Types].xml><?xml version="1.0" encoding="utf-8"?>
<Types xmlns="http://schemas.openxmlformats.org/package/2006/content-types">
  <Default Extension="png" ContentType="image/png"/>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12192000" cy="6858000"/>
  <p:notesSz cx="6858000" cy="9144000"/>
  <p:embeddedFontLst>
    <p:embeddedFont>
      <p:font typeface="Source Han Sans CN Normal"/>
      <p:regular r:id="rId38"/>
    </p:embeddedFont>
    <p:embeddedFont>
      <p:font typeface="Source Han Sans CN Bold Bold"/>
      <p:regular r:id="rId39"/>
    </p:embeddedFont>
    <p:embeddedFont>
      <p:font typeface="OPPOSans R"/>
      <p:regular r:id="rId40"/>
    </p:embeddedFont>
    <p:embeddedFont>
      <p:font typeface="OPPOSans H"/>
      <p:regular r:id="rId41"/>
    </p:embeddedFont>
    <p:embeddedFont>
      <p:font typeface="OPPOSans B"/>
      <p:regular r:id="rId42"/>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font" Target="fonts/font2.fntdata"/>
<Relationship Id="rId39" Type="http://schemas.openxmlformats.org/officeDocument/2006/relationships/font" Target="fonts/font3.fntdata"/>
<Relationship Id="rId40" Type="http://schemas.openxmlformats.org/officeDocument/2006/relationships/font" Target="fonts/font5.fntdata"/>
<Relationship Id="rId41" Type="http://schemas.openxmlformats.org/officeDocument/2006/relationships/font" Target="fonts/font1.fntdata"/>
<Relationship Id="rId42" Type="http://schemas.openxmlformats.org/officeDocument/2006/relationships/font" Target="fonts/font4.fntdata"/>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
<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
<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
<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
<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
<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
<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
<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
<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
<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
<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
<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
<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
<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
<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
<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
<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
<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
<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
<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
<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
<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
<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
<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
<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
<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
<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
<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
<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主讲人：时间：AiPPT202X.X幼儿园奏乐活动的组织与实施</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0102CONTENTS03040506教研活动主题与流程概述目录奏乐活动注意事项教研活动延伸讨论（一）引导幼儿进行配器创作的注意事项教师担任指挥时的注意事项教研活动延伸讨论（二）</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Part教研活动主题与流程概述01</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今天教研活动的主题是“幼儿园奏乐活动的组织与实施”。奏乐活动是幼儿园艺术领域的重要组成部分，它不仅能培养幼儿的节奏感和音乐表现力，更能发展他们的协作能力、注意力和创造力。主题内容教研活动主题本次教研旨在为教师的实际教学提供清晰的框架和有益的参考，提升奏乐活动的教学质量，让孩子在美妙的音乐中快乐成长。主题意义</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幼儿园奏乐活动的基本流程采用四段式，一个结构清晰、层层递进的奏乐活动，通常包含四个基本环节。流程总体说明基本流程介绍这四个环节相互关联，逐步引导幼儿参与奏乐活动，从兴趣激发到最终的合奏表现，有助于幼儿全面发展音乐素养。环节重要性</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吸引幼儿注意力，激发他们对音乐的兴趣，初步感知音乐的节奏、旋律和情绪。环节目标兴趣激发与感知铺垫环节情境导入：通过故事、图画、实物或提问等方式，创设一个与乐曲相关的情境。例如：“今天，有一群小蚂蚁要搬运一个大西瓜，我们听听音乐里它们是怎么劳动的？”
完整欣赏：教师播放或弹奏完整的音乐，让幼儿有一个整体的印象。
身体感知：引导幼儿用身体动作来初步回应音乐，如拍手、跺脚、点头、摇摆等，自然地感受节拍。例如：“听到沉重的声音时，我们可以学大象跺脚；听到轻快的声音时，我们可以学小鸟拍翅膀。”具体做法</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认识乐器，探索其音色和演奏方法，学习并练习核心节奏型。环节目标探索乐器与节奏学习环节介绍乐器：出示本次活动中要使用的乐器（如响板、沙锤、铃鼓等），介绍其名称，示范正确的持握方法和演奏姿势。
自由探索：给予幼儿短暂的时间自由探索乐器，满足其好奇心。教师可引导：“试试看，你的乐器能发出几种不同的声音？”
节奏模仿与学习：教师示范拍打出本节课的核心节奏型（如：X X | X - |），并用“哒哒”或象声词（如“走走 停停”）来辅助幼儿理解；全体幼儿先不用乐器，徒手模仿节奏；在教师指挥下，幼儿使用乐器进行节奏练习，可以从单一节奏型开始，逐步增加难度。具体做法</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0102将节奏与音乐结合，进行分声部集体合奏，并鼓励幼儿进行简单的创造性表现。环节目标集体合奏与表现创造环节随乐演奏：播放完整音乐，指挥全体幼儿按照统一节奏型进行演奏。
声部编排：将幼儿分成2 - 3个声部，分配不同的节奏型或乐器。例如：A组（铃鼓）负责强拍，B组（沙锤）负责连续节奏，C组（响板）负责特色节奏点。
指挥与协作：教师用清晰的手势、眼神或语言提示不同声部的进入和停止，引导幼儿学习看指挥和相互配合。
鼓励创造：在熟悉乐曲后，可邀请幼儿为某一段落创编新的节奏型，或讨论用不同的方式演奏乐器（如敲击铃鼓的鼓面、边缘或摇晃）。具体做法</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环节目标让幼儿从兴奋状态平稳过渡，整理乐器，分享感受，提升活动价值。放松结束与整理评价环节具体做法放松活动：播放一段舒缓的音乐，引导幼儿做深呼吸或简单的放松动作，让情绪平静下来。
整理乐器：指导幼儿用正确的方法（轻拿轻放）将乐器收回指定位置，养成良好的习惯。
分享与评价：组织幼儿简短讨论：“刚才合奏时，你感觉怎么样？”“你觉得我们哪个声部演奏得最好听？”教师对幼儿的整体表现给予积极、具体的肯定。</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Part奏乐活动注意事项02</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选择结构清晰、节奏鲜明、旋律优美、长度适宜（一般3 - 5分钟）的乐曲，符合幼儿的年龄特点和欣赏水平。音乐选择活动前充分准备设定具体、可达成的活动目标（技能、情感、社会性）。小班重在兴趣探索，中班重在节奏模仿，大班重在协作创造。目标设定提前检查乐器数量与完好度，合理分配声部，确保每个幼儿都有参与机会。可以考虑轮换使用不同乐器。乐器配置空间安排预留足够的活动空间，确保幼儿演奏时不会互相干扰。声部座位安排要便于教师指挥和幼儿观看。</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语言指令要求语言指令儿童化、情境化：避免专业术语。用“小手指跳舞”代替“打节奏”，用“让沙锤下小雨”代替“摇晃”。活动中有效指导示范要求示范清晰准确：教师的演奏和指挥手势必须清晰、准确、富有感染力，是幼儿模仿的直接榜样。观察与指导方式观察与个别指导：密切关注每个幼儿的表现，对于有困难的幼儿给予手把手的指导；对于过于兴奋的幼儿，用巧妙的方式引导其遵守规则。鼓励与纠错原则多鼓励少纠错：保护幼儿的演奏热情。对于演奏中的小错误，多以集体练习的方式正面引导，而非单独批评。重在参与和体验的过程。预案调整原则灵活调整预案：根据幼儿的实际反应和活动现场情况，灵活调整教学节奏和内容。如果幼儿对某个节奏特别感兴趣，可以多练习一会儿。</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乐器安全教育幼儿不用乐器打闹、挥舞，不将小乐器放入口、鼻、耳中。安全与常规注意音量控制引导幼儿感受音乐的强弱，而非一味地大声敲击，保护听力，培养美感。常规坚持每一次活动都要坚持“取放、传递、休息”的乐器使用常规，使之成为幼儿的自觉行为。</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Part教研活动延伸讨论（一）03</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回顾我们自己在组织奏乐活动时，最常遇到的挑战如纪律混乱、节奏不合、幼儿兴趣不持久等。常见挑战问题诊断共同探讨如何解决这些问题，集思广益，寻求有效的解决方案。解决方式探讨</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分享内容请大家分享1 - 2首认为非常适合用于幼儿园奏乐活动的乐曲或儿歌。资源分享分享理由说明说明分享乐曲或儿歌的理由，以便其他教师参考。</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12设计要求以一首具体的乐曲（如《巡逻兵进行曲》）为例，分组设计一个包含四个基本流程的详细教案。案例设计设计意义通过案例设计，加深教师对奏乐活动流程的理解和应用，提高教学实践能力。</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Part引导幼儿进行配器创作的注意事项04</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原则内容引导幼儿进行配器创作的核心原则是从“教师主导”逐步过渡到“幼儿主导”。核心原则说明遵循此原则有助于培养幼儿的音乐感受力和创造力，让幼儿更积极地参与配器过程。原则重要性</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配器不是随意的，必须与音乐的形象、情绪、内容紧密相连。注意要点基于音乐形象连接生活经验提问启发：“这段音乐听起来像什么动物在走路？”（沉重、缓慢→大象/熊；轻快、跳跃→小兔/小鸟）“这个声音像是在描述什么？”（沙锤的“沙沙”声→下雨、风吹树叶；三角铁的清脆声→星星眨眼、铃铛响）
建立联系：让幼儿将乐器的音色特质与具体形象建立联系。例如，铃鼓（摇晃）可以表示波浪、欢呼，鼓（敲击）可以表示雷声、脚步声。具体做法</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不同年龄段幼儿的配器能力不同，不能一刀切。不同年龄段能力差异遵循年龄特点由简到难小班：主要以感知和模仿为主。教师提供单一乐器，让幼儿探索其声音与音乐的某一部分是否匹配。例如：“小熊来了，我们用什么乐器给它伴奏？（鼓）”
中班：可以开始二选一或三选一。教师提供2 - 3种乐器，引导幼儿讨论“哪种乐器的声音更适合这段跳跃的音乐？是响板还是沙锤？”让他们说出简单的理由。
大班：可以进行小组讨论和创编。教师给出音乐的结构（ABA段式），引导小组幼儿为A段和B段选择不同的乐器和节奏型，并尝试说出为什么。各年龄段做法</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0201不要急于否定幼儿“不合理”的想法，音乐没有唯一标准答案。注意要点倾听幼儿想法珍视创造性表达鼓励表达：“你为什么觉得铃鼓像大灰狼？”也许幼儿的理由是“因为它摇晃起来声音很吓人”，这是一个非常有价值的联想。
尝试验证：当幼儿提出一个与众不同的配器方案时，不妨让大家一起试一试，感受一下效果。即使不理想，这个过程也比直接被告知“不对”更有学习价值。
引导优化：如果幼儿的选择确实与音乐风格冲突过大，可以引导：“你的想法很有趣！不过这段音乐是轻柔的摇篮曲，我们用木鱼‘哒哒哒’的声音，小宝宝会不会被吵醒？我们试试换成碰铃‘叮——’的声音好不好？”具体做法</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要引导幼儿考虑合奏的整体效果，而不仅仅是个人喜好。注意要点注重音色平衡与合奏效果对比聆听：让一组幼儿用强音乐器（如鼓），另一组用弱音乐器（如沙锤）合奏，让大家感受音量失衡的问题，从而理解为什么需要“强弱搭配”。
角色比喻：将不同声部比喻成故事中的不同角色。“我们的音乐故事里，既需要有大声说话的巨人（鼓），也需要小声说话的花仙子（三角铁），故事才更好听。”具体做法</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Part教师担任指挥时的注意事项05</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0102原则内容教师担任指挥时的核心原则是成为“音乐的交通警察”和“情绪的总开关”。核心原则说明原则重要性遵循此原则能确保活动有序、协调进行，让幼儿更好地参与奏乐活动。</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姿态明确，富有感染力，身体就是指令。无精打采的指挥带不出精神饱满的演奏。注意要点姿态明确富有感染力站位：站在所有幼儿都能清晰看到你的位置。
姿态：身体挺拔，精神集中，面部表情与音乐情绪一致（欢快的音乐面带微笑）。
准备动作：演奏前，一个清晰的“预备”手势（如双手抬起，目光扫视全体）和口型“准备”，能有效集中所有人的注意力。具体做法</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注意要点幼儿不理解专业的指挥手势，需要用他们能看懂的方式。手势清晰夸张且具象征意义具体做法开始/停止：手势要绝对清晰。双手大开表示开始，双手在胸前收紧或做一个“切”的动作表示停止。
强弱：动作幅度大表示强音（f），动作幅度小且轻柔表示弱音（p）。
声部进入：用明确的手指指向或目光注视来提示某个声部进入。例如，手指向铃鼓组，她们就开始演奏。
节奏提示：用身体的律动（如轻轻下蹲、点头）或手臂的划拍来提示节奏，帮助幼儿跟上速度。</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指挥不是自己打拍子，而是要时刻与每一位演奏者交流。注意要点眼神交流覆盖全体“鹰眼”巡视：目光要像探照灯一样，扫过每一个声部、每一个幼儿，让他们感觉到“老师正在看着我”。
眼神鼓励：对演奏得好的幼儿投以赞许的目光；对注意力不集中的幼儿，用凝视提醒他；对缺乏自信的幼儿，用微笑的眼神给他鼓励。具体做法</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培养原因培养幼儿“看指挥”的习惯是需要从第一次奏乐活动就开始培养的核心常规。培养幼儿“看指挥”的习惯培养做法明确要求：直接告诉幼儿：“小乐手们最重要的一课，就是眼睛要一直看着指挥。”
游戏化练习：玩“指挥家”游戏。教师指挥“开始”、“停止”、“大声”、“小声”，幼儿快速反应。谁反应最快最准确，谁就是“金牌小乐手”。
即时反馈：当有幼儿因为没有看指挥而出错或晚进入时，温和地提醒：“你的乐器好像没有听到指挥的指令哦，下次眼睛要看着老师。”</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0102必须对编排的乐曲了如指掌，知道每一个难点和声部转换的地方。注意要点指挥自己编排的音乐提前预演：在活动前，自己对着空气把整个曲子指挥一遍，预想可能出现问题的地方，并设计好应对的手势。
心中有谱：清楚地知道哪里需要给哪个声部提前提示，哪里需要收束音量，哪里是高潮部分需要全体投入。具体做法</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Part教研活动延伸讨论（二）06</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请一位老师模拟指挥一段简单的ABA曲式音乐，其他老师扮演不同声部的幼儿，体验指挥手势的有效性。演练内容实战演练通过实战演练，让教师更直观地感受指挥手势的作用，提高指挥能力。演练意义</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观看一段幼儿奏乐视频，分析其中教师的配器引导和指挥方式。分析内容案例分析讨论其优点和改进空间，学习优秀经验，发现不足并寻求改进方法。分析目的</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共创内容集思广益，为常见的音乐形象（如：雨、风、火车、军队、小精灵）创编一套“幼儿园通用指挥手势符号库”。资源共创共创意义建立通用指挥手势符号库有助于教师更好地指挥幼儿奏乐活动，提高教学的规范性和有效性。</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主讲人：时间：AiPPT202X.X谢谢大家</a:t>
            </a: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 Id="rId3" Type="http://schemas.openxmlformats.org/officeDocument/2006/relationships/image" Target="../media/image3.png"/>
<Relationship Id="rId4" Type="http://schemas.openxmlformats.org/officeDocument/2006/relationships/image" Target="../media/image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 Id="rId3" Type="http://schemas.openxmlformats.org/officeDocument/2006/relationships/image" Target="../media/image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 Id="rId3" Type="http://schemas.openxmlformats.org/officeDocument/2006/relationships/image" Target="../media/image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3.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 Id="rId3" Type="http://schemas.openxmlformats.org/officeDocument/2006/relationships/image" Target="../media/image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 Id="rId3" Type="http://schemas.openxmlformats.org/officeDocument/2006/relationships/image" Target="../media/image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 Id="rId3" Type="http://schemas.openxmlformats.org/officeDocument/2006/relationships/image" Target="../media/image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 Id="rId3" Type="http://schemas.openxmlformats.org/officeDocument/2006/relationships/image" Target="../media/image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 Id="rId3" Type="http://schemas.openxmlformats.org/officeDocument/2006/relationships/image" Target="../media/image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 Id="rId3" Type="http://schemas.openxmlformats.org/officeDocument/2006/relationships/image" Target="../media/image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 Id="rId3" Type="http://schemas.openxmlformats.org/officeDocument/2006/relationships/image" Target="../media/image3.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 Id="rId3" Type="http://schemas.openxmlformats.org/officeDocument/2006/relationships/image" Target="../media/image3.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 Id="rId3" Type="http://schemas.openxmlformats.org/officeDocument/2006/relationships/image" Target="../media/image3.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 Id="rId3" Type="http://schemas.openxmlformats.org/officeDocument/2006/relationships/image" Target="../media/image3.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 Id="rId3" Type="http://schemas.openxmlformats.org/officeDocument/2006/relationships/image" Target="../media/image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 Id="rId3" Type="http://schemas.openxmlformats.org/officeDocument/2006/relationships/image" Target="../media/image3.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 Id="rId3" Type="http://schemas.openxmlformats.org/officeDocument/2006/relationships/image" Target="../media/image3.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 Id="rId3" Type="http://schemas.openxmlformats.org/officeDocument/2006/relationships/image" Target="../media/image3.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 Id="rId3" Type="http://schemas.openxmlformats.org/officeDocument/2006/relationships/image" Target="../media/image3.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 Id="rId3" Type="http://schemas.openxmlformats.org/officeDocument/2006/relationships/image" Target="../media/image3.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 Id="rId3" Type="http://schemas.openxmlformats.org/officeDocument/2006/relationships/image" Target="../media/image3.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 Id="rId3" Type="http://schemas.openxmlformats.org/officeDocument/2006/relationships/image" Target="../media/image3.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 Id="rId6" Type="http://schemas.openxmlformats.org/officeDocument/2006/relationships/image" Target="../media/image4.png"/>
<Relationship Id="rId7"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21306073" flipH="0" flipV="0">
            <a:off x="586288" y="824131"/>
            <a:ext cx="10756900" cy="5192212"/>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85800" y="829176"/>
            <a:ext cx="10756900" cy="5192212"/>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7401656" y="1044867"/>
            <a:ext cx="6272006" cy="6272006"/>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8" name="图片"/>
          <p:cNvPicPr>
            <a:picLocks noChangeAspect="1"/>
          </p:cNvPicPr>
          <p:nvPr/>
        </p:nvPicPr>
        <p:blipFill>
          <a:blip r:embed="rId4">
            <a:alphaModFix amt="100000"/>
          </a:blip>
          <a:srcRect l="32500" t="18217" r="30833" b="2232"/>
          <a:stretch>
            <a:fillRect/>
          </a:stretch>
        </p:blipFill>
        <p:spPr>
          <a:xfrm rot="0" flipH="1" flipV="0">
            <a:off x="8137151" y="1107458"/>
            <a:ext cx="4327298" cy="5261601"/>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9" name="图片"/>
          <p:cNvPicPr>
            <a:picLocks noChangeAspect="1"/>
          </p:cNvPicPr>
          <p:nvPr/>
        </p:nvPicPr>
        <p:blipFill>
          <a:blip r:embed="rId5">
            <a:alphaModFix amt="100000"/>
          </a:blip>
          <a:srcRect l="5417" t="20261" r="58646" b="7623"/>
          <a:stretch>
            <a:fillRect/>
          </a:stretch>
        </p:blipFill>
        <p:spPr>
          <a:xfrm rot="0" flipH="1" flipV="0">
            <a:off x="6556002" y="3348188"/>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0" name="标题 1"/>
          <p:cNvSpPr txBox="1"/>
          <p:nvPr/>
        </p:nvSpPr>
        <p:spPr>
          <a:xfrm rot="20625886" flipH="1" flipV="0">
            <a:off x="1141221" y="829176"/>
            <a:ext cx="2797022" cy="647700"/>
          </a:xfrm>
          <a:prstGeom prst="homePlat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1380960" y="1407202"/>
            <a:ext cx="128953" cy="128953"/>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20625886" flipH="0" flipV="0">
            <a:off x="1563182" y="878858"/>
            <a:ext cx="2266073" cy="457200"/>
          </a:xfrm>
          <a:prstGeom prst="rect">
            <a:avLst/>
          </a:prstGeom>
          <a:noFill/>
          <a:ln w="1270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20625886" flipH="0" flipV="0">
            <a:off x="1879616" y="1006054"/>
            <a:ext cx="1633207" cy="20280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miter/>
          </a:ln>
        </p:spPr>
        <p:txBody>
          <a:bodyPr vert="horz" wrap="square" lIns="91440" tIns="45720" rIns="91440" bIns="45720" rtlCol="0" anchor="ctr"/>
          <a:lstStyle/>
          <a:p>
            <a:pPr algn="l">
              <a:lnSpc>
                <a:spcPct val="100000"/>
              </a:lnSpc>
            </a:pPr>
            <a:endParaRPr kumimoji="1" lang="zh-CN" altLang="en-US"/>
          </a:p>
        </p:txBody>
      </p:sp>
      <p:sp>
        <p:nvSpPr>
          <p:cNvPr id="14" name="标题 1"/>
          <p:cNvSpPr txBox="1"/>
          <p:nvPr/>
        </p:nvSpPr>
        <p:spPr>
          <a:xfrm rot="0" flipH="0" flipV="0">
            <a:off x="1711943" y="4129243"/>
            <a:ext cx="4765058" cy="642864"/>
          </a:xfrm>
          <a:prstGeom prst="roundRect">
            <a:avLst/>
          </a:prstGeom>
          <a:solidFill>
            <a:schemeClr val="accent1">
              <a:lumMod val="20000"/>
              <a:lumOff val="80000"/>
            </a:schemeClr>
          </a:solidFill>
          <a:ln w="12700" cap="sq">
            <a:solidFill>
              <a:schemeClr val="accent1">
                <a:shade val="15000"/>
              </a:schemeClr>
            </a:solidFill>
            <a:miter/>
          </a:ln>
          <a:effectLst/>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0" flipH="0" flipV="0">
            <a:off x="1711944" y="4129243"/>
            <a:ext cx="623879" cy="642864"/>
          </a:xfrm>
          <a:custGeom>
            <a:avLst/>
            <a:gdLst>
              <a:gd name="connsiteX0" fmla="*/ 107045 w 623291"/>
              <a:gd name="connsiteY0" fmla="*/ 0 h 642258"/>
              <a:gd name="connsiteX1" fmla="*/ 623291 w 623291"/>
              <a:gd name="connsiteY1" fmla="*/ 0 h 642258"/>
              <a:gd name="connsiteX2" fmla="*/ 623291 w 623291"/>
              <a:gd name="connsiteY2" fmla="*/ 642258 h 642258"/>
              <a:gd name="connsiteX3" fmla="*/ 107045 w 623291"/>
              <a:gd name="connsiteY3" fmla="*/ 642258 h 642258"/>
              <a:gd name="connsiteX4" fmla="*/ 0 w 623291"/>
              <a:gd name="connsiteY4" fmla="*/ 535213 h 642258"/>
              <a:gd name="connsiteX5" fmla="*/ 0 w 623291"/>
              <a:gd name="connsiteY5" fmla="*/ 107045 h 642258"/>
              <a:gd name="connsiteX6" fmla="*/ 107045 w 623291"/>
              <a:gd name="connsiteY6" fmla="*/ 0 h 642258"/>
            </a:gdLst>
            <a:rect l="l" t="t" r="r" b="b"/>
            <a:pathLst>
              <a:path w="623291" h="642258">
                <a:moveTo>
                  <a:pt x="107045" y="0"/>
                </a:moveTo>
                <a:lnTo>
                  <a:pt x="623291" y="0"/>
                </a:lnTo>
                <a:lnTo>
                  <a:pt x="623291" y="642258"/>
                </a:lnTo>
                <a:lnTo>
                  <a:pt x="107045" y="642258"/>
                </a:lnTo>
                <a:cubicBezTo>
                  <a:pt x="47926" y="642258"/>
                  <a:pt x="0" y="594332"/>
                  <a:pt x="0" y="535213"/>
                </a:cubicBezTo>
                <a:lnTo>
                  <a:pt x="0" y="107045"/>
                </a:lnTo>
                <a:cubicBezTo>
                  <a:pt x="0" y="47926"/>
                  <a:pt x="47926" y="0"/>
                  <a:pt x="107045" y="0"/>
                </a:cubicBezTo>
                <a:close/>
              </a:path>
            </a:pathLst>
          </a:custGeom>
          <a:solidFill>
            <a:schemeClr val="accent1"/>
          </a:solidFill>
          <a:ln w="12700" cap="flat">
            <a:solidFill>
              <a:schemeClr val="accent1">
                <a:shade val="15000"/>
              </a:schemeClr>
            </a:solid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1851549" y="4288246"/>
            <a:ext cx="344669" cy="324858"/>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pic>
        <p:nvPicPr>
          <p:cNvPr id="17" name="图片"/>
          <p:cNvPicPr>
            <a:picLocks noChangeAspect="1"/>
          </p:cNvPicPr>
          <p:nvPr/>
        </p:nvPicPr>
        <p:blipFill>
          <a:blip r:embed="rId6">
            <a:alphaModFix amt="100000"/>
          </a:blip>
          <a:srcRect l="0" t="0" r="0" b="0"/>
          <a:stretch>
            <a:fillRect/>
          </a:stretch>
        </p:blipFill>
        <p:spPr>
          <a:xfrm rot="0" flipH="0" flipV="0">
            <a:off x="7298476" y="1531146"/>
            <a:ext cx="819685" cy="657225"/>
          </a:xfrm>
          <a:prstGeom prst="rect">
            <a:avLst/>
          </a:prstGeom>
          <a:noFill/>
          <a:ln>
            <a:noFill/>
          </a:ln>
        </p:spPr>
      </p:pic>
      <p:pic>
        <p:nvPicPr>
          <p:cNvPr id="18" name="图片"/>
          <p:cNvPicPr>
            <a:picLocks noChangeAspect="1"/>
          </p:cNvPicPr>
          <p:nvPr/>
        </p:nvPicPr>
        <p:blipFill>
          <a:blip r:embed="rId7">
            <a:alphaModFix amt="100000"/>
          </a:blip>
          <a:srcRect l="0" t="0" r="0" b="0"/>
          <a:stretch>
            <a:fillRect/>
          </a:stretch>
        </p:blipFill>
        <p:spPr>
          <a:xfrm rot="0" flipH="0" flipV="0">
            <a:off x="7984133" y="2447335"/>
            <a:ext cx="487183" cy="540289"/>
          </a:xfrm>
          <a:prstGeom prst="rect">
            <a:avLst/>
          </a:prstGeom>
          <a:noFill/>
          <a:ln>
            <a:noFill/>
          </a:ln>
        </p:spPr>
      </p:pic>
      <p:sp>
        <p:nvSpPr>
          <p:cNvPr id="19"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19980000" flipH="0" flipV="1">
            <a:off x="6863289" y="3014660"/>
            <a:ext cx="839893" cy="839893"/>
          </a:xfrm>
          <a:prstGeom prst="arc">
            <a:avLst>
              <a:gd name="adj1" fmla="val 19870566"/>
              <a:gd name="adj2" fmla="val 4911432"/>
            </a:avLst>
          </a:prstGeom>
          <a:noFill/>
          <a:ln w="25400" cap="sq">
            <a:solidFill>
              <a:schemeClr val="accent1">
                <a:alpha val="100000"/>
              </a:schemeClr>
            </a:solidFill>
            <a:miter/>
            <a:tailEnd type="arrow"/>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874760" y="1193105"/>
            <a:ext cx="571851" cy="571851"/>
          </a:xfrm>
          <a:prstGeom prst="arc">
            <a:avLst>
              <a:gd name="adj1" fmla="val 2221189"/>
              <a:gd name="adj2" fmla="val 0"/>
            </a:avLst>
          </a:prstGeom>
          <a:noFill/>
          <a:ln w="25400" cap="sq">
            <a:solidFill>
              <a:schemeClr val="tx1">
                <a:lumMod val="85000"/>
                <a:lumOff val="15000"/>
              </a:schemeClr>
            </a:solid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3550448" y="4316346"/>
            <a:ext cx="781452" cy="280759"/>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AiPPT</a:t>
            </a:r>
            <a:endParaRPr kumimoji="1" lang="zh-CN" altLang="en-US"/>
          </a:p>
        </p:txBody>
      </p:sp>
      <p:sp>
        <p:nvSpPr>
          <p:cNvPr id="23" name="标题 1"/>
          <p:cNvSpPr txBox="1"/>
          <p:nvPr/>
        </p:nvSpPr>
        <p:spPr>
          <a:xfrm rot="0" flipH="0" flipV="0">
            <a:off x="2647553" y="4316346"/>
            <a:ext cx="917463" cy="280759"/>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主讲人：</a:t>
            </a:r>
            <a:endParaRPr kumimoji="1" lang="zh-CN" altLang="en-US"/>
          </a:p>
        </p:txBody>
      </p:sp>
      <p:sp>
        <p:nvSpPr>
          <p:cNvPr id="24" name="标题 1"/>
          <p:cNvSpPr txBox="1"/>
          <p:nvPr/>
        </p:nvSpPr>
        <p:spPr>
          <a:xfrm rot="0" flipH="0" flipV="0">
            <a:off x="4711954" y="4325766"/>
            <a:ext cx="652620" cy="261918"/>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时间：</a:t>
            </a:r>
            <a:endParaRPr kumimoji="1" lang="zh-CN" altLang="en-US"/>
          </a:p>
        </p:txBody>
      </p:sp>
      <p:sp>
        <p:nvSpPr>
          <p:cNvPr id="25" name="标题 1"/>
          <p:cNvSpPr txBox="1"/>
          <p:nvPr/>
        </p:nvSpPr>
        <p:spPr>
          <a:xfrm rot="0" flipH="0" flipV="0">
            <a:off x="5378725" y="4325766"/>
            <a:ext cx="742969" cy="261918"/>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202X.X</a:t>
            </a:r>
            <a:endParaRPr kumimoji="1" lang="zh-CN" altLang="en-US"/>
          </a:p>
        </p:txBody>
      </p:sp>
      <p:sp>
        <p:nvSpPr>
          <p:cNvPr id="26" name="标题 1"/>
          <p:cNvSpPr txBox="1"/>
          <p:nvPr/>
        </p:nvSpPr>
        <p:spPr>
          <a:xfrm rot="0" flipH="0" flipV="0">
            <a:off x="1591760" y="2392914"/>
            <a:ext cx="5444730" cy="1472967"/>
          </a:xfrm>
          <a:prstGeom prst="rect">
            <a:avLst/>
          </a:prstGeom>
          <a:noFill/>
          <a:ln>
            <a:noFill/>
          </a:ln>
        </p:spPr>
        <p:txBody>
          <a:bodyPr vert="horz" wrap="square" lIns="91440" tIns="45720" rIns="91440" bIns="45720" rtlCol="0" anchor="t"/>
          <a:lstStyle/>
          <a:p>
            <a:pPr algn="l">
              <a:lnSpc>
                <a:spcPct val="130000"/>
              </a:lnSpc>
            </a:pPr>
            <a:r>
              <a:rPr kumimoji="1" lang="en-US" altLang="zh-CN" sz="4195">
                <a:ln w="12700">
                  <a:noFill/>
                </a:ln>
                <a:solidFill>
                  <a:srgbClr val="000000">
                    <a:alpha val="100000"/>
                  </a:srgbClr>
                </a:solidFill>
                <a:latin typeface="Source Han Sans CN Bold Bold"/>
                <a:ea typeface="Source Han Sans CN Bold Bold"/>
                <a:cs typeface="Source Han Sans CN Bold Bold"/>
              </a:rPr>
              <a:t>幼儿园奏乐活动的组织与实施</a:t>
            </a:r>
            <a:endParaRPr kumimoji="1" lang="zh-CN" altLang="en-US"/>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0" y="0"/>
            <a:ext cx="12192000" cy="2895600"/>
          </a:xfrm>
          <a:prstGeom prst="rect">
            <a:avLst/>
          </a:prstGeom>
          <a:gradFill>
            <a:gsLst>
              <a:gs pos="10000">
                <a:schemeClr val="accent1">
                  <a:alpha val="0"/>
                </a:schemeClr>
              </a:gs>
              <a:gs pos="100000">
                <a:schemeClr val="accent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946580" y="4791978"/>
            <a:ext cx="743924" cy="375557"/>
          </a:xfrm>
          <a:prstGeom prst="roundRect">
            <a:avLst>
              <a:gd name="adj" fmla="val 21498"/>
            </a:avLst>
          </a:prstGeom>
          <a:solidFill>
            <a:schemeClr val="accent1"/>
          </a:solidFill>
          <a:ln w="22225" cap="sq">
            <a:solidFill>
              <a:schemeClr val="tx1"/>
            </a:solidFill>
            <a:miter/>
          </a:ln>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16200000" flipH="0" flipV="0">
            <a:off x="7199305" y="4828775"/>
            <a:ext cx="45719" cy="301962"/>
          </a:xfrm>
          <a:custGeom>
            <a:avLst/>
            <a:gdLst>
              <a:gd name="connsiteX0" fmla="*/ 16555 w 32718"/>
              <a:gd name="connsiteY0" fmla="*/ 21907 h 470768"/>
              <a:gd name="connsiteX1" fmla="*/ 16555 w 32718"/>
              <a:gd name="connsiteY1" fmla="*/ 449331 h 470768"/>
            </a:gdLst>
            <a:rect l="l" t="t" r="r" b="b"/>
            <a:pathLst>
              <a:path w="32718" h="470768">
                <a:moveTo>
                  <a:pt x="16555" y="21907"/>
                </a:moveTo>
                <a:lnTo>
                  <a:pt x="16555" y="449331"/>
                </a:lnTo>
              </a:path>
            </a:pathLst>
          </a:custGeom>
          <a:noFill/>
          <a:ln w="25400" cap="flat">
            <a:solidFill>
              <a:schemeClr val="tx1"/>
            </a:solidFill>
            <a:miter/>
          </a:ln>
        </p:spPr>
        <p:txBody>
          <a:bodyPr vert="horz" wrap="square" lIns="91440" tIns="45720" rIns="91440" bIns="45720" rtlCol="0" anchor="ctr"/>
          <a:lstStyle/>
          <a:p>
            <a:pPr algn="l">
              <a:lnSpc>
                <a:spcPct val="100000"/>
              </a:lnSpc>
            </a:pPr>
            <a:endParaRPr kumimoji="1" lang="zh-CN" altLang="en-US"/>
          </a:p>
        </p:txBody>
      </p:sp>
      <p:sp>
        <p:nvSpPr>
          <p:cNvPr id="9" name="标题 1"/>
          <p:cNvSpPr txBox="1"/>
          <p:nvPr/>
        </p:nvSpPr>
        <p:spPr>
          <a:xfrm rot="16200000" flipH="0" flipV="0">
            <a:off x="7362593" y="4939825"/>
            <a:ext cx="146698" cy="194126"/>
          </a:xfrm>
          <a:custGeom>
            <a:avLst/>
            <a:gdLst>
              <a:gd name="connsiteX0" fmla="*/ 16555 w 109676"/>
              <a:gd name="connsiteY0" fmla="*/ 21907 h 145133"/>
              <a:gd name="connsiteX1" fmla="*/ 93444 w 109676"/>
              <a:gd name="connsiteY1" fmla="*/ 123653 h 145133"/>
            </a:gdLst>
            <a:rect l="l" t="t" r="r" b="b"/>
            <a:pathLst>
              <a:path w="109676" h="145133">
                <a:moveTo>
                  <a:pt x="16555" y="21907"/>
                </a:moveTo>
                <a:cubicBezTo>
                  <a:pt x="59020" y="21907"/>
                  <a:pt x="93444" y="67460"/>
                  <a:pt x="93444" y="123653"/>
                </a:cubicBezTo>
              </a:path>
            </a:pathLst>
          </a:custGeom>
          <a:noFill/>
          <a:ln w="25400" cap="flat">
            <a:solidFill>
              <a:schemeClr val="tx1"/>
            </a:solidFill>
            <a:miter/>
          </a:ln>
        </p:spPr>
        <p:txBody>
          <a:bodyPr vert="horz" wrap="square" lIns="91440" tIns="45720" rIns="91440" bIns="45720" rtlCol="0" anchor="ctr"/>
          <a:lstStyle/>
          <a:p>
            <a:pPr algn="l">
              <a:lnSpc>
                <a:spcPct val="100000"/>
              </a:lnSpc>
            </a:pPr>
            <a:endParaRPr kumimoji="1" lang="zh-CN" altLang="en-US"/>
          </a:p>
        </p:txBody>
      </p:sp>
      <p:sp>
        <p:nvSpPr>
          <p:cNvPr id="10" name="标题 1"/>
          <p:cNvSpPr txBox="1"/>
          <p:nvPr/>
        </p:nvSpPr>
        <p:spPr>
          <a:xfrm rot="16200000" flipH="0" flipV="0">
            <a:off x="7362593" y="4825561"/>
            <a:ext cx="146698" cy="194126"/>
          </a:xfrm>
          <a:custGeom>
            <a:avLst/>
            <a:gdLst>
              <a:gd name="connsiteX0" fmla="*/ 93444 w 109676"/>
              <a:gd name="connsiteY0" fmla="*/ 21907 h 145133"/>
              <a:gd name="connsiteX1" fmla="*/ 16555 w 109676"/>
              <a:gd name="connsiteY1" fmla="*/ 123653 h 145133"/>
            </a:gdLst>
            <a:rect l="l" t="t" r="r" b="b"/>
            <a:pathLst>
              <a:path w="109676" h="145133">
                <a:moveTo>
                  <a:pt x="93444" y="21907"/>
                </a:moveTo>
                <a:cubicBezTo>
                  <a:pt x="50979" y="21907"/>
                  <a:pt x="16555" y="67460"/>
                  <a:pt x="16555" y="123653"/>
                </a:cubicBezTo>
              </a:path>
            </a:pathLst>
          </a:custGeom>
          <a:noFill/>
          <a:ln w="25400" cap="flat">
            <a:solidFill>
              <a:schemeClr val="tx1"/>
            </a:solidFill>
            <a:miter/>
          </a:ln>
        </p:spPr>
        <p:txBody>
          <a:bodyPr vert="horz" wrap="square" lIns="91440" tIns="45720" rIns="91440" bIns="45720" rtlCol="0" anchor="ctr"/>
          <a:lstStyle/>
          <a:p>
            <a:pPr algn="l">
              <a:lnSpc>
                <a:spcPct val="100000"/>
              </a:lnSpc>
            </a:pPr>
            <a:endParaRPr kumimoji="1" lang="zh-CN" altLang="en-US"/>
          </a:p>
        </p:txBody>
      </p:sp>
      <p:sp>
        <p:nvSpPr>
          <p:cNvPr id="11" name="标题 1"/>
          <p:cNvSpPr txBox="1"/>
          <p:nvPr/>
        </p:nvSpPr>
        <p:spPr>
          <a:xfrm rot="0" flipH="0" flipV="0">
            <a:off x="950686" y="1388091"/>
            <a:ext cx="6088742" cy="5469909"/>
          </a:xfrm>
          <a:prstGeom prst="rect">
            <a:avLst/>
          </a:prstGeom>
          <a:solidFill>
            <a:schemeClr val="bg1"/>
          </a:solidFill>
          <a:ln w="12700" cap="flat">
            <a:noFill/>
            <a:miter/>
          </a:ln>
          <a:effectLst>
            <a:outerShdw dist="0" blurRad="190500" dir="0" sx="102000" sy="102000" kx="0" ky="0" algn="ctr" rotWithShape="0">
              <a:srgbClr val="000000">
                <a:alpha val="5000"/>
              </a:srgbClr>
            </a:outerShdw>
          </a:effectLst>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0" flipH="0" flipV="0">
            <a:off x="1502333" y="2509151"/>
            <a:ext cx="2511198" cy="670735"/>
          </a:xfrm>
          <a:prstGeom prst="rect">
            <a:avLst/>
          </a:prstGeom>
          <a:noFill/>
          <a:ln>
            <a:noFill/>
          </a:ln>
        </p:spPr>
        <p:txBody>
          <a:bodyPr vert="horz" wrap="square" lIns="91440" tIns="45720" rIns="91440" bIns="45720" rtlCol="0" anchor="t"/>
          <a:lstStyle/>
          <a:p>
            <a:pPr algn="l">
              <a:lnSpc>
                <a:spcPct val="120000"/>
              </a:lnSpc>
            </a:pPr>
            <a:r>
              <a:rPr kumimoji="1" lang="en-US" altLang="zh-CN" sz="1936">
                <a:ln w="12700">
                  <a:noFill/>
                </a:ln>
                <a:solidFill>
                  <a:srgbClr val="262626">
                    <a:alpha val="100000"/>
                  </a:srgbClr>
                </a:solidFill>
                <a:latin typeface="Source Han Sans CN Bold Bold"/>
                <a:ea typeface="Source Han Sans CN Bold Bold"/>
                <a:cs typeface="Source Han Sans CN Bold Bold"/>
              </a:rPr>
              <a:t>教研活动主题与流程概述</a:t>
            </a:r>
            <a:endParaRPr kumimoji="1" lang="zh-CN" altLang="en-US"/>
          </a:p>
        </p:txBody>
      </p:sp>
      <p:sp>
        <p:nvSpPr>
          <p:cNvPr id="13" name="标题 1"/>
          <p:cNvSpPr txBox="1"/>
          <p:nvPr/>
        </p:nvSpPr>
        <p:spPr>
          <a:xfrm rot="0" flipH="1" flipV="0">
            <a:off x="1662171" y="1782474"/>
            <a:ext cx="541832" cy="541832"/>
          </a:xfrm>
          <a:prstGeom prst="ellipse">
            <a:avLst/>
          </a:prstGeom>
          <a:solidFill>
            <a:schemeClr val="accent1"/>
          </a:solidFill>
          <a:ln w="9525" cap="flat">
            <a:noFill/>
            <a:miter/>
          </a:ln>
          <a:effectLst>
            <a:outerShdw dist="190500" blurRad="254000" dir="2700000" sx="103000" sy="103000" kx="0" ky="0" algn="t" rotWithShape="0">
              <a:schemeClr val="tx1">
                <a:alpha val="10000"/>
              </a:schemeClr>
            </a:outerShdw>
          </a:effectLst>
        </p:spPr>
        <p:txBody>
          <a:bodyPr vert="horz" wrap="square" lIns="0" tIns="0" rIns="0" bIns="0" rtlCol="0" anchor="ctr"/>
          <a:lstStyle/>
          <a:p>
            <a:pPr algn="ctr">
              <a:lnSpc>
                <a:spcPct val="100000"/>
              </a:lnSpc>
            </a:pPr>
            <a:endParaRPr kumimoji="1" lang="zh-CN" altLang="en-US"/>
          </a:p>
        </p:txBody>
      </p:sp>
      <p:sp>
        <p:nvSpPr>
          <p:cNvPr id="14" name="标题 1"/>
          <p:cNvSpPr txBox="1"/>
          <p:nvPr/>
        </p:nvSpPr>
        <p:spPr>
          <a:xfrm rot="0" flipH="0" flipV="0">
            <a:off x="1677310" y="1831374"/>
            <a:ext cx="511555" cy="444032"/>
          </a:xfrm>
          <a:prstGeom prst="rect">
            <a:avLst/>
          </a:prstGeom>
          <a:noFill/>
          <a:ln>
            <a:noFill/>
          </a:ln>
        </p:spPr>
        <p:txBody>
          <a:bodyPr vert="horz" wrap="square" lIns="91440" tIns="45720" rIns="91440" bIns="45720" rtlCol="0" anchor="ctr"/>
          <a:lstStyle/>
          <a:p>
            <a:pPr algn="ctr">
              <a:lnSpc>
                <a:spcPct val="120000"/>
              </a:lnSpc>
            </a:pPr>
            <a:r>
              <a:rPr kumimoji="1" lang="en-US" altLang="zh-CN" sz="1600">
                <a:ln w="12700">
                  <a:noFill/>
                </a:ln>
                <a:solidFill>
                  <a:srgbClr val="FFFFFF">
                    <a:alpha val="100000"/>
                  </a:srgbClr>
                </a:solidFill>
                <a:latin typeface="OPPOSans R"/>
                <a:ea typeface="OPPOSans R"/>
                <a:cs typeface="OPPOSans R"/>
              </a:rPr>
              <a:t>01</a:t>
            </a:r>
            <a:endParaRPr kumimoji="1" lang="zh-CN" altLang="en-US"/>
          </a:p>
        </p:txBody>
      </p:sp>
      <p:sp>
        <p:nvSpPr>
          <p:cNvPr id="15" name="标题 1"/>
          <p:cNvSpPr txBox="1"/>
          <p:nvPr/>
        </p:nvSpPr>
        <p:spPr>
          <a:xfrm rot="0" flipH="0" flipV="0">
            <a:off x="4308702" y="2509151"/>
            <a:ext cx="2511198" cy="670735"/>
          </a:xfrm>
          <a:prstGeom prst="rect">
            <a:avLst/>
          </a:prstGeom>
          <a:noFill/>
          <a:ln>
            <a:noFill/>
          </a:ln>
        </p:spPr>
        <p:txBody>
          <a:bodyPr vert="horz" wrap="square" lIns="91440" tIns="45720" rIns="91440" bIns="45720" rtlCol="0" anchor="t"/>
          <a:lstStyle/>
          <a:p>
            <a:pPr algn="l">
              <a:lnSpc>
                <a:spcPct val="120000"/>
              </a:lnSpc>
            </a:pPr>
            <a:r>
              <a:rPr kumimoji="1" lang="en-US" altLang="zh-CN" sz="2200">
                <a:ln w="12700">
                  <a:noFill/>
                </a:ln>
                <a:solidFill>
                  <a:srgbClr val="262626">
                    <a:alpha val="100000"/>
                  </a:srgbClr>
                </a:solidFill>
                <a:latin typeface="Source Han Sans CN Bold Bold"/>
                <a:ea typeface="Source Han Sans CN Bold Bold"/>
                <a:cs typeface="Source Han Sans CN Bold Bold"/>
              </a:rPr>
              <a:t>奏乐活动注意事项</a:t>
            </a:r>
            <a:endParaRPr kumimoji="1" lang="zh-CN" altLang="en-US"/>
          </a:p>
        </p:txBody>
      </p:sp>
      <p:sp>
        <p:nvSpPr>
          <p:cNvPr id="16" name="标题 1"/>
          <p:cNvSpPr txBox="1"/>
          <p:nvPr/>
        </p:nvSpPr>
        <p:spPr>
          <a:xfrm rot="0" flipH="1" flipV="0">
            <a:off x="4468540" y="1782474"/>
            <a:ext cx="541832" cy="541832"/>
          </a:xfrm>
          <a:prstGeom prst="ellipse">
            <a:avLst/>
          </a:prstGeom>
          <a:solidFill>
            <a:schemeClr val="accent2"/>
          </a:solidFill>
          <a:ln w="9525" cap="flat">
            <a:noFill/>
            <a:miter/>
          </a:ln>
          <a:effectLst>
            <a:outerShdw dist="190500" blurRad="254000" dir="2700000" sx="103000" sy="103000" kx="0" ky="0" algn="t" rotWithShape="0">
              <a:schemeClr val="tx1">
                <a:alpha val="10000"/>
              </a:schemeClr>
            </a:outerShdw>
          </a:effectLst>
        </p:spPr>
        <p:txBody>
          <a:bodyPr vert="horz" wrap="square" lIns="0" tIns="0" rIns="0" bIns="0" rtlCol="0" anchor="ctr"/>
          <a:lstStyle/>
          <a:p>
            <a:pPr algn="ctr">
              <a:lnSpc>
                <a:spcPct val="100000"/>
              </a:lnSpc>
            </a:pPr>
            <a:endParaRPr kumimoji="1" lang="zh-CN" altLang="en-US"/>
          </a:p>
        </p:txBody>
      </p:sp>
      <p:sp>
        <p:nvSpPr>
          <p:cNvPr id="17" name="标题 1"/>
          <p:cNvSpPr txBox="1"/>
          <p:nvPr/>
        </p:nvSpPr>
        <p:spPr>
          <a:xfrm rot="0" flipH="0" flipV="0">
            <a:off x="4483679" y="1831374"/>
            <a:ext cx="511555" cy="444032"/>
          </a:xfrm>
          <a:prstGeom prst="rect">
            <a:avLst/>
          </a:prstGeom>
          <a:noFill/>
          <a:ln>
            <a:noFill/>
          </a:ln>
        </p:spPr>
        <p:txBody>
          <a:bodyPr vert="horz" wrap="square" lIns="91440" tIns="45720" rIns="91440" bIns="45720" rtlCol="0" anchor="ctr"/>
          <a:lstStyle/>
          <a:p>
            <a:pPr algn="ctr">
              <a:lnSpc>
                <a:spcPct val="120000"/>
              </a:lnSpc>
            </a:pPr>
            <a:r>
              <a:rPr kumimoji="1" lang="en-US" altLang="zh-CN" sz="1600">
                <a:ln w="12700">
                  <a:noFill/>
                </a:ln>
                <a:solidFill>
                  <a:srgbClr val="FFFFFF">
                    <a:alpha val="100000"/>
                  </a:srgbClr>
                </a:solidFill>
                <a:latin typeface="OPPOSans R"/>
                <a:ea typeface="OPPOSans R"/>
                <a:cs typeface="OPPOSans R"/>
              </a:rPr>
              <a:t>02</a:t>
            </a:r>
            <a:endParaRPr kumimoji="1" lang="zh-CN" altLang="en-US"/>
          </a:p>
        </p:txBody>
      </p:sp>
      <p:sp>
        <p:nvSpPr>
          <p:cNvPr id="18" name="标题 1"/>
          <p:cNvSpPr txBox="1"/>
          <p:nvPr/>
        </p:nvSpPr>
        <p:spPr>
          <a:xfrm rot="0" flipH="0" flipV="0">
            <a:off x="7236749" y="1388091"/>
            <a:ext cx="4991266" cy="1446550"/>
          </a:xfrm>
          <a:prstGeom prst="rect">
            <a:avLst/>
          </a:prstGeom>
          <a:noFill/>
          <a:ln>
            <a:noFill/>
          </a:ln>
        </p:spPr>
        <p:txBody>
          <a:bodyPr vert="horz" wrap="square" lIns="91440" tIns="45720" rIns="91440" bIns="45720" rtlCol="0" anchor="t"/>
          <a:lstStyle/>
          <a:p>
            <a:pPr algn="l">
              <a:lnSpc>
                <a:spcPct val="100000"/>
              </a:lnSpc>
            </a:pPr>
            <a:r>
              <a:rPr kumimoji="1" lang="en-US" altLang="zh-CN" sz="8800">
                <a:ln w="12700">
                  <a:noFill/>
                </a:ln>
                <a:solidFill>
                  <a:srgbClr val="262626">
                    <a:alpha val="100000"/>
                  </a:srgbClr>
                </a:solidFill>
                <a:latin typeface="OPPOSans H"/>
                <a:ea typeface="OPPOSans H"/>
                <a:cs typeface="OPPOSans H"/>
              </a:rPr>
              <a:t>目录</a:t>
            </a:r>
            <a:endParaRPr kumimoji="1" lang="zh-CN" altLang="en-US"/>
          </a:p>
        </p:txBody>
      </p:sp>
      <p:sp>
        <p:nvSpPr>
          <p:cNvPr id="19" name="标题 1"/>
          <p:cNvSpPr txBox="1"/>
          <p:nvPr/>
        </p:nvSpPr>
        <p:spPr>
          <a:xfrm rot="0" flipH="0" flipV="0">
            <a:off x="9547118" y="2233582"/>
            <a:ext cx="2436752" cy="461665"/>
          </a:xfrm>
          <a:prstGeom prst="rect">
            <a:avLst/>
          </a:prstGeom>
          <a:noFill/>
          <a:ln>
            <a:noFill/>
          </a:ln>
        </p:spPr>
        <p:txBody>
          <a:bodyPr vert="horz" wrap="square" lIns="91440" tIns="45720" rIns="91440" bIns="45720" rtlCol="0" anchor="t"/>
          <a:lstStyle/>
          <a:p>
            <a:pPr algn="l">
              <a:lnSpc>
                <a:spcPct val="100000"/>
              </a:lnSpc>
            </a:pPr>
            <a:r>
              <a:rPr kumimoji="1" lang="en-US" altLang="zh-CN" sz="2400">
                <a:ln w="12700">
                  <a:noFill/>
                </a:ln>
                <a:solidFill>
                  <a:srgbClr val="262626">
                    <a:alpha val="100000"/>
                  </a:srgbClr>
                </a:solidFill>
                <a:latin typeface="OPPOSans R"/>
                <a:ea typeface="OPPOSans R"/>
                <a:cs typeface="OPPOSans R"/>
              </a:rPr>
              <a:t>CONTENTS</a:t>
            </a:r>
            <a:endParaRPr kumimoji="1" lang="zh-CN" altLang="en-US"/>
          </a:p>
        </p:txBody>
      </p:sp>
      <p:sp>
        <p:nvSpPr>
          <p:cNvPr id="20" name="标题 1"/>
          <p:cNvSpPr txBox="1"/>
          <p:nvPr/>
        </p:nvSpPr>
        <p:spPr>
          <a:xfrm rot="0" flipH="0" flipV="0">
            <a:off x="1502333" y="4094208"/>
            <a:ext cx="2511198" cy="670735"/>
          </a:xfrm>
          <a:prstGeom prst="rect">
            <a:avLst/>
          </a:prstGeom>
          <a:noFill/>
          <a:ln>
            <a:noFill/>
          </a:ln>
        </p:spPr>
        <p:txBody>
          <a:bodyPr vert="horz" wrap="square" lIns="91440" tIns="45720" rIns="91440" bIns="45720" rtlCol="0" anchor="t"/>
          <a:lstStyle/>
          <a:p>
            <a:pPr algn="l">
              <a:lnSpc>
                <a:spcPct val="120000"/>
              </a:lnSpc>
            </a:pPr>
            <a:r>
              <a:rPr kumimoji="1" lang="en-US" altLang="zh-CN" sz="1936">
                <a:ln w="12700">
                  <a:noFill/>
                </a:ln>
                <a:solidFill>
                  <a:srgbClr val="262626">
                    <a:alpha val="100000"/>
                  </a:srgbClr>
                </a:solidFill>
                <a:latin typeface="Source Han Sans CN Bold Bold"/>
                <a:ea typeface="Source Han Sans CN Bold Bold"/>
                <a:cs typeface="Source Han Sans CN Bold Bold"/>
              </a:rPr>
              <a:t>教研活动延伸讨论（一）</a:t>
            </a:r>
            <a:endParaRPr kumimoji="1" lang="zh-CN" altLang="en-US"/>
          </a:p>
        </p:txBody>
      </p:sp>
      <p:sp>
        <p:nvSpPr>
          <p:cNvPr id="21" name="标题 1"/>
          <p:cNvSpPr txBox="1"/>
          <p:nvPr/>
        </p:nvSpPr>
        <p:spPr>
          <a:xfrm rot="0" flipH="1" flipV="0">
            <a:off x="1662171" y="3367531"/>
            <a:ext cx="541832" cy="541832"/>
          </a:xfrm>
          <a:prstGeom prst="ellipse">
            <a:avLst/>
          </a:prstGeom>
          <a:solidFill>
            <a:schemeClr val="accent1"/>
          </a:solidFill>
          <a:ln w="9525" cap="flat">
            <a:noFill/>
            <a:miter/>
          </a:ln>
          <a:effectLst>
            <a:outerShdw dist="190500" blurRad="254000" dir="2700000" sx="103000" sy="103000" kx="0" ky="0" algn="t" rotWithShape="0">
              <a:schemeClr val="tx1">
                <a:alpha val="10000"/>
              </a:schemeClr>
            </a:outerShdw>
          </a:effectLst>
        </p:spPr>
        <p:txBody>
          <a:bodyPr vert="horz" wrap="square" lIns="0" tIns="0" rIns="0" bIns="0" rtlCol="0" anchor="ctr"/>
          <a:lstStyle/>
          <a:p>
            <a:pPr algn="ctr">
              <a:lnSpc>
                <a:spcPct val="100000"/>
              </a:lnSpc>
            </a:pPr>
            <a:endParaRPr kumimoji="1" lang="zh-CN" altLang="en-US"/>
          </a:p>
        </p:txBody>
      </p:sp>
      <p:sp>
        <p:nvSpPr>
          <p:cNvPr id="22" name="标题 1"/>
          <p:cNvSpPr txBox="1"/>
          <p:nvPr/>
        </p:nvSpPr>
        <p:spPr>
          <a:xfrm rot="0" flipH="0" flipV="0">
            <a:off x="1677310" y="3416431"/>
            <a:ext cx="511555" cy="444032"/>
          </a:xfrm>
          <a:prstGeom prst="rect">
            <a:avLst/>
          </a:prstGeom>
          <a:noFill/>
          <a:ln>
            <a:noFill/>
          </a:ln>
        </p:spPr>
        <p:txBody>
          <a:bodyPr vert="horz" wrap="square" lIns="91440" tIns="45720" rIns="91440" bIns="45720" rtlCol="0" anchor="ctr"/>
          <a:lstStyle/>
          <a:p>
            <a:pPr algn="ctr">
              <a:lnSpc>
                <a:spcPct val="120000"/>
              </a:lnSpc>
            </a:pPr>
            <a:r>
              <a:rPr kumimoji="1" lang="en-US" altLang="zh-CN" sz="1600">
                <a:ln w="12700">
                  <a:noFill/>
                </a:ln>
                <a:solidFill>
                  <a:srgbClr val="FFFFFF">
                    <a:alpha val="100000"/>
                  </a:srgbClr>
                </a:solidFill>
                <a:latin typeface="OPPOSans R"/>
                <a:ea typeface="OPPOSans R"/>
                <a:cs typeface="OPPOSans R"/>
              </a:rPr>
              <a:t>03</a:t>
            </a:r>
            <a:endParaRPr kumimoji="1" lang="zh-CN" altLang="en-US"/>
          </a:p>
        </p:txBody>
      </p:sp>
      <p:sp>
        <p:nvSpPr>
          <p:cNvPr id="23" name="标题 1"/>
          <p:cNvSpPr txBox="1"/>
          <p:nvPr/>
        </p:nvSpPr>
        <p:spPr>
          <a:xfrm rot="0" flipH="1" flipV="0">
            <a:off x="4468540" y="3367531"/>
            <a:ext cx="541832" cy="541832"/>
          </a:xfrm>
          <a:prstGeom prst="ellipse">
            <a:avLst/>
          </a:prstGeom>
          <a:solidFill>
            <a:schemeClr val="accent2"/>
          </a:solidFill>
          <a:ln w="9525" cap="flat">
            <a:noFill/>
            <a:miter/>
          </a:ln>
          <a:effectLst>
            <a:outerShdw dist="190500" blurRad="254000" dir="2700000" sx="103000" sy="103000" kx="0" ky="0" algn="t" rotWithShape="0">
              <a:schemeClr val="tx1">
                <a:alpha val="10000"/>
              </a:schemeClr>
            </a:outerShdw>
          </a:effectLst>
        </p:spPr>
        <p:txBody>
          <a:bodyPr vert="horz" wrap="square" lIns="0" tIns="0" rIns="0" bIns="0" rtlCol="0" anchor="ctr"/>
          <a:lstStyle/>
          <a:p>
            <a:pPr algn="ctr">
              <a:lnSpc>
                <a:spcPct val="100000"/>
              </a:lnSpc>
            </a:pPr>
            <a:endParaRPr kumimoji="1" lang="zh-CN" altLang="en-US"/>
          </a:p>
        </p:txBody>
      </p:sp>
      <p:sp>
        <p:nvSpPr>
          <p:cNvPr id="24" name="标题 1"/>
          <p:cNvSpPr txBox="1"/>
          <p:nvPr/>
        </p:nvSpPr>
        <p:spPr>
          <a:xfrm rot="0" flipH="0" flipV="0">
            <a:off x="4483679" y="3416431"/>
            <a:ext cx="511555" cy="444032"/>
          </a:xfrm>
          <a:prstGeom prst="rect">
            <a:avLst/>
          </a:prstGeom>
          <a:noFill/>
          <a:ln>
            <a:noFill/>
          </a:ln>
        </p:spPr>
        <p:txBody>
          <a:bodyPr vert="horz" wrap="square" lIns="91440" tIns="45720" rIns="91440" bIns="45720" rtlCol="0" anchor="ctr"/>
          <a:lstStyle/>
          <a:p>
            <a:pPr algn="ctr">
              <a:lnSpc>
                <a:spcPct val="120000"/>
              </a:lnSpc>
            </a:pPr>
            <a:r>
              <a:rPr kumimoji="1" lang="en-US" altLang="zh-CN" sz="1600">
                <a:ln w="12700">
                  <a:noFill/>
                </a:ln>
                <a:solidFill>
                  <a:srgbClr val="FFFFFF">
                    <a:alpha val="100000"/>
                  </a:srgbClr>
                </a:solidFill>
                <a:latin typeface="OPPOSans R"/>
                <a:ea typeface="OPPOSans R"/>
                <a:cs typeface="OPPOSans R"/>
              </a:rPr>
              <a:t>04</a:t>
            </a:r>
            <a:endParaRPr kumimoji="1" lang="zh-CN" altLang="en-US"/>
          </a:p>
        </p:txBody>
      </p:sp>
      <p:sp>
        <p:nvSpPr>
          <p:cNvPr id="25" name="标题 1"/>
          <p:cNvSpPr txBox="1"/>
          <p:nvPr/>
        </p:nvSpPr>
        <p:spPr>
          <a:xfrm rot="0" flipH="0" flipV="0">
            <a:off x="4308702" y="4094208"/>
            <a:ext cx="2511198" cy="670735"/>
          </a:xfrm>
          <a:prstGeom prst="rect">
            <a:avLst/>
          </a:prstGeom>
          <a:noFill/>
          <a:ln>
            <a:noFill/>
          </a:ln>
        </p:spPr>
        <p:txBody>
          <a:bodyPr vert="horz" wrap="square" lIns="91440" tIns="45720" rIns="91440" bIns="45720" rtlCol="0" anchor="t"/>
          <a:lstStyle/>
          <a:p>
            <a:pPr algn="l">
              <a:lnSpc>
                <a:spcPct val="120000"/>
              </a:lnSpc>
            </a:pPr>
            <a:r>
              <a:rPr kumimoji="1" lang="en-US" altLang="zh-CN" sz="1936">
                <a:ln w="12700">
                  <a:noFill/>
                </a:ln>
                <a:solidFill>
                  <a:srgbClr val="262626">
                    <a:alpha val="100000"/>
                  </a:srgbClr>
                </a:solidFill>
                <a:latin typeface="Source Han Sans CN Bold Bold"/>
                <a:ea typeface="Source Han Sans CN Bold Bold"/>
                <a:cs typeface="Source Han Sans CN Bold Bold"/>
              </a:rPr>
              <a:t>引导幼儿进行配器创作的注意事项</a:t>
            </a:r>
            <a:endParaRPr kumimoji="1" lang="zh-CN" altLang="en-US"/>
          </a:p>
        </p:txBody>
      </p:sp>
      <p:sp>
        <p:nvSpPr>
          <p:cNvPr id="26" name="标题 1"/>
          <p:cNvSpPr txBox="1"/>
          <p:nvPr/>
        </p:nvSpPr>
        <p:spPr>
          <a:xfrm rot="0" flipH="0" flipV="0">
            <a:off x="1502333" y="5679265"/>
            <a:ext cx="2511198" cy="670735"/>
          </a:xfrm>
          <a:prstGeom prst="rect">
            <a:avLst/>
          </a:prstGeom>
          <a:noFill/>
          <a:ln>
            <a:noFill/>
          </a:ln>
        </p:spPr>
        <p:txBody>
          <a:bodyPr vert="horz" wrap="square" lIns="91440" tIns="45720" rIns="91440" bIns="45720" rtlCol="0" anchor="t"/>
          <a:lstStyle/>
          <a:p>
            <a:pPr algn="l">
              <a:lnSpc>
                <a:spcPct val="120000"/>
              </a:lnSpc>
            </a:pPr>
            <a:r>
              <a:rPr kumimoji="1" lang="en-US" altLang="zh-CN" sz="1936">
                <a:ln w="12700">
                  <a:noFill/>
                </a:ln>
                <a:solidFill>
                  <a:srgbClr val="262626">
                    <a:alpha val="100000"/>
                  </a:srgbClr>
                </a:solidFill>
                <a:latin typeface="Source Han Sans CN Bold Bold"/>
                <a:ea typeface="Source Han Sans CN Bold Bold"/>
                <a:cs typeface="Source Han Sans CN Bold Bold"/>
              </a:rPr>
              <a:t>教师担任指挥时的注意事项</a:t>
            </a:r>
            <a:endParaRPr kumimoji="1" lang="zh-CN" altLang="en-US"/>
          </a:p>
        </p:txBody>
      </p:sp>
      <p:sp>
        <p:nvSpPr>
          <p:cNvPr id="27" name="标题 1"/>
          <p:cNvSpPr txBox="1"/>
          <p:nvPr/>
        </p:nvSpPr>
        <p:spPr>
          <a:xfrm rot="0" flipH="1" flipV="0">
            <a:off x="1662171" y="4952588"/>
            <a:ext cx="541832" cy="541832"/>
          </a:xfrm>
          <a:prstGeom prst="ellipse">
            <a:avLst/>
          </a:prstGeom>
          <a:solidFill>
            <a:schemeClr val="accent1"/>
          </a:solidFill>
          <a:ln w="9525" cap="flat">
            <a:noFill/>
            <a:miter/>
          </a:ln>
          <a:effectLst>
            <a:outerShdw dist="190500" blurRad="254000" dir="2700000" sx="103000" sy="103000" kx="0" ky="0" algn="t" rotWithShape="0">
              <a:schemeClr val="tx1">
                <a:alpha val="10000"/>
              </a:schemeClr>
            </a:outerShdw>
          </a:effectLst>
        </p:spPr>
        <p:txBody>
          <a:bodyPr vert="horz" wrap="square" lIns="0" tIns="0" rIns="0" bIns="0" rtlCol="0" anchor="ctr"/>
          <a:lstStyle/>
          <a:p>
            <a:pPr algn="ctr">
              <a:lnSpc>
                <a:spcPct val="100000"/>
              </a:lnSpc>
            </a:pPr>
            <a:endParaRPr kumimoji="1" lang="zh-CN" altLang="en-US"/>
          </a:p>
        </p:txBody>
      </p:sp>
      <p:sp>
        <p:nvSpPr>
          <p:cNvPr id="28" name="标题 1"/>
          <p:cNvSpPr txBox="1"/>
          <p:nvPr/>
        </p:nvSpPr>
        <p:spPr>
          <a:xfrm rot="0" flipH="0" flipV="0">
            <a:off x="1677310" y="5001488"/>
            <a:ext cx="511555" cy="444032"/>
          </a:xfrm>
          <a:prstGeom prst="rect">
            <a:avLst/>
          </a:prstGeom>
          <a:noFill/>
          <a:ln>
            <a:noFill/>
          </a:ln>
        </p:spPr>
        <p:txBody>
          <a:bodyPr vert="horz" wrap="square" lIns="91440" tIns="45720" rIns="91440" bIns="45720" rtlCol="0" anchor="ctr"/>
          <a:lstStyle/>
          <a:p>
            <a:pPr algn="ctr">
              <a:lnSpc>
                <a:spcPct val="120000"/>
              </a:lnSpc>
            </a:pPr>
            <a:r>
              <a:rPr kumimoji="1" lang="en-US" altLang="zh-CN" sz="1600">
                <a:ln w="12700">
                  <a:noFill/>
                </a:ln>
                <a:solidFill>
                  <a:srgbClr val="FFFFFF">
                    <a:alpha val="100000"/>
                  </a:srgbClr>
                </a:solidFill>
                <a:latin typeface="OPPOSans R"/>
                <a:ea typeface="OPPOSans R"/>
                <a:cs typeface="OPPOSans R"/>
              </a:rPr>
              <a:t>05</a:t>
            </a:r>
            <a:endParaRPr kumimoji="1" lang="zh-CN" altLang="en-US"/>
          </a:p>
        </p:txBody>
      </p:sp>
      <p:sp>
        <p:nvSpPr>
          <p:cNvPr id="29" name="标题 1"/>
          <p:cNvSpPr txBox="1"/>
          <p:nvPr/>
        </p:nvSpPr>
        <p:spPr>
          <a:xfrm rot="0" flipH="1" flipV="0">
            <a:off x="4468540" y="4952588"/>
            <a:ext cx="541832" cy="541832"/>
          </a:xfrm>
          <a:prstGeom prst="ellipse">
            <a:avLst/>
          </a:prstGeom>
          <a:solidFill>
            <a:schemeClr val="accent2"/>
          </a:solidFill>
          <a:ln w="9525" cap="flat">
            <a:noFill/>
            <a:miter/>
          </a:ln>
          <a:effectLst>
            <a:outerShdw dist="190500" blurRad="254000" dir="2700000" sx="103000" sy="103000" kx="0" ky="0" algn="t" rotWithShape="0">
              <a:schemeClr val="tx1">
                <a:alpha val="10000"/>
              </a:schemeClr>
            </a:outerShdw>
          </a:effectLst>
        </p:spPr>
        <p:txBody>
          <a:bodyPr vert="horz" wrap="square" lIns="0" tIns="0" rIns="0" bIns="0" rtlCol="0" anchor="ctr"/>
          <a:lstStyle/>
          <a:p>
            <a:pPr algn="ctr">
              <a:lnSpc>
                <a:spcPct val="100000"/>
              </a:lnSpc>
            </a:pPr>
            <a:endParaRPr kumimoji="1" lang="zh-CN" altLang="en-US"/>
          </a:p>
        </p:txBody>
      </p:sp>
      <p:sp>
        <p:nvSpPr>
          <p:cNvPr id="30" name="标题 1"/>
          <p:cNvSpPr txBox="1"/>
          <p:nvPr/>
        </p:nvSpPr>
        <p:spPr>
          <a:xfrm rot="0" flipH="0" flipV="0">
            <a:off x="4483679" y="5001488"/>
            <a:ext cx="511555" cy="444032"/>
          </a:xfrm>
          <a:prstGeom prst="rect">
            <a:avLst/>
          </a:prstGeom>
          <a:noFill/>
          <a:ln>
            <a:noFill/>
          </a:ln>
        </p:spPr>
        <p:txBody>
          <a:bodyPr vert="horz" wrap="square" lIns="91440" tIns="45720" rIns="91440" bIns="45720" rtlCol="0" anchor="ctr"/>
          <a:lstStyle/>
          <a:p>
            <a:pPr algn="ctr">
              <a:lnSpc>
                <a:spcPct val="120000"/>
              </a:lnSpc>
            </a:pPr>
            <a:r>
              <a:rPr kumimoji="1" lang="en-US" altLang="zh-CN" sz="1600">
                <a:ln w="12700">
                  <a:noFill/>
                </a:ln>
                <a:solidFill>
                  <a:srgbClr val="FFFFFF">
                    <a:alpha val="100000"/>
                  </a:srgbClr>
                </a:solidFill>
                <a:latin typeface="OPPOSans R"/>
                <a:ea typeface="OPPOSans R"/>
                <a:cs typeface="OPPOSans R"/>
              </a:rPr>
              <a:t>06</a:t>
            </a:r>
            <a:endParaRPr kumimoji="1" lang="zh-CN" altLang="en-US"/>
          </a:p>
        </p:txBody>
      </p:sp>
      <p:sp>
        <p:nvSpPr>
          <p:cNvPr id="31" name="标题 1"/>
          <p:cNvSpPr txBox="1"/>
          <p:nvPr/>
        </p:nvSpPr>
        <p:spPr>
          <a:xfrm rot="0" flipH="0" flipV="0">
            <a:off x="4308702" y="5679265"/>
            <a:ext cx="2511198" cy="670735"/>
          </a:xfrm>
          <a:prstGeom prst="rect">
            <a:avLst/>
          </a:prstGeom>
          <a:noFill/>
          <a:ln>
            <a:noFill/>
          </a:ln>
        </p:spPr>
        <p:txBody>
          <a:bodyPr vert="horz" wrap="square" lIns="91440" tIns="45720" rIns="91440" bIns="45720" rtlCol="0" anchor="t"/>
          <a:lstStyle/>
          <a:p>
            <a:pPr algn="l">
              <a:lnSpc>
                <a:spcPct val="120000"/>
              </a:lnSpc>
            </a:pPr>
            <a:r>
              <a:rPr kumimoji="1" lang="en-US" altLang="zh-CN" sz="1936">
                <a:ln w="12700">
                  <a:noFill/>
                </a:ln>
                <a:solidFill>
                  <a:srgbClr val="262626">
                    <a:alpha val="100000"/>
                  </a:srgbClr>
                </a:solidFill>
                <a:latin typeface="Source Han Sans CN Bold Bold"/>
                <a:ea typeface="Source Han Sans CN Bold Bold"/>
                <a:cs typeface="Source Han Sans CN Bold Bold"/>
              </a:rPr>
              <a:t>教研活动延伸讨论（二）</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21306073" flipH="0" flipV="0">
            <a:off x="1356125" y="1159894"/>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43018" y="1164299"/>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0625886" flipH="1" flipV="0">
            <a:off x="1840689" y="1164299"/>
            <a:ext cx="2442342" cy="565568"/>
          </a:xfrm>
          <a:prstGeom prst="homePlate">
            <a:avLst/>
          </a:pr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20625886" flipH="0" flipV="0">
            <a:off x="2050028" y="1669028"/>
            <a:ext cx="112601" cy="112601"/>
          </a:xfrm>
          <a:prstGeom prst="ellipse">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625886" flipH="0" flipV="0">
            <a:off x="2209143" y="1207681"/>
            <a:ext cx="1978721" cy="399224"/>
          </a:xfrm>
          <a:prstGeom prst="rect">
            <a:avLst/>
          </a:prstGeom>
          <a:noFill/>
          <a:ln w="127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2485451" y="1318748"/>
            <a:ext cx="1426106" cy="177092"/>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1608017" y="1482080"/>
            <a:ext cx="499337" cy="499337"/>
          </a:xfrm>
          <a:prstGeom prst="arc">
            <a:avLst>
              <a:gd name="adj1" fmla="val 2221189"/>
              <a:gd name="adj2" fmla="val 0"/>
            </a:avLst>
          </a:prstGeom>
          <a:noFill/>
          <a:ln w="25400" cap="sq">
            <a:solidFill>
              <a:schemeClr val="tx1">
                <a:lumMod val="85000"/>
                <a:lumOff val="15000"/>
              </a:schemeClr>
            </a:solid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3" name="图片"/>
          <p:cNvPicPr>
            <a:picLocks noChangeAspect="1"/>
          </p:cNvPicPr>
          <p:nvPr/>
        </p:nvPicPr>
        <p:blipFill>
          <a:blip r:embed="rId4">
            <a:alphaModFix amt="100000"/>
          </a:blip>
          <a:srcRect l="32500" t="18217" r="30833" b="2232"/>
          <a:stretch>
            <a:fillRect/>
          </a:stretch>
        </p:blipFill>
        <p:spPr>
          <a:xfrm rot="0" flipH="1" flipV="0">
            <a:off x="8688540" y="2188371"/>
            <a:ext cx="3776273" cy="4591604"/>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14" name="图片"/>
          <p:cNvPicPr>
            <a:picLocks noChangeAspect="1"/>
          </p:cNvPicPr>
          <p:nvPr/>
        </p:nvPicPr>
        <p:blipFill>
          <a:blip r:embed="rId5">
            <a:alphaModFix amt="100000"/>
          </a:blip>
          <a:srcRect l="5417" t="20261" r="58646" b="7623"/>
          <a:stretch>
            <a:fillRect/>
          </a:stretch>
        </p:blipFill>
        <p:spPr>
          <a:xfrm rot="0" flipH="0" flipV="0">
            <a:off x="127835" y="3181185"/>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5" name="标题 1"/>
          <p:cNvSpPr txBox="1"/>
          <p:nvPr/>
        </p:nvSpPr>
        <p:spPr>
          <a:xfrm rot="0" flipH="0" flipV="0">
            <a:off x="3244851" y="3181401"/>
            <a:ext cx="5702298" cy="1350788"/>
          </a:xfrm>
          <a:prstGeom prst="rect">
            <a:avLst/>
          </a:prstGeom>
          <a:noFill/>
          <a:ln>
            <a:noFill/>
          </a:ln>
        </p:spPr>
        <p:txBody>
          <a:bodyPr vert="horz" wrap="square" lIns="91440" tIns="45720" rIns="91440" bIns="45720" rtlCol="0" anchor="t"/>
          <a:lstStyle/>
          <a:p>
            <a:pPr algn="ctr">
              <a:lnSpc>
                <a:spcPct val="130000"/>
              </a:lnSpc>
            </a:pPr>
            <a:r>
              <a:rPr kumimoji="1" lang="en-US" altLang="zh-CN" sz="3947">
                <a:ln w="12700">
                  <a:noFill/>
                </a:ln>
                <a:solidFill>
                  <a:srgbClr val="9C5A0A">
                    <a:alpha val="100000"/>
                  </a:srgbClr>
                </a:solidFill>
                <a:latin typeface="Source Han Sans CN Bold Bold"/>
                <a:ea typeface="Source Han Sans CN Bold Bold"/>
                <a:cs typeface="Source Han Sans CN Bold Bold"/>
              </a:rPr>
              <a:t>教研活动主题与流程概述</a:t>
            </a:r>
            <a:endParaRPr kumimoji="1" lang="zh-CN" altLang="en-US"/>
          </a:p>
        </p:txBody>
      </p:sp>
      <p:sp>
        <p:nvSpPr>
          <p:cNvPr id="16" name="标题 1"/>
          <p:cNvSpPr txBox="1"/>
          <p:nvPr/>
        </p:nvSpPr>
        <p:spPr>
          <a:xfrm rot="0" flipH="0" flipV="0">
            <a:off x="4162135" y="1881899"/>
            <a:ext cx="2263875" cy="1350788"/>
          </a:xfrm>
          <a:prstGeom prst="rect">
            <a:avLst/>
          </a:prstGeom>
          <a:noFill/>
          <a:ln>
            <a:noFill/>
          </a:ln>
        </p:spPr>
        <p:txBody>
          <a:bodyPr vert="horz" wrap="square" lIns="91440" tIns="45720" rIns="91440" bIns="45720" rtlCol="0" anchor="b"/>
          <a:lstStyle/>
          <a:p>
            <a:pPr algn="r">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7" name="标题 1"/>
          <p:cNvSpPr txBox="1"/>
          <p:nvPr/>
        </p:nvSpPr>
        <p:spPr>
          <a:xfrm rot="0" flipH="0" flipV="0">
            <a:off x="6639801" y="1041400"/>
            <a:ext cx="1575218" cy="2191287"/>
          </a:xfrm>
          <a:prstGeom prst="rect">
            <a:avLst/>
          </a:prstGeom>
          <a:noFill/>
          <a:ln>
            <a:noFill/>
          </a:ln>
        </p:spPr>
        <p:txBody>
          <a:bodyPr vert="horz" wrap="square" lIns="91440" tIns="45720" rIns="91440" bIns="45720" rtlCol="0" anchor="b"/>
          <a:lstStyle/>
          <a:p>
            <a:pPr algn="l">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01</a:t>
            </a:r>
            <a:endParaRPr kumimoji="1" lang="zh-CN" altLang="en-US"/>
          </a:p>
        </p:txBody>
      </p:sp>
      <p:pic>
        <p:nvPicPr>
          <p:cNvPr id="18" name="图片"/>
          <p:cNvPicPr>
            <a:picLocks noChangeAspect="1"/>
          </p:cNvPicPr>
          <p:nvPr/>
        </p:nvPicPr>
        <p:blipFill>
          <a:blip r:embed="rId6">
            <a:alphaModFix amt="100000"/>
          </a:blip>
          <a:srcRect l="0" t="0" r="0" b="0"/>
          <a:stretch>
            <a:fillRect/>
          </a:stretch>
        </p:blipFill>
        <p:spPr>
          <a:xfrm rot="0" flipH="0" flipV="0">
            <a:off x="8480791" y="2081264"/>
            <a:ext cx="819685" cy="657225"/>
          </a:xfrm>
          <a:prstGeom prst="rect">
            <a:avLst/>
          </a:prstGeom>
          <a:noFill/>
          <a:ln>
            <a:noFill/>
          </a:ln>
        </p:spPr>
      </p:pic>
      <p:pic>
        <p:nvPicPr>
          <p:cNvPr id="19" name="图片"/>
          <p:cNvPicPr>
            <a:picLocks noChangeAspect="1"/>
          </p:cNvPicPr>
          <p:nvPr/>
        </p:nvPicPr>
        <p:blipFill>
          <a:blip r:embed="rId7">
            <a:alphaModFix amt="100000"/>
          </a:blip>
          <a:srcRect l="0" t="0" r="0" b="0"/>
          <a:stretch>
            <a:fillRect/>
          </a:stretch>
        </p:blipFill>
        <p:spPr>
          <a:xfrm rot="0" flipH="0" flipV="0">
            <a:off x="2446687" y="3102065"/>
            <a:ext cx="487183" cy="540289"/>
          </a:xfrm>
          <a:prstGeom prst="rect">
            <a:avLst/>
          </a:prstGeom>
          <a:noFill/>
          <a:ln>
            <a:noFill/>
          </a:ln>
        </p:spPr>
      </p:pic>
      <p:sp>
        <p:nvSpPr>
          <p:cNvPr id="20" name="标题 1"/>
          <p:cNvSpPr txBox="1"/>
          <p:nvPr/>
        </p:nvSpPr>
        <p:spPr>
          <a:xfrm rot="0" flipH="0" flipV="0">
            <a:off x="3302489" y="5103176"/>
            <a:ext cx="365913" cy="392264"/>
          </a:xfrm>
          <a:custGeom>
            <a:avLst/>
            <a:gdLst>
              <a:gd name="connsiteX0" fmla="*/ 533549 w 533803"/>
              <a:gd name="connsiteY0" fmla="*/ 195075 h 572244"/>
              <a:gd name="connsiteX1" fmla="*/ 528009 w 533803"/>
              <a:gd name="connsiteY1" fmla="*/ 190915 h 572244"/>
              <a:gd name="connsiteX2" fmla="*/ 344675 w 533803"/>
              <a:gd name="connsiteY2" fmla="*/ 185334 h 572244"/>
              <a:gd name="connsiteX3" fmla="*/ 286393 w 533803"/>
              <a:gd name="connsiteY3" fmla="*/ 4163 h 572244"/>
              <a:gd name="connsiteX4" fmla="*/ 280894 w 533803"/>
              <a:gd name="connsiteY4" fmla="*/ 3 h 572244"/>
              <a:gd name="connsiteX5" fmla="*/ 275087 w 533803"/>
              <a:gd name="connsiteY5" fmla="*/ 3731 h 572244"/>
              <a:gd name="connsiteX6" fmla="*/ 202140 w 533803"/>
              <a:gd name="connsiteY6" fmla="*/ 181009 h 572244"/>
              <a:gd name="connsiteX7" fmla="*/ 6204 w 533803"/>
              <a:gd name="connsiteY7" fmla="*/ 175037 h 572244"/>
              <a:gd name="connsiteX8" fmla="*/ 396 w 533803"/>
              <a:gd name="connsiteY8" fmla="*/ 178888 h 572244"/>
              <a:gd name="connsiteX9" fmla="*/ 2126 w 533803"/>
              <a:gd name="connsiteY9" fmla="*/ 185643 h 572244"/>
              <a:gd name="connsiteX10" fmla="*/ 149027 w 533803"/>
              <a:gd name="connsiteY10" fmla="*/ 310055 h 572244"/>
              <a:gd name="connsiteX11" fmla="*/ 44550 w 533803"/>
              <a:gd name="connsiteY11" fmla="*/ 563945 h 572244"/>
              <a:gd name="connsiteX12" fmla="*/ 46466 w 533803"/>
              <a:gd name="connsiteY12" fmla="*/ 571009 h 572244"/>
              <a:gd name="connsiteX13" fmla="*/ 53797 w 533803"/>
              <a:gd name="connsiteY13" fmla="*/ 570988 h 572244"/>
              <a:gd name="connsiteX14" fmla="*/ 264645 w 533803"/>
              <a:gd name="connsiteY14" fmla="*/ 407982 h 572244"/>
              <a:gd name="connsiteX15" fmla="*/ 456937 w 533803"/>
              <a:gd name="connsiteY15" fmla="*/ 570824 h 572244"/>
              <a:gd name="connsiteX16" fmla="*/ 460829 w 533803"/>
              <a:gd name="connsiteY16" fmla="*/ 572244 h 572244"/>
              <a:gd name="connsiteX17" fmla="*/ 464165 w 533803"/>
              <a:gd name="connsiteY17" fmla="*/ 571235 h 572244"/>
              <a:gd name="connsiteX18" fmla="*/ 466555 w 533803"/>
              <a:gd name="connsiteY18" fmla="*/ 564398 h 572244"/>
              <a:gd name="connsiteX19" fmla="*/ 386050 w 533803"/>
              <a:gd name="connsiteY19" fmla="*/ 314133 h 572244"/>
              <a:gd name="connsiteX20" fmla="*/ 531469 w 533803"/>
              <a:gd name="connsiteY20" fmla="*/ 201707 h 572244"/>
              <a:gd name="connsiteX21" fmla="*/ 533508 w 533803"/>
              <a:gd name="connsiteY21" fmla="*/ 195096 h 572244"/>
              <a:gd name="connsiteX22" fmla="*/ 279967 w 533803"/>
              <a:gd name="connsiteY22" fmla="*/ 23502 h 572244"/>
              <a:gd name="connsiteX23" fmla="*/ 331886 w 533803"/>
              <a:gd name="connsiteY23" fmla="*/ 184942 h 572244"/>
              <a:gd name="connsiteX24" fmla="*/ 214991 w 533803"/>
              <a:gd name="connsiteY24" fmla="*/ 181380 h 572244"/>
              <a:gd name="connsiteX25" fmla="*/ 279967 w 533803"/>
              <a:gd name="connsiteY25" fmla="*/ 23502 h 572244"/>
              <a:gd name="connsiteX26" fmla="*/ 23070 w 533803"/>
              <a:gd name="connsiteY26" fmla="*/ 187579 h 572244"/>
              <a:gd name="connsiteX27" fmla="*/ 197260 w 533803"/>
              <a:gd name="connsiteY27" fmla="*/ 192871 h 572244"/>
              <a:gd name="connsiteX28" fmla="*/ 153867 w 533803"/>
              <a:gd name="connsiteY28" fmla="*/ 298336 h 572244"/>
              <a:gd name="connsiteX29" fmla="*/ 23070 w 533803"/>
              <a:gd name="connsiteY29" fmla="*/ 187579 h 572244"/>
              <a:gd name="connsiteX30" fmla="*/ 64280 w 533803"/>
              <a:gd name="connsiteY30" fmla="*/ 547675 h 572244"/>
              <a:gd name="connsiteX31" fmla="*/ 158707 w 533803"/>
              <a:gd name="connsiteY31" fmla="*/ 318190 h 572244"/>
              <a:gd name="connsiteX32" fmla="*/ 255295 w 533803"/>
              <a:gd name="connsiteY32" fmla="*/ 399991 h 572244"/>
              <a:gd name="connsiteX33" fmla="*/ 64280 w 533803"/>
              <a:gd name="connsiteY33" fmla="*/ 547675 h 572244"/>
              <a:gd name="connsiteX34" fmla="*/ 163525 w 533803"/>
              <a:gd name="connsiteY34" fmla="*/ 306512 h 572244"/>
              <a:gd name="connsiteX35" fmla="*/ 210131 w 533803"/>
              <a:gd name="connsiteY35" fmla="*/ 193263 h 572244"/>
              <a:gd name="connsiteX36" fmla="*/ 335820 w 533803"/>
              <a:gd name="connsiteY36" fmla="*/ 197093 h 572244"/>
              <a:gd name="connsiteX37" fmla="*/ 372046 w 533803"/>
              <a:gd name="connsiteY37" fmla="*/ 309746 h 572244"/>
              <a:gd name="connsiteX38" fmla="*/ 265036 w 533803"/>
              <a:gd name="connsiteY38" fmla="*/ 392474 h 572244"/>
              <a:gd name="connsiteX39" fmla="*/ 163525 w 533803"/>
              <a:gd name="connsiteY39" fmla="*/ 306512 h 572244"/>
              <a:gd name="connsiteX40" fmla="*/ 448699 w 533803"/>
              <a:gd name="connsiteY40" fmla="*/ 548025 h 572244"/>
              <a:gd name="connsiteX41" fmla="*/ 274428 w 533803"/>
              <a:gd name="connsiteY41" fmla="*/ 400445 h 572244"/>
              <a:gd name="connsiteX42" fmla="*/ 375980 w 533803"/>
              <a:gd name="connsiteY42" fmla="*/ 321938 h 572244"/>
              <a:gd name="connsiteX43" fmla="*/ 448699 w 533803"/>
              <a:gd name="connsiteY43" fmla="*/ 548025 h 572244"/>
              <a:gd name="connsiteX44" fmla="*/ 382179 w 533803"/>
              <a:gd name="connsiteY44" fmla="*/ 301940 h 572244"/>
              <a:gd name="connsiteX45" fmla="*/ 348589 w 533803"/>
              <a:gd name="connsiteY45" fmla="*/ 197505 h 572244"/>
              <a:gd name="connsiteX46" fmla="*/ 510874 w 533803"/>
              <a:gd name="connsiteY46" fmla="*/ 202448 h 572244"/>
              <a:gd name="connsiteX47" fmla="*/ 382179 w 533803"/>
              <a:gd name="connsiteY47" fmla="*/ 301940 h 572244"/>
            </a:gdLst>
            <a:rect l="l" t="t" r="r" b="b"/>
            <a:pathLst>
              <a:path w="533803" h="572244">
                <a:moveTo>
                  <a:pt x="533549" y="195075"/>
                </a:moveTo>
                <a:cubicBezTo>
                  <a:pt x="532766" y="192665"/>
                  <a:pt x="530542" y="190998"/>
                  <a:pt x="528009" y="190915"/>
                </a:cubicBezTo>
                <a:lnTo>
                  <a:pt x="344675" y="185334"/>
                </a:lnTo>
                <a:lnTo>
                  <a:pt x="286393" y="4163"/>
                </a:lnTo>
                <a:cubicBezTo>
                  <a:pt x="285610" y="1754"/>
                  <a:pt x="283427" y="86"/>
                  <a:pt x="280894" y="3"/>
                </a:cubicBezTo>
                <a:cubicBezTo>
                  <a:pt x="278382" y="-79"/>
                  <a:pt x="276055" y="1383"/>
                  <a:pt x="275087" y="3731"/>
                </a:cubicBezTo>
                <a:lnTo>
                  <a:pt x="202140" y="181009"/>
                </a:lnTo>
                <a:lnTo>
                  <a:pt x="6204" y="175037"/>
                </a:lnTo>
                <a:cubicBezTo>
                  <a:pt x="3629" y="174913"/>
                  <a:pt x="1322" y="176499"/>
                  <a:pt x="396" y="178888"/>
                </a:cubicBezTo>
                <a:cubicBezTo>
                  <a:pt x="-510" y="181277"/>
                  <a:pt x="170" y="183974"/>
                  <a:pt x="2126" y="185643"/>
                </a:cubicBezTo>
                <a:lnTo>
                  <a:pt x="149027" y="310055"/>
                </a:lnTo>
                <a:lnTo>
                  <a:pt x="44550" y="563945"/>
                </a:lnTo>
                <a:cubicBezTo>
                  <a:pt x="43521" y="566457"/>
                  <a:pt x="44304" y="569361"/>
                  <a:pt x="46466" y="571009"/>
                </a:cubicBezTo>
                <a:cubicBezTo>
                  <a:pt x="48628" y="572656"/>
                  <a:pt x="51635" y="572656"/>
                  <a:pt x="53797" y="570988"/>
                </a:cubicBezTo>
                <a:lnTo>
                  <a:pt x="264645" y="407982"/>
                </a:lnTo>
                <a:lnTo>
                  <a:pt x="456937" y="570824"/>
                </a:lnTo>
                <a:cubicBezTo>
                  <a:pt x="458049" y="571771"/>
                  <a:pt x="459429" y="572244"/>
                  <a:pt x="460829" y="572244"/>
                </a:cubicBezTo>
                <a:cubicBezTo>
                  <a:pt x="461983" y="572244"/>
                  <a:pt x="463156" y="571915"/>
                  <a:pt x="464165" y="571235"/>
                </a:cubicBezTo>
                <a:cubicBezTo>
                  <a:pt x="466390" y="569732"/>
                  <a:pt x="467378" y="566952"/>
                  <a:pt x="466555" y="564398"/>
                </a:cubicBezTo>
                <a:lnTo>
                  <a:pt x="386050" y="314133"/>
                </a:lnTo>
                <a:lnTo>
                  <a:pt x="531469" y="201707"/>
                </a:lnTo>
                <a:cubicBezTo>
                  <a:pt x="533487" y="200162"/>
                  <a:pt x="534290" y="197505"/>
                  <a:pt x="533508" y="195096"/>
                </a:cubicBezTo>
                <a:close/>
                <a:moveTo>
                  <a:pt x="279967" y="23502"/>
                </a:moveTo>
                <a:lnTo>
                  <a:pt x="331886" y="184942"/>
                </a:lnTo>
                <a:lnTo>
                  <a:pt x="214991" y="181380"/>
                </a:lnTo>
                <a:lnTo>
                  <a:pt x="279967" y="23502"/>
                </a:lnTo>
                <a:close/>
                <a:moveTo>
                  <a:pt x="23070" y="187579"/>
                </a:moveTo>
                <a:lnTo>
                  <a:pt x="197260" y="192871"/>
                </a:lnTo>
                <a:lnTo>
                  <a:pt x="153867" y="298336"/>
                </a:lnTo>
                <a:lnTo>
                  <a:pt x="23070" y="187579"/>
                </a:lnTo>
                <a:close/>
                <a:moveTo>
                  <a:pt x="64280" y="547675"/>
                </a:moveTo>
                <a:lnTo>
                  <a:pt x="158707" y="318190"/>
                </a:lnTo>
                <a:lnTo>
                  <a:pt x="255295" y="399991"/>
                </a:lnTo>
                <a:lnTo>
                  <a:pt x="64280" y="547675"/>
                </a:lnTo>
                <a:close/>
                <a:moveTo>
                  <a:pt x="163525" y="306512"/>
                </a:moveTo>
                <a:lnTo>
                  <a:pt x="210131" y="193263"/>
                </a:lnTo>
                <a:lnTo>
                  <a:pt x="335820" y="197093"/>
                </a:lnTo>
                <a:lnTo>
                  <a:pt x="372046" y="309746"/>
                </a:lnTo>
                <a:lnTo>
                  <a:pt x="265036" y="392474"/>
                </a:lnTo>
                <a:lnTo>
                  <a:pt x="163525" y="306512"/>
                </a:lnTo>
                <a:close/>
                <a:moveTo>
                  <a:pt x="448699" y="548025"/>
                </a:moveTo>
                <a:lnTo>
                  <a:pt x="274428" y="400445"/>
                </a:lnTo>
                <a:lnTo>
                  <a:pt x="375980" y="321938"/>
                </a:lnTo>
                <a:lnTo>
                  <a:pt x="448699" y="548025"/>
                </a:lnTo>
                <a:close/>
                <a:moveTo>
                  <a:pt x="382179" y="301940"/>
                </a:moveTo>
                <a:lnTo>
                  <a:pt x="348589" y="197505"/>
                </a:lnTo>
                <a:lnTo>
                  <a:pt x="510874" y="202448"/>
                </a:lnTo>
                <a:lnTo>
                  <a:pt x="382179" y="301940"/>
                </a:lnTo>
                <a:close/>
              </a:path>
            </a:pathLst>
          </a:custGeom>
          <a:solidFill>
            <a:schemeClr val="accent2"/>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21221737" flipH="0" flipV="0">
            <a:off x="9991272" y="851372"/>
            <a:ext cx="234613" cy="231938"/>
          </a:xfrm>
          <a:custGeom>
            <a:avLst/>
            <a:gdLst>
              <a:gd name="connsiteX0" fmla="*/ 339938 w 352854"/>
              <a:gd name="connsiteY0" fmla="*/ 136533 h 348832"/>
              <a:gd name="connsiteX1" fmla="*/ 229634 w 352854"/>
              <a:gd name="connsiteY1" fmla="*/ 120428 h 348832"/>
              <a:gd name="connsiteX2" fmla="*/ 204982 w 352854"/>
              <a:gd name="connsiteY2" fmla="*/ 11709 h 348832"/>
              <a:gd name="connsiteX3" fmla="*/ 176850 w 352854"/>
              <a:gd name="connsiteY3" fmla="*/ 8373 h 348832"/>
              <a:gd name="connsiteX4" fmla="*/ 127443 w 352854"/>
              <a:gd name="connsiteY4" fmla="*/ 108297 h 348832"/>
              <a:gd name="connsiteX5" fmla="*/ 16438 w 352854"/>
              <a:gd name="connsiteY5" fmla="*/ 98144 h 348832"/>
              <a:gd name="connsiteX6" fmla="*/ 4576 w 352854"/>
              <a:gd name="connsiteY6" fmla="*/ 123867 h 348832"/>
              <a:gd name="connsiteX7" fmla="*/ 84339 w 352854"/>
              <a:gd name="connsiteY7" fmla="*/ 201735 h 348832"/>
              <a:gd name="connsiteX8" fmla="*/ 40390 w 352854"/>
              <a:gd name="connsiteY8" fmla="*/ 304173 h 348832"/>
              <a:gd name="connsiteX9" fmla="*/ 61190 w 352854"/>
              <a:gd name="connsiteY9" fmla="*/ 323408 h 348832"/>
              <a:gd name="connsiteX10" fmla="*/ 159901 w 352854"/>
              <a:gd name="connsiteY10" fmla="*/ 271592 h 348832"/>
              <a:gd name="connsiteX11" fmla="*/ 243741 w 352854"/>
              <a:gd name="connsiteY11" fmla="*/ 345053 h 348832"/>
              <a:gd name="connsiteX12" fmla="*/ 268475 w 352854"/>
              <a:gd name="connsiteY12" fmla="*/ 331213 h 348832"/>
              <a:gd name="connsiteX13" fmla="*/ 249713 w 352854"/>
              <a:gd name="connsiteY13" fmla="*/ 221321 h 348832"/>
              <a:gd name="connsiteX14" fmla="*/ 345499 w 352854"/>
              <a:gd name="connsiteY14" fmla="*/ 164274 h 348832"/>
              <a:gd name="connsiteX15" fmla="*/ 339980 w 352854"/>
              <a:gd name="connsiteY15" fmla="*/ 136492 h 348832"/>
            </a:gdLst>
            <a:rect l="l" t="t" r="r" b="b"/>
            <a:pathLst>
              <a:path w="352854" h="348832">
                <a:moveTo>
                  <a:pt x="339938" y="136533"/>
                </a:moveTo>
                <a:lnTo>
                  <a:pt x="229634" y="120428"/>
                </a:lnTo>
                <a:lnTo>
                  <a:pt x="204982" y="11709"/>
                </a:lnTo>
                <a:cubicBezTo>
                  <a:pt x="201852" y="-2089"/>
                  <a:pt x="183111" y="-4314"/>
                  <a:pt x="176850" y="8373"/>
                </a:cubicBezTo>
                <a:lnTo>
                  <a:pt x="127443" y="108297"/>
                </a:lnTo>
                <a:lnTo>
                  <a:pt x="16438" y="98144"/>
                </a:lnTo>
                <a:cubicBezTo>
                  <a:pt x="2352" y="96847"/>
                  <a:pt x="-5557" y="113981"/>
                  <a:pt x="4576" y="123867"/>
                </a:cubicBezTo>
                <a:lnTo>
                  <a:pt x="84339" y="201735"/>
                </a:lnTo>
                <a:lnTo>
                  <a:pt x="40390" y="304173"/>
                </a:lnTo>
                <a:cubicBezTo>
                  <a:pt x="34809" y="317189"/>
                  <a:pt x="48649" y="329998"/>
                  <a:pt x="61190" y="323408"/>
                </a:cubicBezTo>
                <a:lnTo>
                  <a:pt x="159901" y="271592"/>
                </a:lnTo>
                <a:lnTo>
                  <a:pt x="243741" y="345053"/>
                </a:lnTo>
                <a:cubicBezTo>
                  <a:pt x="254388" y="354382"/>
                  <a:pt x="270844" y="345176"/>
                  <a:pt x="268475" y="331213"/>
                </a:cubicBezTo>
                <a:lnTo>
                  <a:pt x="249713" y="221321"/>
                </a:lnTo>
                <a:lnTo>
                  <a:pt x="345499" y="164274"/>
                </a:lnTo>
                <a:cubicBezTo>
                  <a:pt x="357670" y="157024"/>
                  <a:pt x="353984" y="138531"/>
                  <a:pt x="339980" y="136492"/>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21221737" flipH="0" flipV="0">
            <a:off x="10220424" y="979540"/>
            <a:ext cx="100522" cy="104292"/>
          </a:xfrm>
          <a:custGeom>
            <a:avLst/>
            <a:gdLst>
              <a:gd name="connsiteX0" fmla="*/ 146948 w 151183"/>
              <a:gd name="connsiteY0" fmla="*/ 73813 h 156854"/>
              <a:gd name="connsiteX1" fmla="*/ 101023 w 151183"/>
              <a:gd name="connsiteY1" fmla="*/ 55937 h 156854"/>
              <a:gd name="connsiteX2" fmla="*/ 101166 w 151183"/>
              <a:gd name="connsiteY2" fmla="*/ 6675 h 156854"/>
              <a:gd name="connsiteX3" fmla="*/ 89387 w 151183"/>
              <a:gd name="connsiteY3" fmla="*/ 2453 h 156854"/>
              <a:gd name="connsiteX4" fmla="*/ 58206 w 151183"/>
              <a:gd name="connsiteY4" fmla="*/ 40594 h 156854"/>
              <a:gd name="connsiteX5" fmla="*/ 11395 w 151183"/>
              <a:gd name="connsiteY5" fmla="*/ 25231 h 156854"/>
              <a:gd name="connsiteX6" fmla="*/ 3734 w 151183"/>
              <a:gd name="connsiteY6" fmla="*/ 35136 h 156854"/>
              <a:gd name="connsiteX7" fmla="*/ 30384 w 151183"/>
              <a:gd name="connsiteY7" fmla="*/ 76573 h 156854"/>
              <a:gd name="connsiteX8" fmla="*/ 1304 w 151183"/>
              <a:gd name="connsiteY8" fmla="*/ 116341 h 156854"/>
              <a:gd name="connsiteX9" fmla="*/ 8347 w 151183"/>
              <a:gd name="connsiteY9" fmla="*/ 126679 h 156854"/>
              <a:gd name="connsiteX10" fmla="*/ 56003 w 151183"/>
              <a:gd name="connsiteY10" fmla="*/ 114138 h 156854"/>
              <a:gd name="connsiteX11" fmla="*/ 84836 w 151183"/>
              <a:gd name="connsiteY11" fmla="*/ 154091 h 156854"/>
              <a:gd name="connsiteX12" fmla="*/ 96863 w 151183"/>
              <a:gd name="connsiteY12" fmla="*/ 150590 h 156854"/>
              <a:gd name="connsiteX13" fmla="*/ 99663 w 151183"/>
              <a:gd name="connsiteY13" fmla="*/ 101390 h 156854"/>
              <a:gd name="connsiteX14" fmla="*/ 146578 w 151183"/>
              <a:gd name="connsiteY14" fmla="*/ 86314 h 156854"/>
              <a:gd name="connsiteX15" fmla="*/ 146948 w 151183"/>
              <a:gd name="connsiteY15" fmla="*/ 73793 h 156854"/>
            </a:gdLst>
            <a:rect l="l" t="t" r="r" b="b"/>
            <a:pathLst>
              <a:path w="151183" h="156854">
                <a:moveTo>
                  <a:pt x="146948" y="73813"/>
                </a:moveTo>
                <a:lnTo>
                  <a:pt x="101023" y="55937"/>
                </a:lnTo>
                <a:lnTo>
                  <a:pt x="101166" y="6675"/>
                </a:lnTo>
                <a:cubicBezTo>
                  <a:pt x="101166" y="414"/>
                  <a:pt x="93341" y="-2387"/>
                  <a:pt x="89387" y="2453"/>
                </a:cubicBezTo>
                <a:lnTo>
                  <a:pt x="58206" y="40594"/>
                </a:lnTo>
                <a:lnTo>
                  <a:pt x="11395" y="25231"/>
                </a:lnTo>
                <a:cubicBezTo>
                  <a:pt x="5443" y="23274"/>
                  <a:pt x="357" y="29865"/>
                  <a:pt x="3734" y="35136"/>
                </a:cubicBezTo>
                <a:lnTo>
                  <a:pt x="30384" y="76573"/>
                </a:lnTo>
                <a:lnTo>
                  <a:pt x="1304" y="116341"/>
                </a:lnTo>
                <a:cubicBezTo>
                  <a:pt x="-2383" y="121387"/>
                  <a:pt x="2312" y="128286"/>
                  <a:pt x="8347" y="126679"/>
                </a:cubicBezTo>
                <a:lnTo>
                  <a:pt x="56003" y="114138"/>
                </a:lnTo>
                <a:lnTo>
                  <a:pt x="84836" y="154091"/>
                </a:lnTo>
                <a:cubicBezTo>
                  <a:pt x="88501" y="159157"/>
                  <a:pt x="96491" y="156830"/>
                  <a:pt x="96863" y="150590"/>
                </a:cubicBezTo>
                <a:lnTo>
                  <a:pt x="99663" y="101390"/>
                </a:lnTo>
                <a:lnTo>
                  <a:pt x="146578" y="86314"/>
                </a:lnTo>
                <a:cubicBezTo>
                  <a:pt x="152530" y="84399"/>
                  <a:pt x="152777" y="76058"/>
                  <a:pt x="146948" y="73793"/>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21221737" flipH="0" flipV="0">
            <a:off x="9913227" y="996104"/>
            <a:ext cx="70922" cy="73245"/>
          </a:xfrm>
          <a:custGeom>
            <a:avLst/>
            <a:gdLst>
              <a:gd name="connsiteX0" fmla="*/ 34403 w 106665"/>
              <a:gd name="connsiteY0" fmla="*/ 105404 h 110159"/>
              <a:gd name="connsiteX1" fmla="*/ 42641 w 106665"/>
              <a:gd name="connsiteY1" fmla="*/ 108493 h 110159"/>
              <a:gd name="connsiteX2" fmla="*/ 64945 w 106665"/>
              <a:gd name="connsiteY2" fmla="*/ 82008 h 110159"/>
              <a:gd name="connsiteX3" fmla="*/ 97690 w 106665"/>
              <a:gd name="connsiteY3" fmla="*/ 93294 h 110159"/>
              <a:gd name="connsiteX4" fmla="*/ 103168 w 106665"/>
              <a:gd name="connsiteY4" fmla="*/ 86415 h 110159"/>
              <a:gd name="connsiteX5" fmla="*/ 84860 w 106665"/>
              <a:gd name="connsiteY5" fmla="*/ 57027 h 110159"/>
              <a:gd name="connsiteX6" fmla="*/ 105702 w 106665"/>
              <a:gd name="connsiteY6" fmla="*/ 29389 h 110159"/>
              <a:gd name="connsiteX7" fmla="*/ 100842 w 106665"/>
              <a:gd name="connsiteY7" fmla="*/ 22037 h 110159"/>
              <a:gd name="connsiteX8" fmla="*/ 67230 w 106665"/>
              <a:gd name="connsiteY8" fmla="*/ 30356 h 110159"/>
              <a:gd name="connsiteX9" fmla="*/ 47378 w 106665"/>
              <a:gd name="connsiteY9" fmla="*/ 1998 h 110159"/>
              <a:gd name="connsiteX10" fmla="*/ 38893 w 106665"/>
              <a:gd name="connsiteY10" fmla="*/ 4346 h 110159"/>
              <a:gd name="connsiteX11" fmla="*/ 36421 w 106665"/>
              <a:gd name="connsiteY11" fmla="*/ 38883 h 110159"/>
              <a:gd name="connsiteX12" fmla="*/ 3305 w 106665"/>
              <a:gd name="connsiteY12" fmla="*/ 48995 h 110159"/>
              <a:gd name="connsiteX13" fmla="*/ 2914 w 106665"/>
              <a:gd name="connsiteY13" fmla="*/ 57789 h 110159"/>
              <a:gd name="connsiteX14" fmla="*/ 35000 w 106665"/>
              <a:gd name="connsiteY14" fmla="*/ 70805 h 110159"/>
              <a:gd name="connsiteX15" fmla="*/ 34383 w 106665"/>
              <a:gd name="connsiteY15" fmla="*/ 105424 h 110159"/>
            </a:gdLst>
            <a:rect l="l" t="t" r="r" b="b"/>
            <a:pathLst>
              <a:path w="106665" h="110159">
                <a:moveTo>
                  <a:pt x="34403" y="105404"/>
                </a:moveTo>
                <a:cubicBezTo>
                  <a:pt x="34320" y="109790"/>
                  <a:pt x="39819" y="111849"/>
                  <a:pt x="42641" y="108493"/>
                </a:cubicBezTo>
                <a:lnTo>
                  <a:pt x="64945" y="82008"/>
                </a:lnTo>
                <a:lnTo>
                  <a:pt x="97690" y="93294"/>
                </a:lnTo>
                <a:cubicBezTo>
                  <a:pt x="101850" y="94735"/>
                  <a:pt x="105495" y="90143"/>
                  <a:pt x="103168" y="86415"/>
                </a:cubicBezTo>
                <a:lnTo>
                  <a:pt x="84860" y="57027"/>
                </a:lnTo>
                <a:lnTo>
                  <a:pt x="105702" y="29389"/>
                </a:lnTo>
                <a:cubicBezTo>
                  <a:pt x="108358" y="25888"/>
                  <a:pt x="105125" y="20986"/>
                  <a:pt x="100842" y="22037"/>
                </a:cubicBezTo>
                <a:lnTo>
                  <a:pt x="67230" y="30356"/>
                </a:lnTo>
                <a:lnTo>
                  <a:pt x="47378" y="1998"/>
                </a:lnTo>
                <a:cubicBezTo>
                  <a:pt x="44865" y="-1606"/>
                  <a:pt x="39202" y="-41"/>
                  <a:pt x="38893" y="4346"/>
                </a:cubicBezTo>
                <a:lnTo>
                  <a:pt x="36421" y="38883"/>
                </a:lnTo>
                <a:lnTo>
                  <a:pt x="3305" y="48995"/>
                </a:lnTo>
                <a:cubicBezTo>
                  <a:pt x="-896" y="50272"/>
                  <a:pt x="-1164" y="56141"/>
                  <a:pt x="2914" y="57789"/>
                </a:cubicBezTo>
                <a:lnTo>
                  <a:pt x="35000" y="70805"/>
                </a:lnTo>
                <a:lnTo>
                  <a:pt x="34383" y="105424"/>
                </a:ln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177290" y="2001520"/>
            <a:ext cx="3759200" cy="3759200"/>
          </a:xfrm>
          <a:prstGeom prst="ellipse">
            <a:avLst/>
          </a:prstGeom>
          <a:gradFill>
            <a:gsLst>
              <a:gs pos="0">
                <a:schemeClr val="accent1">
                  <a:lumMod val="20000"/>
                  <a:lumOff val="80000"/>
                </a:schemeClr>
              </a:gs>
              <a:gs pos="81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177290" y="2499360"/>
            <a:ext cx="2763520" cy="2763520"/>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177290" y="2631440"/>
            <a:ext cx="2499360" cy="2499360"/>
          </a:xfrm>
          <a:prstGeom prst="ellipse">
            <a:avLst/>
          </a:prstGeom>
          <a:gradFill>
            <a:gsLst>
              <a:gs pos="0">
                <a:schemeClr val="accent1">
                  <a:lumMod val="60000"/>
                  <a:lumOff val="40000"/>
                </a:schemeClr>
              </a:gs>
              <a:gs pos="100000">
                <a:schemeClr val="accent1"/>
              </a:gs>
            </a:gsLst>
            <a:lin ang="2700000" scaled="0"/>
          </a:gradFill>
          <a:ln w="12700" cap="sq">
            <a:noFill/>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389718" y="2843868"/>
            <a:ext cx="2074504" cy="2074504"/>
          </a:xfrm>
          <a:prstGeom prst="ellipse">
            <a:avLst/>
          </a:prstGeom>
          <a:noFill/>
          <a:ln w="12700" cap="sq">
            <a:gradFill>
              <a:gsLst>
                <a:gs pos="0">
                  <a:schemeClr val="accent1">
                    <a:lumMod val="5000"/>
                    <a:lumOff val="95000"/>
                  </a:schemeClr>
                </a:gs>
                <a:gs pos="93000">
                  <a:schemeClr val="bg1">
                    <a:alpha val="0"/>
                  </a:schemeClr>
                </a:gs>
              </a:gsLst>
              <a:lin ang="0" scaled="0"/>
            </a:gradFill>
            <a:miter/>
          </a:ln>
          <a:effectLst/>
        </p:spPr>
        <p:txBody>
          <a:bodyPr vert="horz" wrap="square" lIns="91440" tIns="45720" rIns="91440" bIns="45720" rtlCol="0" anchor="ctr"/>
          <a:lstStyle/>
          <a:p>
            <a:pPr algn="ctr">
              <a:lnSpc>
                <a:spcPct val="110000"/>
              </a:lnSpc>
            </a:pPr>
            <a:endParaRPr kumimoji="1" lang="zh-CN" altLang="en-US"/>
          </a:p>
        </p:txBody>
      </p:sp>
      <p:pic>
        <p:nvPicPr>
          <p:cNvPr id="10" name="图片"/>
          <p:cNvPicPr>
            <a:picLocks noChangeAspect="1"/>
          </p:cNvPicPr>
          <p:nvPr/>
        </p:nvPicPr>
        <p:blipFill>
          <a:blip r:embed="rId4">
            <a:alphaModFix amt="100000"/>
          </a:blip>
          <a:srcRect l="0" t="0" r="0" b="0"/>
          <a:stretch>
            <a:fillRect/>
          </a:stretch>
        </p:blipFill>
        <p:spPr>
          <a:xfrm rot="0" flipH="0" flipV="0">
            <a:off x="1891360" y="3430529"/>
            <a:ext cx="1071220" cy="901182"/>
          </a:xfrm>
          <a:prstGeom prst="rect">
            <a:avLst/>
          </a:prstGeom>
          <a:noFill/>
          <a:ln>
            <a:noFill/>
          </a:ln>
        </p:spPr>
      </p:pic>
      <p:sp>
        <p:nvSpPr>
          <p:cNvPr id="11" name="标题 1"/>
          <p:cNvSpPr txBox="1"/>
          <p:nvPr/>
        </p:nvSpPr>
        <p:spPr>
          <a:xfrm rot="0" flipH="0" flipV="0">
            <a:off x="2310130" y="2926080"/>
            <a:ext cx="2357120" cy="548640"/>
          </a:xfrm>
          <a:prstGeom prst="roundRect">
            <a:avLst>
              <a:gd name="adj" fmla="val 50000"/>
            </a:avLst>
          </a:prstGeom>
          <a:gradFill>
            <a:gsLst>
              <a:gs pos="0">
                <a:schemeClr val="bg1"/>
              </a:gs>
              <a:gs pos="100000">
                <a:schemeClr val="accent1">
                  <a:lumMod val="20000"/>
                  <a:lumOff val="80000"/>
                </a:schemeClr>
              </a:gs>
            </a:gsLst>
            <a:lin ang="2700000" scaled="0"/>
          </a:gradFill>
          <a:ln w="12700" cap="sq">
            <a:noFill/>
            <a:miter/>
          </a:ln>
          <a:effectLst>
            <a:outerShdw dist="0" blurRad="63500" dir="0" sx="102000" sy="102000" kx="0" ky="0" algn="ctr"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4785297" y="2776179"/>
            <a:ext cx="6216713" cy="898772"/>
          </a:xfrm>
          <a:prstGeom prst="rect">
            <a:avLst/>
          </a:prstGeom>
          <a:noFill/>
          <a:ln>
            <a:noFill/>
          </a:ln>
        </p:spPr>
        <p:txBody>
          <a:bodyPr vert="horz" wrap="square" lIns="0" tIns="0" rIns="0" bIns="0" rtlCol="0" anchor="ctr"/>
          <a:lstStyle/>
          <a:p>
            <a:pPr algn="l">
              <a:lnSpc>
                <a:spcPct val="150000"/>
              </a:lnSpc>
            </a:pPr>
            <a:r>
              <a:rPr kumimoji="1" lang="en-US" altLang="zh-CN" sz="1500">
                <a:ln w="12700">
                  <a:noFill/>
                </a:ln>
                <a:solidFill>
                  <a:srgbClr val="0D0D0D">
                    <a:alpha val="100000"/>
                  </a:srgbClr>
                </a:solidFill>
                <a:latin typeface="Source Han Sans CN Normal"/>
                <a:ea typeface="Source Han Sans CN Normal"/>
                <a:cs typeface="Source Han Sans CN Normal"/>
              </a:rPr>
              <a:t>今天教研活动的主题是“幼儿园奏乐活动的组织与实施”。奏乐活动是幼儿园艺术领域的重要组成部分，它不仅能培养幼儿的节奏感和音乐表现力，更能发展他们的协作能力、注意力和创造力。</a:t>
            </a:r>
            <a:endParaRPr kumimoji="1" lang="zh-CN" altLang="en-US"/>
          </a:p>
        </p:txBody>
      </p:sp>
      <p:sp>
        <p:nvSpPr>
          <p:cNvPr id="13" name="标题 1"/>
          <p:cNvSpPr txBox="1"/>
          <p:nvPr/>
        </p:nvSpPr>
        <p:spPr>
          <a:xfrm rot="0" flipH="0" flipV="0">
            <a:off x="2552034" y="3014469"/>
            <a:ext cx="1779936" cy="400110"/>
          </a:xfrm>
          <a:prstGeom prst="rect">
            <a:avLst/>
          </a:prstGeom>
          <a:noFill/>
          <a:ln>
            <a:noFill/>
          </a:ln>
        </p:spPr>
        <p:txBody>
          <a:bodyPr vert="horz" wrap="square" lIns="0" tIns="0" rIns="0" bIns="0" rtlCol="0" anchor="ctr"/>
          <a:lstStyle/>
          <a:p>
            <a:pPr algn="ctr">
              <a:lnSpc>
                <a:spcPct val="11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主题内容</a:t>
            </a:r>
            <a:endParaRPr kumimoji="1" lang="zh-CN" altLang="en-US"/>
          </a:p>
        </p:txBody>
      </p:sp>
      <p:sp>
        <p:nvSpPr>
          <p:cNvPr id="14" name="标题 1"/>
          <p:cNvSpPr txBox="1"/>
          <p:nvPr/>
        </p:nvSpPr>
        <p:spPr>
          <a:xfrm rot="5400000" flipH="0" flipV="0">
            <a:off x="4389120" y="3147061"/>
            <a:ext cx="137160" cy="118241"/>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2310130" y="4352209"/>
            <a:ext cx="2357120" cy="548640"/>
          </a:xfrm>
          <a:prstGeom prst="roundRect">
            <a:avLst>
              <a:gd name="adj" fmla="val 50000"/>
            </a:avLst>
          </a:prstGeom>
          <a:gradFill>
            <a:gsLst>
              <a:gs pos="0">
                <a:schemeClr val="bg1"/>
              </a:gs>
              <a:gs pos="100000">
                <a:schemeClr val="accent1">
                  <a:lumMod val="20000"/>
                  <a:lumOff val="80000"/>
                </a:schemeClr>
              </a:gs>
            </a:gsLst>
            <a:lin ang="2700000" scaled="0"/>
          </a:gradFill>
          <a:ln w="12700" cap="sq">
            <a:noFill/>
            <a:miter/>
          </a:ln>
          <a:effectLst>
            <a:outerShdw dist="0" blurRad="63500" dir="0" sx="102000" sy="102000" kx="0" ky="0" algn="ctr"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4785297" y="4202308"/>
            <a:ext cx="6216713" cy="898772"/>
          </a:xfrm>
          <a:prstGeom prst="rect">
            <a:avLst/>
          </a:prstGeom>
          <a:noFill/>
          <a:ln>
            <a:noFill/>
          </a:ln>
        </p:spPr>
        <p:txBody>
          <a:bodyPr vert="horz" wrap="square" lIns="0" tIns="0" rIns="0" bIns="0" rtlCol="0" anchor="ctr"/>
          <a:lstStyle/>
          <a:p>
            <a:pPr algn="l">
              <a:lnSpc>
                <a:spcPct val="150000"/>
              </a:lnSpc>
            </a:pPr>
            <a:r>
              <a:rPr kumimoji="1" lang="en-US" altLang="zh-CN" sz="1500">
                <a:ln w="12700">
                  <a:noFill/>
                </a:ln>
                <a:solidFill>
                  <a:srgbClr val="0D0D0D">
                    <a:alpha val="100000"/>
                  </a:srgbClr>
                </a:solidFill>
                <a:latin typeface="Source Han Sans CN Normal"/>
                <a:ea typeface="Source Han Sans CN Normal"/>
                <a:cs typeface="Source Han Sans CN Normal"/>
              </a:rPr>
              <a:t>本次教研旨在为教师的实际教学提供清晰的框架和有益的参考，提升奏乐活动的教学质量，让孩子在美妙的音乐中快乐成长。</a:t>
            </a:r>
            <a:endParaRPr kumimoji="1" lang="zh-CN" altLang="en-US"/>
          </a:p>
        </p:txBody>
      </p:sp>
      <p:sp>
        <p:nvSpPr>
          <p:cNvPr id="17" name="标题 1"/>
          <p:cNvSpPr txBox="1"/>
          <p:nvPr/>
        </p:nvSpPr>
        <p:spPr>
          <a:xfrm rot="0" flipH="0" flipV="0">
            <a:off x="2552034" y="4440598"/>
            <a:ext cx="1779936" cy="400110"/>
          </a:xfrm>
          <a:prstGeom prst="rect">
            <a:avLst/>
          </a:prstGeom>
          <a:noFill/>
          <a:ln>
            <a:noFill/>
          </a:ln>
        </p:spPr>
        <p:txBody>
          <a:bodyPr vert="horz" wrap="square" lIns="0" tIns="0" rIns="0" bIns="0" rtlCol="0" anchor="ctr"/>
          <a:lstStyle/>
          <a:p>
            <a:pPr algn="ctr">
              <a:lnSpc>
                <a:spcPct val="11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主题意义</a:t>
            </a:r>
            <a:endParaRPr kumimoji="1" lang="zh-CN" altLang="en-US"/>
          </a:p>
        </p:txBody>
      </p:sp>
      <p:sp>
        <p:nvSpPr>
          <p:cNvPr id="18" name="标题 1"/>
          <p:cNvSpPr txBox="1"/>
          <p:nvPr/>
        </p:nvSpPr>
        <p:spPr>
          <a:xfrm rot="5400000" flipH="0" flipV="0">
            <a:off x="4389120" y="4573190"/>
            <a:ext cx="137160" cy="118241"/>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0"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教研活动主题</a:t>
            </a:r>
            <a:endParaRPr kumimoji="1" lang="zh-CN" altLang="en-US"/>
          </a:p>
        </p:txBody>
      </p:sp>
      <p:sp>
        <p:nvSpPr>
          <p:cNvPr id="21"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2"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88595" y="1682153"/>
            <a:ext cx="2165507" cy="681041"/>
          </a:xfrm>
          <a:custGeom>
            <a:avLst/>
            <a:gdLst>
              <a:gd name="connsiteX0" fmla="*/ 1259015 w 1259014"/>
              <a:gd name="connsiteY0" fmla="*/ 0 h 395954"/>
              <a:gd name="connsiteX1" fmla="*/ 0 w 1259014"/>
              <a:gd name="connsiteY1" fmla="*/ 0 h 395954"/>
              <a:gd name="connsiteX2" fmla="*/ 0 w 1259014"/>
              <a:gd name="connsiteY2" fmla="*/ 266129 h 395954"/>
              <a:gd name="connsiteX3" fmla="*/ 129826 w 1259014"/>
              <a:gd name="connsiteY3" fmla="*/ 395954 h 395954"/>
              <a:gd name="connsiteX4" fmla="*/ 1259015 w 1259014"/>
              <a:gd name="connsiteY4" fmla="*/ 395954 h 395954"/>
              <a:gd name="connsiteX5" fmla="*/ 1259015 w 1259014"/>
              <a:gd name="connsiteY5" fmla="*/ 0 h 395954"/>
            </a:gdLst>
            <a:rect l="l" t="t" r="r" b="b"/>
            <a:pathLst>
              <a:path w="1259014" h="395954">
                <a:moveTo>
                  <a:pt x="1259015" y="0"/>
                </a:moveTo>
                <a:lnTo>
                  <a:pt x="0" y="0"/>
                </a:lnTo>
                <a:lnTo>
                  <a:pt x="0" y="266129"/>
                </a:lnTo>
                <a:cubicBezTo>
                  <a:pt x="0" y="337852"/>
                  <a:pt x="58102" y="395954"/>
                  <a:pt x="129826" y="395954"/>
                </a:cubicBezTo>
                <a:lnTo>
                  <a:pt x="1259015" y="395954"/>
                </a:lnTo>
                <a:lnTo>
                  <a:pt x="1259015" y="0"/>
                </a:lnTo>
                <a:close/>
              </a:path>
            </a:pathLst>
          </a:custGeom>
          <a:solidFill>
            <a:schemeClr val="accent2"/>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866334" y="1292725"/>
            <a:ext cx="3987526" cy="4968510"/>
          </a:xfrm>
          <a:prstGeom prst="roundRect">
            <a:avLst>
              <a:gd name="adj" fmla="val 5587"/>
            </a:avLst>
          </a:prstGeom>
          <a:solidFill>
            <a:schemeClr val="bg1"/>
          </a:solidFill>
          <a:ln w="12700" cap="sq">
            <a:solidFill>
              <a:schemeClr val="accent2"/>
            </a:solidFill>
            <a:miter/>
          </a:ln>
          <a:effectLst>
            <a:outerShdw dist="215900" blurRad="381000" dir="2700000" sx="100000" sy="100000" kx="0" ky="0" algn="tl" rotWithShape="0">
              <a:schemeClr val="tx1">
                <a:lumMod val="85000"/>
                <a:lumOff val="15000"/>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141942" y="2286522"/>
            <a:ext cx="3394863" cy="3752327"/>
          </a:xfrm>
          <a:prstGeom prst="rect">
            <a:avLst/>
          </a:prstGeom>
          <a:noFill/>
          <a:ln>
            <a:noFill/>
          </a:ln>
        </p:spPr>
        <p:txBody>
          <a:bodyPr vert="horz" wrap="square" lIns="0" tIns="0" rIns="0" bIns="0" rtlCol="0" anchor="t"/>
          <a:lstStyle/>
          <a:p>
            <a:pPr algn="l">
              <a:lnSpc>
                <a:spcPct val="130000"/>
              </a:lnSpc>
            </a:pPr>
            <a:r>
              <a:rPr kumimoji="1" lang="en-US" altLang="zh-CN" sz="1600">
                <a:ln w="12700">
                  <a:noFill/>
                </a:ln>
                <a:solidFill>
                  <a:srgbClr val="262626">
                    <a:alpha val="100000"/>
                  </a:srgbClr>
                </a:solidFill>
                <a:latin typeface="Source Han Sans CN Normal"/>
                <a:ea typeface="Source Han Sans CN Normal"/>
                <a:cs typeface="Source Han Sans CN Normal"/>
              </a:rPr>
              <a:t>幼儿园奏乐活动的基本流程采用四段式，一个结构清晰、层层递进的奏乐活动，通常包含四个基本环节。</a:t>
            </a:r>
            <a:endParaRPr kumimoji="1" lang="zh-CN" altLang="en-US"/>
          </a:p>
        </p:txBody>
      </p:sp>
      <p:sp>
        <p:nvSpPr>
          <p:cNvPr id="9" name="标题 1"/>
          <p:cNvSpPr txBox="1"/>
          <p:nvPr/>
        </p:nvSpPr>
        <p:spPr>
          <a:xfrm rot="0" flipH="0" flipV="0">
            <a:off x="3613229" y="1495214"/>
            <a:ext cx="957816" cy="584775"/>
          </a:xfrm>
          <a:prstGeom prst="rect">
            <a:avLst/>
          </a:prstGeom>
          <a:noFill/>
          <a:ln>
            <a:noFill/>
          </a:ln>
        </p:spPr>
        <p:txBody>
          <a:bodyPr vert="horz" wrap="square" lIns="91440" tIns="45720" rIns="91440" bIns="45720" rtlCol="0" anchor="ctr"/>
          <a:lstStyle/>
          <a:p>
            <a:pPr algn="r">
              <a:lnSpc>
                <a:spcPct val="110000"/>
              </a:lnSpc>
            </a:pPr>
            <a:r>
              <a:rPr kumimoji="1" lang="en-US" altLang="zh-CN" sz="3200">
                <a:ln w="6350">
                  <a:noFill/>
                </a:ln>
                <a:gradFill>
                  <a:gsLst>
                    <a:gs pos="0">
                      <a:srgbClr val="9C5A0A">
                        <a:alpha val="100000"/>
                      </a:srgbClr>
                    </a:gs>
                    <a:gs pos="92000">
                      <a:srgbClr val="9C5A0A">
                        <a:alpha val="100000"/>
                      </a:srgbClr>
                    </a:gs>
                  </a:gsLst>
                  <a:path path="circle">
                    <a:fillToRect b="100000" r="100000"/>
                  </a:path>
                  <a:tileRect t="-100000" l="-100000"/>
                </a:gradFill>
                <a:latin typeface="OPPOSans H"/>
                <a:ea typeface="OPPOSans H"/>
                <a:cs typeface="OPPOSans H"/>
              </a:rPr>
              <a:t>01</a:t>
            </a:r>
            <a:endParaRPr kumimoji="1" lang="zh-CN" altLang="en-US"/>
          </a:p>
        </p:txBody>
      </p:sp>
      <p:sp>
        <p:nvSpPr>
          <p:cNvPr id="10" name="标题 1"/>
          <p:cNvSpPr txBox="1"/>
          <p:nvPr/>
        </p:nvSpPr>
        <p:spPr>
          <a:xfrm rot="0" flipH="0" flipV="0">
            <a:off x="5263752" y="1682153"/>
            <a:ext cx="2165507" cy="681041"/>
          </a:xfrm>
          <a:custGeom>
            <a:avLst/>
            <a:gdLst>
              <a:gd name="connsiteX0" fmla="*/ 1259015 w 1259014"/>
              <a:gd name="connsiteY0" fmla="*/ 0 h 395954"/>
              <a:gd name="connsiteX1" fmla="*/ 0 w 1259014"/>
              <a:gd name="connsiteY1" fmla="*/ 0 h 395954"/>
              <a:gd name="connsiteX2" fmla="*/ 0 w 1259014"/>
              <a:gd name="connsiteY2" fmla="*/ 266129 h 395954"/>
              <a:gd name="connsiteX3" fmla="*/ 129826 w 1259014"/>
              <a:gd name="connsiteY3" fmla="*/ 395954 h 395954"/>
              <a:gd name="connsiteX4" fmla="*/ 1259015 w 1259014"/>
              <a:gd name="connsiteY4" fmla="*/ 395954 h 395954"/>
              <a:gd name="connsiteX5" fmla="*/ 1259015 w 1259014"/>
              <a:gd name="connsiteY5" fmla="*/ 0 h 395954"/>
            </a:gdLst>
            <a:rect l="l" t="t" r="r" b="b"/>
            <a:pathLst>
              <a:path w="1259014" h="395954">
                <a:moveTo>
                  <a:pt x="1259015" y="0"/>
                </a:moveTo>
                <a:lnTo>
                  <a:pt x="0" y="0"/>
                </a:lnTo>
                <a:lnTo>
                  <a:pt x="0" y="266129"/>
                </a:lnTo>
                <a:cubicBezTo>
                  <a:pt x="0" y="337852"/>
                  <a:pt x="58102" y="395954"/>
                  <a:pt x="129826" y="395954"/>
                </a:cubicBezTo>
                <a:lnTo>
                  <a:pt x="1259015" y="395954"/>
                </a:lnTo>
                <a:lnTo>
                  <a:pt x="1259015" y="0"/>
                </a:lnTo>
                <a:close/>
              </a:path>
            </a:pathLst>
          </a:custGeom>
          <a:solidFill>
            <a:schemeClr val="accent1">
              <a:lumMod val="7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5489257" y="1292724"/>
            <a:ext cx="6014148" cy="4968509"/>
          </a:xfrm>
          <a:prstGeom prst="roundRect">
            <a:avLst>
              <a:gd name="adj" fmla="val 5587"/>
            </a:avLst>
          </a:prstGeom>
          <a:solidFill>
            <a:schemeClr val="bg1"/>
          </a:solidFill>
          <a:ln w="12700" cap="sq">
            <a:solidFill>
              <a:schemeClr val="accent1"/>
            </a:solidFill>
            <a:miter/>
          </a:ln>
          <a:effectLst>
            <a:outerShdw dist="215900" blurRad="381000" dir="2700000" sx="100000" sy="100000" kx="0" ky="0" algn="tl" rotWithShape="0">
              <a:schemeClr val="tx1">
                <a:lumMod val="85000"/>
                <a:lumOff val="15000"/>
                <a:alpha val="1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9743070" y="1495214"/>
            <a:ext cx="1429755" cy="584775"/>
          </a:xfrm>
          <a:prstGeom prst="rect">
            <a:avLst/>
          </a:prstGeom>
          <a:noFill/>
          <a:ln>
            <a:noFill/>
          </a:ln>
        </p:spPr>
        <p:txBody>
          <a:bodyPr vert="horz" wrap="square" lIns="91440" tIns="45720" rIns="91440" bIns="45720" rtlCol="0" anchor="b"/>
          <a:lstStyle/>
          <a:p>
            <a:pPr algn="r">
              <a:lnSpc>
                <a:spcPct val="110000"/>
              </a:lnSpc>
            </a:pPr>
            <a:r>
              <a:rPr kumimoji="1" lang="en-US" altLang="zh-CN" sz="3200">
                <a:ln w="6350">
                  <a:noFill/>
                </a:ln>
                <a:solidFill>
                  <a:srgbClr val="D59108">
                    <a:alpha val="100000"/>
                  </a:srgbClr>
                </a:solidFill>
                <a:latin typeface="OPPOSans H"/>
                <a:ea typeface="OPPOSans H"/>
                <a:cs typeface="OPPOSans H"/>
              </a:rPr>
              <a:t>02</a:t>
            </a:r>
            <a:endParaRPr kumimoji="1" lang="zh-CN" altLang="en-US"/>
          </a:p>
        </p:txBody>
      </p:sp>
      <p:sp>
        <p:nvSpPr>
          <p:cNvPr id="13" name="标题 1"/>
          <p:cNvSpPr txBox="1"/>
          <p:nvPr/>
        </p:nvSpPr>
        <p:spPr>
          <a:xfrm rot="0" flipH="0" flipV="0">
            <a:off x="5700151" y="2286521"/>
            <a:ext cx="5410200" cy="3752327"/>
          </a:xfrm>
          <a:prstGeom prst="rect">
            <a:avLst/>
          </a:prstGeom>
          <a:noFill/>
          <a:ln>
            <a:noFill/>
          </a:ln>
        </p:spPr>
        <p:txBody>
          <a:bodyPr vert="horz" wrap="square" lIns="0" tIns="0" rIns="0" bIns="0" rtlCol="0" anchor="t"/>
          <a:lstStyle/>
          <a:p>
            <a:pPr algn="l">
              <a:lnSpc>
                <a:spcPct val="130000"/>
              </a:lnSpc>
            </a:pPr>
            <a:r>
              <a:rPr kumimoji="1" lang="en-US" altLang="zh-CN" sz="1600">
                <a:ln w="12700">
                  <a:noFill/>
                </a:ln>
                <a:solidFill>
                  <a:srgbClr val="262626">
                    <a:alpha val="100000"/>
                  </a:srgbClr>
                </a:solidFill>
                <a:latin typeface="Source Han Sans CN Normal"/>
                <a:ea typeface="Source Han Sans CN Normal"/>
                <a:cs typeface="Source Han Sans CN Normal"/>
              </a:rPr>
              <a:t>这四个环节相互关联，逐步引导幼儿参与奏乐活动，从兴趣激发到最终的合奏表现，有助于幼儿全面发展音乐素养。</a:t>
            </a:r>
            <a:endParaRPr kumimoji="1" lang="zh-CN" altLang="en-US"/>
          </a:p>
        </p:txBody>
      </p:sp>
      <p:sp>
        <p:nvSpPr>
          <p:cNvPr id="14" name="标题 1"/>
          <p:cNvSpPr txBox="1"/>
          <p:nvPr/>
        </p:nvSpPr>
        <p:spPr>
          <a:xfrm rot="0" flipH="0" flipV="0">
            <a:off x="688595" y="1467991"/>
            <a:ext cx="3098141" cy="691072"/>
          </a:xfrm>
          <a:custGeom>
            <a:avLst/>
            <a:gdLst>
              <a:gd name="connsiteX0" fmla="*/ 309863 w 3098141"/>
              <a:gd name="connsiteY0" fmla="*/ 0 h 691072"/>
              <a:gd name="connsiteX1" fmla="*/ 2368017 w 3098141"/>
              <a:gd name="connsiteY1" fmla="*/ 0 h 691072"/>
              <a:gd name="connsiteX2" fmla="*/ 2532555 w 3098141"/>
              <a:gd name="connsiteY2" fmla="*/ 0 h 691072"/>
              <a:gd name="connsiteX3" fmla="*/ 2828141 w 3098141"/>
              <a:gd name="connsiteY3" fmla="*/ 0 h 691072"/>
              <a:gd name="connsiteX4" fmla="*/ 3098141 w 3098141"/>
              <a:gd name="connsiteY4" fmla="*/ 270000 h 691072"/>
              <a:gd name="connsiteX5" fmla="*/ 2828141 w 3098141"/>
              <a:gd name="connsiteY5" fmla="*/ 540000 h 691072"/>
              <a:gd name="connsiteX6" fmla="*/ 2368017 w 3098141"/>
              <a:gd name="connsiteY6" fmla="*/ 540000 h 691072"/>
              <a:gd name="connsiteX7" fmla="*/ 2354215 w 3098141"/>
              <a:gd name="connsiteY7" fmla="*/ 538609 h 691072"/>
              <a:gd name="connsiteX8" fmla="*/ 493326 w 3098141"/>
              <a:gd name="connsiteY8" fmla="*/ 538609 h 691072"/>
              <a:gd name="connsiteX9" fmla="*/ 324640 w 3098141"/>
              <a:gd name="connsiteY9" fmla="*/ 538609 h 691072"/>
              <a:gd name="connsiteX10" fmla="*/ 267577 w 3098141"/>
              <a:gd name="connsiteY10" fmla="*/ 538609 h 691072"/>
              <a:gd name="connsiteX11" fmla="*/ 0 w 3098141"/>
              <a:gd name="connsiteY11" fmla="*/ 691072 h 691072"/>
              <a:gd name="connsiteX12" fmla="*/ 0 w 3098141"/>
              <a:gd name="connsiteY12" fmla="*/ 176557 h 691072"/>
              <a:gd name="connsiteX13" fmla="*/ 309863 w 3098141"/>
              <a:gd name="connsiteY13" fmla="*/ 0 h 691072"/>
            </a:gdLst>
            <a:rect l="l" t="t" r="r" b="b"/>
            <a:pathLst>
              <a:path w="3098141" h="691072">
                <a:moveTo>
                  <a:pt x="309863" y="0"/>
                </a:moveTo>
                <a:lnTo>
                  <a:pt x="2368017" y="0"/>
                </a:lnTo>
                <a:lnTo>
                  <a:pt x="2532555" y="0"/>
                </a:lnTo>
                <a:lnTo>
                  <a:pt x="2828141" y="0"/>
                </a:lnTo>
                <a:cubicBezTo>
                  <a:pt x="2977258" y="0"/>
                  <a:pt x="3098141" y="120883"/>
                  <a:pt x="3098141" y="270000"/>
                </a:cubicBezTo>
                <a:cubicBezTo>
                  <a:pt x="3098141" y="419117"/>
                  <a:pt x="2977258" y="540000"/>
                  <a:pt x="2828141" y="540000"/>
                </a:cubicBezTo>
                <a:lnTo>
                  <a:pt x="2368017" y="540000"/>
                </a:lnTo>
                <a:lnTo>
                  <a:pt x="2354215" y="538609"/>
                </a:lnTo>
                <a:lnTo>
                  <a:pt x="493326" y="538609"/>
                </a:lnTo>
                <a:lnTo>
                  <a:pt x="324640" y="538609"/>
                </a:lnTo>
                <a:lnTo>
                  <a:pt x="267577" y="538609"/>
                </a:lnTo>
                <a:cubicBezTo>
                  <a:pt x="119808" y="538609"/>
                  <a:pt x="0" y="606873"/>
                  <a:pt x="0" y="691072"/>
                </a:cubicBezTo>
                <a:lnTo>
                  <a:pt x="0" y="176557"/>
                </a:lnTo>
                <a:cubicBezTo>
                  <a:pt x="0" y="79017"/>
                  <a:pt x="138676" y="0"/>
                  <a:pt x="309863" y="0"/>
                </a:cubicBezTo>
                <a:close/>
              </a:path>
            </a:pathLst>
          </a:custGeom>
          <a:gradFill>
            <a:gsLst>
              <a:gs pos="0">
                <a:schemeClr val="accent1"/>
              </a:gs>
              <a:gs pos="100000">
                <a:schemeClr val="accent1">
                  <a:lumMod val="50000"/>
                </a:schemeClr>
              </a:gs>
            </a:gsLst>
            <a:lin ang="20216499" scaled="0"/>
          </a:gradFill>
          <a:ln w="9525" cap="flat">
            <a:noFill/>
            <a:miter/>
          </a:ln>
          <a:effectLst/>
        </p:spPr>
        <p:txBody>
          <a:bodyPr vert="horz" wrap="square" lIns="91440" tIns="45720" rIns="91440" bIns="45720" rtlCol="0" anchor="ctr"/>
          <a:lstStyle/>
          <a:p>
            <a:pPr algn="l">
              <a:lnSpc>
                <a:spcPct val="110000"/>
              </a:lnSpc>
            </a:pPr>
            <a:endParaRPr kumimoji="1" lang="zh-CN" altLang="en-US"/>
          </a:p>
        </p:txBody>
      </p:sp>
      <p:sp>
        <p:nvSpPr>
          <p:cNvPr id="15" name="标题 1"/>
          <p:cNvSpPr txBox="1"/>
          <p:nvPr/>
        </p:nvSpPr>
        <p:spPr>
          <a:xfrm rot="0" flipH="0" flipV="0">
            <a:off x="1141942" y="1505769"/>
            <a:ext cx="2471288" cy="492612"/>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流程总体说明</a:t>
            </a:r>
            <a:endParaRPr kumimoji="1" lang="zh-CN" altLang="en-US"/>
          </a:p>
        </p:txBody>
      </p:sp>
      <p:sp>
        <p:nvSpPr>
          <p:cNvPr id="16" name="标题 1"/>
          <p:cNvSpPr txBox="1"/>
          <p:nvPr/>
        </p:nvSpPr>
        <p:spPr>
          <a:xfrm rot="0" flipH="0" flipV="0">
            <a:off x="5263752" y="1467991"/>
            <a:ext cx="4479317" cy="691072"/>
          </a:xfrm>
          <a:custGeom>
            <a:avLst/>
            <a:gdLst>
              <a:gd name="connsiteX0" fmla="*/ 184618 w 4479317"/>
              <a:gd name="connsiteY0" fmla="*/ 0 h 691072"/>
              <a:gd name="connsiteX1" fmla="*/ 1008903 w 4479317"/>
              <a:gd name="connsiteY1" fmla="*/ 0 h 691072"/>
              <a:gd name="connsiteX2" fmla="*/ 1508909 w 4479317"/>
              <a:gd name="connsiteY2" fmla="*/ 0 h 691072"/>
              <a:gd name="connsiteX3" fmla="*/ 3264422 w 4479317"/>
              <a:gd name="connsiteY3" fmla="*/ 0 h 691072"/>
              <a:gd name="connsiteX4" fmla="*/ 3311163 w 4479317"/>
              <a:gd name="connsiteY4" fmla="*/ 0 h 691072"/>
              <a:gd name="connsiteX5" fmla="*/ 4209317 w 4479317"/>
              <a:gd name="connsiteY5" fmla="*/ 0 h 691072"/>
              <a:gd name="connsiteX6" fmla="*/ 4479317 w 4479317"/>
              <a:gd name="connsiteY6" fmla="*/ 270000 h 691072"/>
              <a:gd name="connsiteX7" fmla="*/ 4209317 w 4479317"/>
              <a:gd name="connsiteY7" fmla="*/ 540000 h 691072"/>
              <a:gd name="connsiteX8" fmla="*/ 3311163 w 4479317"/>
              <a:gd name="connsiteY8" fmla="*/ 540000 h 691072"/>
              <a:gd name="connsiteX9" fmla="*/ 3264422 w 4479317"/>
              <a:gd name="connsiteY9" fmla="*/ 540000 h 691072"/>
              <a:gd name="connsiteX10" fmla="*/ 1008903 w 4479317"/>
              <a:gd name="connsiteY10" fmla="*/ 540000 h 691072"/>
              <a:gd name="connsiteX11" fmla="*/ 995101 w 4479317"/>
              <a:gd name="connsiteY11" fmla="*/ 538609 h 691072"/>
              <a:gd name="connsiteX12" fmla="*/ 293926 w 4479317"/>
              <a:gd name="connsiteY12" fmla="*/ 538609 h 691072"/>
              <a:gd name="connsiteX13" fmla="*/ 193422 w 4479317"/>
              <a:gd name="connsiteY13" fmla="*/ 538609 h 691072"/>
              <a:gd name="connsiteX14" fmla="*/ 159424 w 4479317"/>
              <a:gd name="connsiteY14" fmla="*/ 538609 h 691072"/>
              <a:gd name="connsiteX15" fmla="*/ 0 w 4479317"/>
              <a:gd name="connsiteY15" fmla="*/ 691072 h 691072"/>
              <a:gd name="connsiteX16" fmla="*/ 0 w 4479317"/>
              <a:gd name="connsiteY16" fmla="*/ 176557 h 691072"/>
              <a:gd name="connsiteX17" fmla="*/ 184618 w 4479317"/>
              <a:gd name="connsiteY17" fmla="*/ 0 h 691072"/>
            </a:gdLst>
            <a:rect l="l" t="t" r="r" b="b"/>
            <a:pathLst>
              <a:path w="4479317" h="691072">
                <a:moveTo>
                  <a:pt x="184618" y="0"/>
                </a:moveTo>
                <a:lnTo>
                  <a:pt x="1008903" y="0"/>
                </a:lnTo>
                <a:lnTo>
                  <a:pt x="1508909" y="0"/>
                </a:lnTo>
                <a:lnTo>
                  <a:pt x="3264422" y="0"/>
                </a:lnTo>
                <a:lnTo>
                  <a:pt x="3311163" y="0"/>
                </a:lnTo>
                <a:lnTo>
                  <a:pt x="4209317" y="0"/>
                </a:lnTo>
                <a:cubicBezTo>
                  <a:pt x="4358434" y="0"/>
                  <a:pt x="4479317" y="120883"/>
                  <a:pt x="4479317" y="270000"/>
                </a:cubicBezTo>
                <a:cubicBezTo>
                  <a:pt x="4479317" y="419117"/>
                  <a:pt x="4358434" y="540000"/>
                  <a:pt x="4209317" y="540000"/>
                </a:cubicBezTo>
                <a:lnTo>
                  <a:pt x="3311163" y="540000"/>
                </a:lnTo>
                <a:lnTo>
                  <a:pt x="3264422" y="540000"/>
                </a:lnTo>
                <a:lnTo>
                  <a:pt x="1008903" y="540000"/>
                </a:lnTo>
                <a:lnTo>
                  <a:pt x="995101" y="538609"/>
                </a:lnTo>
                <a:lnTo>
                  <a:pt x="293926" y="538609"/>
                </a:lnTo>
                <a:lnTo>
                  <a:pt x="193422" y="538609"/>
                </a:lnTo>
                <a:lnTo>
                  <a:pt x="159424" y="538609"/>
                </a:lnTo>
                <a:cubicBezTo>
                  <a:pt x="71382" y="538609"/>
                  <a:pt x="0" y="606873"/>
                  <a:pt x="0" y="691072"/>
                </a:cubicBezTo>
                <a:lnTo>
                  <a:pt x="0" y="176557"/>
                </a:lnTo>
                <a:cubicBezTo>
                  <a:pt x="0" y="79017"/>
                  <a:pt x="82623" y="0"/>
                  <a:pt x="184618" y="0"/>
                </a:cubicBezTo>
                <a:close/>
              </a:path>
            </a:pathLst>
          </a:custGeom>
          <a:gradFill>
            <a:gsLst>
              <a:gs pos="0">
                <a:schemeClr val="accent2"/>
              </a:gs>
              <a:gs pos="100000">
                <a:schemeClr val="accent2">
                  <a:lumMod val="75000"/>
                </a:schemeClr>
              </a:gs>
            </a:gsLst>
            <a:lin ang="20216499" scaled="0"/>
          </a:gradFill>
          <a:ln w="9525" cap="flat">
            <a:noFill/>
            <a:miter/>
          </a:ln>
          <a:effectLst/>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0" flipH="0" flipV="0">
            <a:off x="5700151" y="1505769"/>
            <a:ext cx="3712339" cy="492612"/>
          </a:xfrm>
          <a:prstGeom prst="rect">
            <a:avLst/>
          </a:prstGeom>
          <a:noFill/>
          <a:ln>
            <a:noFill/>
          </a:ln>
        </p:spPr>
        <p:txBody>
          <a:bodyPr vert="horz" wrap="square" lIns="0" tIns="0" rIns="0" bIns="0" rtlCol="0" anchor="ctr"/>
          <a:lstStyle/>
          <a:p>
            <a:pPr algn="l">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环节重要性</a:t>
            </a:r>
            <a:endParaRPr kumimoji="1" lang="zh-CN" altLang="en-US"/>
          </a:p>
        </p:txBody>
      </p:sp>
      <p:cxnSp>
        <p:nvCxnSpPr>
          <p:cNvPr id="18"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9"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基本流程介绍</a:t>
            </a:r>
            <a:endParaRPr kumimoji="1" lang="zh-CN" altLang="en-US"/>
          </a:p>
        </p:txBody>
      </p:sp>
      <p:sp>
        <p:nvSpPr>
          <p:cNvPr id="20"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1"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1" flipV="0">
            <a:off x="692548" y="0"/>
            <a:ext cx="10575759" cy="6852888"/>
          </a:xfrm>
          <a:custGeom>
            <a:avLst/>
            <a:gdLst>
              <a:gd name="connsiteX0" fmla="*/ 0 w 10016202"/>
              <a:gd name="connsiteY0" fmla="*/ 0 h 6881989"/>
              <a:gd name="connsiteX1" fmla="*/ 9128035 w 10016202"/>
              <a:gd name="connsiteY1" fmla="*/ 0 h 6881989"/>
              <a:gd name="connsiteX2" fmla="*/ 9290029 w 10016202"/>
              <a:gd name="connsiteY2" fmla="*/ 316290 h 6881989"/>
              <a:gd name="connsiteX3" fmla="*/ 10016202 w 10016202"/>
              <a:gd name="connsiteY3" fmla="*/ 3508901 h 6881989"/>
              <a:gd name="connsiteX4" fmla="*/ 9290029 w 10016202"/>
              <a:gd name="connsiteY4" fmla="*/ 6701512 h 6881989"/>
              <a:gd name="connsiteX5" fmla="*/ 9197594 w 10016202"/>
              <a:gd name="connsiteY5" fmla="*/ 6881989 h 6881989"/>
              <a:gd name="connsiteX6" fmla="*/ 0 w 10016202"/>
              <a:gd name="connsiteY6" fmla="*/ 6881989 h 6881989"/>
              <a:gd name="connsiteX7" fmla="*/ 0 w 10016202"/>
              <a:gd name="connsiteY7" fmla="*/ 0 h 6881989"/>
            </a:gdLst>
            <a:rect l="l" t="t" r="r" b="b"/>
            <a:pathLst>
              <a:path w="10016202" h="6881989">
                <a:moveTo>
                  <a:pt x="0" y="0"/>
                </a:moveTo>
                <a:lnTo>
                  <a:pt x="9128035" y="0"/>
                </a:lnTo>
                <a:lnTo>
                  <a:pt x="9290029" y="316290"/>
                </a:lnTo>
                <a:cubicBezTo>
                  <a:pt x="9755405" y="1282103"/>
                  <a:pt x="10016202" y="2365046"/>
                  <a:pt x="10016202" y="3508901"/>
                </a:cubicBezTo>
                <a:cubicBezTo>
                  <a:pt x="10016202" y="4652756"/>
                  <a:pt x="9755405" y="5735699"/>
                  <a:pt x="9290029" y="6701512"/>
                </a:cubicBezTo>
                <a:lnTo>
                  <a:pt x="9197594" y="6881989"/>
                </a:lnTo>
                <a:lnTo>
                  <a:pt x="0" y="6881989"/>
                </a:lnTo>
                <a:lnTo>
                  <a:pt x="0" y="0"/>
                </a:lnTo>
                <a:close/>
              </a:path>
            </a:pathLst>
          </a:custGeom>
          <a:gradFill>
            <a:gsLst>
              <a:gs pos="65000">
                <a:schemeClr val="bg1"/>
              </a:gs>
              <a:gs pos="100000">
                <a:schemeClr val="accent1">
                  <a:lumMod val="20000"/>
                  <a:lumOff val="80000"/>
                  <a:alpha val="73000"/>
                </a:schemeClr>
              </a:gs>
            </a:gsLst>
            <a:lin ang="6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1" flipV="0">
            <a:off x="4139854" y="0"/>
            <a:ext cx="10575759" cy="6852888"/>
          </a:xfrm>
          <a:custGeom>
            <a:avLst/>
            <a:gdLst>
              <a:gd name="connsiteX0" fmla="*/ 0 w 10016202"/>
              <a:gd name="connsiteY0" fmla="*/ 0 h 6881989"/>
              <a:gd name="connsiteX1" fmla="*/ 9128035 w 10016202"/>
              <a:gd name="connsiteY1" fmla="*/ 0 h 6881989"/>
              <a:gd name="connsiteX2" fmla="*/ 9290029 w 10016202"/>
              <a:gd name="connsiteY2" fmla="*/ 316290 h 6881989"/>
              <a:gd name="connsiteX3" fmla="*/ 10016202 w 10016202"/>
              <a:gd name="connsiteY3" fmla="*/ 3508901 h 6881989"/>
              <a:gd name="connsiteX4" fmla="*/ 9290029 w 10016202"/>
              <a:gd name="connsiteY4" fmla="*/ 6701512 h 6881989"/>
              <a:gd name="connsiteX5" fmla="*/ 9197594 w 10016202"/>
              <a:gd name="connsiteY5" fmla="*/ 6881989 h 6881989"/>
              <a:gd name="connsiteX6" fmla="*/ 0 w 10016202"/>
              <a:gd name="connsiteY6" fmla="*/ 6881989 h 6881989"/>
              <a:gd name="connsiteX7" fmla="*/ 0 w 10016202"/>
              <a:gd name="connsiteY7" fmla="*/ 0 h 6881989"/>
            </a:gdLst>
            <a:rect l="l" t="t" r="r" b="b"/>
            <a:pathLst>
              <a:path w="10016202" h="6881989">
                <a:moveTo>
                  <a:pt x="0" y="0"/>
                </a:moveTo>
                <a:lnTo>
                  <a:pt x="9128035" y="0"/>
                </a:lnTo>
                <a:lnTo>
                  <a:pt x="9290029" y="316290"/>
                </a:lnTo>
                <a:cubicBezTo>
                  <a:pt x="9755405" y="1282103"/>
                  <a:pt x="10016202" y="2365046"/>
                  <a:pt x="10016202" y="3508901"/>
                </a:cubicBezTo>
                <a:cubicBezTo>
                  <a:pt x="10016202" y="4652756"/>
                  <a:pt x="9755405" y="5735699"/>
                  <a:pt x="9290029" y="6701512"/>
                </a:cubicBezTo>
                <a:lnTo>
                  <a:pt x="9197594" y="6881989"/>
                </a:lnTo>
                <a:lnTo>
                  <a:pt x="0" y="6881989"/>
                </a:lnTo>
                <a:lnTo>
                  <a:pt x="0" y="0"/>
                </a:lnTo>
                <a:close/>
              </a:path>
            </a:pathLst>
          </a:custGeom>
          <a:gradFill>
            <a:gsLst>
              <a:gs pos="48000">
                <a:schemeClr val="bg1"/>
              </a:gs>
              <a:gs pos="100000">
                <a:schemeClr val="accent1">
                  <a:lumMod val="20000"/>
                  <a:lumOff val="80000"/>
                  <a:alpha val="73000"/>
                </a:schemeClr>
              </a:gs>
            </a:gsLst>
            <a:lin ang="6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7897436" y="1497347"/>
            <a:ext cx="4143435" cy="4143435"/>
          </a:xfrm>
          <a:prstGeom prst="ellipse">
            <a:avLst/>
          </a:prstGeom>
          <a:gradFill>
            <a:gsLst>
              <a:gs pos="32000">
                <a:schemeClr val="accent1">
                  <a:lumMod val="60000"/>
                  <a:lumOff val="40000"/>
                </a:schemeClr>
              </a:gs>
              <a:gs pos="100000">
                <a:schemeClr val="accent1">
                  <a:lumMod val="20000"/>
                  <a:lumOff val="80000"/>
                </a:schemeClr>
              </a:gs>
            </a:gsLst>
            <a:path path="circle">
              <a:fillToRect t="100000" l="100000"/>
            </a:path>
            <a:tileRect b="-100000" r="-10000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8821130" y="2421042"/>
            <a:ext cx="2296048" cy="2296046"/>
          </a:xfrm>
          <a:prstGeom prst="ellipse">
            <a:avLst/>
          </a:prstGeom>
          <a:solidFill>
            <a:schemeClr val="accent1">
              <a:lumMod val="20000"/>
              <a:lumOff val="80000"/>
              <a:alpha val="54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9143653" y="2743564"/>
            <a:ext cx="1651000" cy="1651000"/>
          </a:xfrm>
          <a:prstGeom prst="ellipse">
            <a:avLst/>
          </a:prstGeom>
          <a:gradFill>
            <a:gsLst>
              <a:gs pos="0">
                <a:schemeClr val="accent1"/>
              </a:gs>
              <a:gs pos="100000">
                <a:schemeClr val="accent1">
                  <a:lumMod val="60000"/>
                  <a:lumOff val="4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7725318" y="1325229"/>
            <a:ext cx="4487671" cy="4487671"/>
          </a:xfrm>
          <a:prstGeom prst="ellipse">
            <a:avLst/>
          </a:prstGeom>
          <a:noFill/>
          <a:ln w="12700" cap="sq">
            <a:gradFill>
              <a:gsLst>
                <a:gs pos="0">
                  <a:schemeClr val="accent1">
                    <a:lumMod val="60000"/>
                    <a:lumOff val="40000"/>
                  </a:schemeClr>
                </a:gs>
                <a:gs pos="100000">
                  <a:schemeClr val="accent1">
                    <a:lumMod val="40000"/>
                    <a:lumOff val="60000"/>
                  </a:schemeClr>
                </a:gs>
              </a:gsLst>
              <a:lin ang="4800000" scaled="0"/>
            </a:grad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1" flipV="0">
            <a:off x="9637562" y="3268439"/>
            <a:ext cx="663182" cy="601251"/>
          </a:xfrm>
          <a:custGeom>
            <a:avLst/>
            <a:gdLst>
              <a:gd name="connsiteX0" fmla="*/ 31770 w 794163"/>
              <a:gd name="connsiteY0" fmla="*/ 656460 h 720001"/>
              <a:gd name="connsiteX1" fmla="*/ 762297 w 794163"/>
              <a:gd name="connsiteY1" fmla="*/ 656460 h 720001"/>
              <a:gd name="connsiteX2" fmla="*/ 794163 w 794163"/>
              <a:gd name="connsiteY2" fmla="*/ 688230 h 720001"/>
              <a:gd name="connsiteX3" fmla="*/ 762392 w 794163"/>
              <a:gd name="connsiteY3" fmla="*/ 720001 h 720001"/>
              <a:gd name="connsiteX4" fmla="*/ 31770 w 794163"/>
              <a:gd name="connsiteY4" fmla="*/ 720001 h 720001"/>
              <a:gd name="connsiteX5" fmla="*/ 0 w 794163"/>
              <a:gd name="connsiteY5" fmla="*/ 688230 h 720001"/>
              <a:gd name="connsiteX6" fmla="*/ 31770 w 794163"/>
              <a:gd name="connsiteY6" fmla="*/ 656460 h 720001"/>
              <a:gd name="connsiteX7" fmla="*/ 613493 w 794163"/>
              <a:gd name="connsiteY7" fmla="*/ 317608 h 720001"/>
              <a:gd name="connsiteX8" fmla="*/ 710048 w 794163"/>
              <a:gd name="connsiteY8" fmla="*/ 317608 h 720001"/>
              <a:gd name="connsiteX9" fmla="*/ 767655 w 794163"/>
              <a:gd name="connsiteY9" fmla="*/ 375216 h 720001"/>
              <a:gd name="connsiteX10" fmla="*/ 767655 w 794163"/>
              <a:gd name="connsiteY10" fmla="*/ 524689 h 720001"/>
              <a:gd name="connsiteX11" fmla="*/ 710048 w 794163"/>
              <a:gd name="connsiteY11" fmla="*/ 582297 h 720001"/>
              <a:gd name="connsiteX12" fmla="*/ 613493 w 794163"/>
              <a:gd name="connsiteY12" fmla="*/ 582297 h 720001"/>
              <a:gd name="connsiteX13" fmla="*/ 555885 w 794163"/>
              <a:gd name="connsiteY13" fmla="*/ 524689 h 720001"/>
              <a:gd name="connsiteX14" fmla="*/ 555885 w 794163"/>
              <a:gd name="connsiteY14" fmla="*/ 375216 h 720001"/>
              <a:gd name="connsiteX15" fmla="*/ 613493 w 794163"/>
              <a:gd name="connsiteY15" fmla="*/ 317608 h 720001"/>
              <a:gd name="connsiteX16" fmla="*/ 84019 w 794163"/>
              <a:gd name="connsiteY16" fmla="*/ 211770 h 720001"/>
              <a:gd name="connsiteX17" fmla="*/ 180574 w 794163"/>
              <a:gd name="connsiteY17" fmla="*/ 211770 h 720001"/>
              <a:gd name="connsiteX18" fmla="*/ 238182 w 794163"/>
              <a:gd name="connsiteY18" fmla="*/ 269282 h 720001"/>
              <a:gd name="connsiteX19" fmla="*/ 238182 w 794163"/>
              <a:gd name="connsiteY19" fmla="*/ 524785 h 720001"/>
              <a:gd name="connsiteX20" fmla="*/ 180574 w 794163"/>
              <a:gd name="connsiteY20" fmla="*/ 582393 h 720001"/>
              <a:gd name="connsiteX21" fmla="*/ 84019 w 794163"/>
              <a:gd name="connsiteY21" fmla="*/ 582393 h 720001"/>
              <a:gd name="connsiteX22" fmla="*/ 26411 w 794163"/>
              <a:gd name="connsiteY22" fmla="*/ 524785 h 720001"/>
              <a:gd name="connsiteX23" fmla="*/ 26411 w 794163"/>
              <a:gd name="connsiteY23" fmla="*/ 269378 h 720001"/>
              <a:gd name="connsiteX24" fmla="*/ 84019 w 794163"/>
              <a:gd name="connsiteY24" fmla="*/ 211770 h 720001"/>
              <a:gd name="connsiteX25" fmla="*/ 348708 w 794163"/>
              <a:gd name="connsiteY25" fmla="*/ 0 h 720001"/>
              <a:gd name="connsiteX26" fmla="*/ 445359 w 794163"/>
              <a:gd name="connsiteY26" fmla="*/ 0 h 720001"/>
              <a:gd name="connsiteX27" fmla="*/ 502871 w 794163"/>
              <a:gd name="connsiteY27" fmla="*/ 57607 h 720001"/>
              <a:gd name="connsiteX28" fmla="*/ 502871 w 794163"/>
              <a:gd name="connsiteY28" fmla="*/ 524785 h 720001"/>
              <a:gd name="connsiteX29" fmla="*/ 445263 w 794163"/>
              <a:gd name="connsiteY29" fmla="*/ 582393 h 720001"/>
              <a:gd name="connsiteX30" fmla="*/ 348708 w 794163"/>
              <a:gd name="connsiteY30" fmla="*/ 582393 h 720001"/>
              <a:gd name="connsiteX31" fmla="*/ 291100 w 794163"/>
              <a:gd name="connsiteY31" fmla="*/ 524785 h 720001"/>
              <a:gd name="connsiteX32" fmla="*/ 291100 w 794163"/>
              <a:gd name="connsiteY32" fmla="*/ 57607 h 720001"/>
              <a:gd name="connsiteX33" fmla="*/ 348708 w 794163"/>
              <a:gd name="connsiteY33" fmla="*/ 0 h 720001"/>
            </a:gdLst>
            <a:rect l="l" t="t" r="r" b="b"/>
            <a:pathLst>
              <a:path w="794163" h="720001">
                <a:moveTo>
                  <a:pt x="31770" y="656460"/>
                </a:moveTo>
                <a:lnTo>
                  <a:pt x="762297" y="656460"/>
                </a:lnTo>
                <a:cubicBezTo>
                  <a:pt x="779904" y="656460"/>
                  <a:pt x="794067" y="670622"/>
                  <a:pt x="794163" y="688230"/>
                </a:cubicBezTo>
                <a:cubicBezTo>
                  <a:pt x="794163" y="705742"/>
                  <a:pt x="779904" y="720001"/>
                  <a:pt x="762392" y="720001"/>
                </a:cubicBezTo>
                <a:lnTo>
                  <a:pt x="31770" y="720001"/>
                </a:lnTo>
                <a:cubicBezTo>
                  <a:pt x="14258" y="720001"/>
                  <a:pt x="0" y="705742"/>
                  <a:pt x="0" y="688230"/>
                </a:cubicBezTo>
                <a:cubicBezTo>
                  <a:pt x="0" y="670718"/>
                  <a:pt x="14258" y="656460"/>
                  <a:pt x="31770" y="656460"/>
                </a:cubicBezTo>
                <a:close/>
                <a:moveTo>
                  <a:pt x="613493" y="317608"/>
                </a:moveTo>
                <a:lnTo>
                  <a:pt x="710048" y="317608"/>
                </a:lnTo>
                <a:cubicBezTo>
                  <a:pt x="741818" y="317608"/>
                  <a:pt x="767655" y="343445"/>
                  <a:pt x="767655" y="375216"/>
                </a:cubicBezTo>
                <a:lnTo>
                  <a:pt x="767655" y="524689"/>
                </a:lnTo>
                <a:cubicBezTo>
                  <a:pt x="767655" y="556364"/>
                  <a:pt x="741723" y="582297"/>
                  <a:pt x="710048" y="582297"/>
                </a:cubicBezTo>
                <a:lnTo>
                  <a:pt x="613493" y="582297"/>
                </a:lnTo>
                <a:cubicBezTo>
                  <a:pt x="581818" y="582297"/>
                  <a:pt x="555885" y="556364"/>
                  <a:pt x="555885" y="524689"/>
                </a:cubicBezTo>
                <a:lnTo>
                  <a:pt x="555885" y="375216"/>
                </a:lnTo>
                <a:cubicBezTo>
                  <a:pt x="555885" y="343349"/>
                  <a:pt x="581722" y="317608"/>
                  <a:pt x="613493" y="317608"/>
                </a:cubicBezTo>
                <a:close/>
                <a:moveTo>
                  <a:pt x="84019" y="211770"/>
                </a:moveTo>
                <a:lnTo>
                  <a:pt x="180574" y="211770"/>
                </a:lnTo>
                <a:cubicBezTo>
                  <a:pt x="212440" y="211770"/>
                  <a:pt x="238182" y="237512"/>
                  <a:pt x="238182" y="269282"/>
                </a:cubicBezTo>
                <a:lnTo>
                  <a:pt x="238182" y="524785"/>
                </a:lnTo>
                <a:cubicBezTo>
                  <a:pt x="238182" y="556460"/>
                  <a:pt x="212248" y="582393"/>
                  <a:pt x="180574" y="582393"/>
                </a:cubicBezTo>
                <a:lnTo>
                  <a:pt x="84019" y="582393"/>
                </a:lnTo>
                <a:cubicBezTo>
                  <a:pt x="52344" y="582393"/>
                  <a:pt x="26411" y="556460"/>
                  <a:pt x="26411" y="524785"/>
                </a:cubicBezTo>
                <a:lnTo>
                  <a:pt x="26411" y="269378"/>
                </a:lnTo>
                <a:cubicBezTo>
                  <a:pt x="26411" y="237512"/>
                  <a:pt x="52248" y="211770"/>
                  <a:pt x="84019" y="211770"/>
                </a:cubicBezTo>
                <a:close/>
                <a:moveTo>
                  <a:pt x="348708" y="0"/>
                </a:moveTo>
                <a:lnTo>
                  <a:pt x="445359" y="0"/>
                </a:lnTo>
                <a:cubicBezTo>
                  <a:pt x="477129" y="0"/>
                  <a:pt x="502871" y="25741"/>
                  <a:pt x="502871" y="57607"/>
                </a:cubicBezTo>
                <a:lnTo>
                  <a:pt x="502871" y="524785"/>
                </a:lnTo>
                <a:cubicBezTo>
                  <a:pt x="502871" y="556460"/>
                  <a:pt x="476937" y="582393"/>
                  <a:pt x="445263" y="582393"/>
                </a:cubicBezTo>
                <a:lnTo>
                  <a:pt x="348708" y="582393"/>
                </a:lnTo>
                <a:cubicBezTo>
                  <a:pt x="317033" y="582393"/>
                  <a:pt x="291100" y="556460"/>
                  <a:pt x="291100" y="524785"/>
                </a:cubicBezTo>
                <a:lnTo>
                  <a:pt x="291100" y="57607"/>
                </a:lnTo>
                <a:cubicBezTo>
                  <a:pt x="291100" y="25741"/>
                  <a:pt x="316937" y="0"/>
                  <a:pt x="348708"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947803" y="2919754"/>
            <a:ext cx="2783347" cy="2373193"/>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000000">
                    <a:alpha val="100000"/>
                  </a:srgbClr>
                </a:solidFill>
                <a:latin typeface="Source Han Sans CN Normal"/>
                <a:ea typeface="Source Han Sans CN Normal"/>
                <a:cs typeface="Source Han Sans CN Normal"/>
              </a:rPr>
              <a:t>吸引幼儿注意力，激发他们对音乐的兴趣，初步感知音乐的节奏、旋律和情绪。</a:t>
            </a:r>
            <a:endParaRPr kumimoji="1" lang="zh-CN" altLang="en-US"/>
          </a:p>
        </p:txBody>
      </p:sp>
      <p:sp>
        <p:nvSpPr>
          <p:cNvPr id="14" name="标题 1"/>
          <p:cNvSpPr txBox="1"/>
          <p:nvPr/>
        </p:nvSpPr>
        <p:spPr>
          <a:xfrm rot="0" flipH="0" flipV="0">
            <a:off x="947803" y="2025556"/>
            <a:ext cx="2783347" cy="792140"/>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环节目标</a:t>
            </a:r>
            <a:endParaRPr kumimoji="1" lang="zh-CN" altLang="en-US"/>
          </a:p>
        </p:txBody>
      </p:sp>
      <p:sp>
        <p:nvSpPr>
          <p:cNvPr id="15" name="标题 1"/>
          <p:cNvSpPr txBox="1"/>
          <p:nvPr/>
        </p:nvSpPr>
        <p:spPr>
          <a:xfrm rot="0" flipH="0" flipV="0">
            <a:off x="4442320" y="2919754"/>
            <a:ext cx="2783347" cy="2373193"/>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000000">
                    <a:alpha val="100000"/>
                  </a:srgbClr>
                </a:solidFill>
                <a:latin typeface="Source Han Sans CN Normal"/>
                <a:ea typeface="Source Han Sans CN Normal"/>
                <a:cs typeface="Source Han Sans CN Normal"/>
              </a:rPr>
              <a:t>情境导入：通过故事、图画、实物或提问等方式，创设一个与乐曲相关的情境。例如：“今天，有一群小蚂蚁要搬运一个大西瓜，我们听听音乐里它们是怎么劳动的？”
完整欣赏：教师播放或弹奏完整的音乐，让幼儿有一个整体的印象。
身体感知：引导幼儿用身体动作来初步回应音乐，如拍手、跺脚、点头、摇摆等，自然地感受节拍。例如：“听到沉重的声音时，我们可以学大象跺脚；听到轻快的声音时，我们可以学小鸟拍翅膀。”</a:t>
            </a:r>
            <a:endParaRPr kumimoji="1" lang="zh-CN" altLang="en-US"/>
          </a:p>
        </p:txBody>
      </p:sp>
      <p:sp>
        <p:nvSpPr>
          <p:cNvPr id="16" name="标题 1"/>
          <p:cNvSpPr txBox="1"/>
          <p:nvPr/>
        </p:nvSpPr>
        <p:spPr>
          <a:xfrm rot="0" flipH="0" flipV="0">
            <a:off x="4442320" y="2025556"/>
            <a:ext cx="2783347" cy="792140"/>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具体做法</a:t>
            </a:r>
            <a:endParaRPr kumimoji="1" lang="zh-CN" altLang="en-US"/>
          </a:p>
        </p:txBody>
      </p:sp>
      <p:cxnSp>
        <p:nvCxnSpPr>
          <p:cNvPr id="17"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8"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兴趣激发与感知铺垫环节</a:t>
            </a:r>
            <a:endParaRPr kumimoji="1" lang="zh-CN" altLang="en-US"/>
          </a:p>
        </p:txBody>
      </p:sp>
      <p:sp>
        <p:nvSpPr>
          <p:cNvPr id="19"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0"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756158" y="1445161"/>
            <a:ext cx="4626092" cy="2193741"/>
          </a:xfrm>
          <a:prstGeom prst="roundRect">
            <a:avLst>
              <a:gd name="adj" fmla="val 4708"/>
            </a:avLst>
          </a:prstGeom>
          <a:solidFill>
            <a:schemeClr val="accent1">
              <a:lumMod val="20000"/>
              <a:lumOff val="80000"/>
              <a:alpha val="60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cxnSp>
        <p:nvCxnSpPr>
          <p:cNvPr id="7" name="线条 1"/>
          <p:cNvCxnSpPr/>
          <p:nvPr/>
        </p:nvCxnSpPr>
        <p:spPr>
          <a:xfrm rot="0" flipH="0" flipV="0">
            <a:off x="6127359" y="1658524"/>
            <a:ext cx="1572769" cy="0"/>
          </a:xfrm>
          <a:prstGeom prst="line">
            <a:avLst/>
          </a:prstGeom>
          <a:noFill/>
          <a:ln w="19050" cap="sq">
            <a:solidFill>
              <a:schemeClr val="accent1"/>
            </a:solidFill>
            <a:prstDash val="solid"/>
            <a:miter/>
          </a:ln>
        </p:spPr>
      </p:cxnSp>
      <p:cxnSp>
        <p:nvCxnSpPr>
          <p:cNvPr id="8" name="线条 1"/>
          <p:cNvCxnSpPr/>
          <p:nvPr/>
        </p:nvCxnSpPr>
        <p:spPr>
          <a:xfrm rot="0" flipH="1" flipV="0">
            <a:off x="6089650" y="1498818"/>
            <a:ext cx="24274" cy="5359182"/>
          </a:xfrm>
          <a:prstGeom prst="line">
            <a:avLst/>
          </a:prstGeom>
          <a:noFill/>
          <a:ln w="19050" cap="sq">
            <a:solidFill>
              <a:schemeClr val="accent1"/>
            </a:solidFill>
            <a:prstDash val="dash"/>
            <a:miter/>
          </a:ln>
        </p:spPr>
      </p:cxnSp>
      <p:sp>
        <p:nvSpPr>
          <p:cNvPr id="9" name="标题 1"/>
          <p:cNvSpPr txBox="1"/>
          <p:nvPr/>
        </p:nvSpPr>
        <p:spPr>
          <a:xfrm rot="0" flipH="0" flipV="0">
            <a:off x="5954218" y="1498818"/>
            <a:ext cx="319411" cy="319411"/>
          </a:xfrm>
          <a:prstGeom prst="ellipse">
            <a:avLst/>
          </a:prstGeom>
          <a:gradFill>
            <a:gsLst>
              <a:gs pos="0">
                <a:schemeClr val="accent1"/>
              </a:gs>
              <a:gs pos="100000">
                <a:schemeClr val="accent1">
                  <a:lumMod val="60000"/>
                  <a:lumOff val="4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7309986" y="1268382"/>
            <a:ext cx="780285" cy="780285"/>
          </a:xfrm>
          <a:prstGeom prst="ellipse">
            <a:avLst/>
          </a:prstGeom>
          <a:gradFill>
            <a:gsLst>
              <a:gs pos="0">
                <a:schemeClr val="accent1"/>
              </a:gs>
              <a:gs pos="100000">
                <a:schemeClr val="accent1">
                  <a:lumMod val="60000"/>
                  <a:lumOff val="4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970804" y="2175234"/>
            <a:ext cx="4196802" cy="1340830"/>
          </a:xfrm>
          <a:prstGeom prst="rect">
            <a:avLst/>
          </a:prstGeom>
          <a:noFill/>
          <a:ln>
            <a:noFill/>
          </a:ln>
        </p:spPr>
        <p:txBody>
          <a:bodyPr vert="horz" wrap="square" lIns="0" tIns="0" rIns="0" bIns="0" rtlCol="0" anchor="t"/>
          <a:lstStyle/>
          <a:p>
            <a:pPr algn="ctr">
              <a:lnSpc>
                <a:spcPct val="150000"/>
              </a:lnSpc>
            </a:pPr>
            <a:r>
              <a:rPr kumimoji="1" lang="en-US" altLang="zh-CN" sz="882">
                <a:ln w="12700">
                  <a:noFill/>
                </a:ln>
                <a:solidFill>
                  <a:srgbClr val="000000">
                    <a:alpha val="100000"/>
                  </a:srgbClr>
                </a:solidFill>
                <a:latin typeface="Source Han Sans CN Normal"/>
                <a:ea typeface="Source Han Sans CN Normal"/>
                <a:cs typeface="Source Han Sans CN Normal"/>
              </a:rPr>
              <a:t>认识乐器，探索其音色和演奏方法，学习并练习核心节奏型。</a:t>
            </a:r>
            <a:endParaRPr kumimoji="1" lang="zh-CN" altLang="en-US"/>
          </a:p>
        </p:txBody>
      </p:sp>
      <p:sp>
        <p:nvSpPr>
          <p:cNvPr id="12" name="标题 1"/>
          <p:cNvSpPr txBox="1"/>
          <p:nvPr/>
        </p:nvSpPr>
        <p:spPr>
          <a:xfrm rot="0" flipH="0" flipV="0">
            <a:off x="7512189" y="1498818"/>
            <a:ext cx="375878" cy="340777"/>
          </a:xfrm>
          <a:custGeom>
            <a:avLst/>
            <a:gdLst>
              <a:gd name="connsiteX0" fmla="*/ 31770 w 794163"/>
              <a:gd name="connsiteY0" fmla="*/ 656460 h 720001"/>
              <a:gd name="connsiteX1" fmla="*/ 762297 w 794163"/>
              <a:gd name="connsiteY1" fmla="*/ 656460 h 720001"/>
              <a:gd name="connsiteX2" fmla="*/ 794163 w 794163"/>
              <a:gd name="connsiteY2" fmla="*/ 688230 h 720001"/>
              <a:gd name="connsiteX3" fmla="*/ 762392 w 794163"/>
              <a:gd name="connsiteY3" fmla="*/ 720001 h 720001"/>
              <a:gd name="connsiteX4" fmla="*/ 31770 w 794163"/>
              <a:gd name="connsiteY4" fmla="*/ 720001 h 720001"/>
              <a:gd name="connsiteX5" fmla="*/ 0 w 794163"/>
              <a:gd name="connsiteY5" fmla="*/ 688230 h 720001"/>
              <a:gd name="connsiteX6" fmla="*/ 31770 w 794163"/>
              <a:gd name="connsiteY6" fmla="*/ 656460 h 720001"/>
              <a:gd name="connsiteX7" fmla="*/ 613493 w 794163"/>
              <a:gd name="connsiteY7" fmla="*/ 317608 h 720001"/>
              <a:gd name="connsiteX8" fmla="*/ 710048 w 794163"/>
              <a:gd name="connsiteY8" fmla="*/ 317608 h 720001"/>
              <a:gd name="connsiteX9" fmla="*/ 767655 w 794163"/>
              <a:gd name="connsiteY9" fmla="*/ 375216 h 720001"/>
              <a:gd name="connsiteX10" fmla="*/ 767655 w 794163"/>
              <a:gd name="connsiteY10" fmla="*/ 524689 h 720001"/>
              <a:gd name="connsiteX11" fmla="*/ 710048 w 794163"/>
              <a:gd name="connsiteY11" fmla="*/ 582297 h 720001"/>
              <a:gd name="connsiteX12" fmla="*/ 613493 w 794163"/>
              <a:gd name="connsiteY12" fmla="*/ 582297 h 720001"/>
              <a:gd name="connsiteX13" fmla="*/ 555885 w 794163"/>
              <a:gd name="connsiteY13" fmla="*/ 524689 h 720001"/>
              <a:gd name="connsiteX14" fmla="*/ 555885 w 794163"/>
              <a:gd name="connsiteY14" fmla="*/ 375216 h 720001"/>
              <a:gd name="connsiteX15" fmla="*/ 613493 w 794163"/>
              <a:gd name="connsiteY15" fmla="*/ 317608 h 720001"/>
              <a:gd name="connsiteX16" fmla="*/ 84019 w 794163"/>
              <a:gd name="connsiteY16" fmla="*/ 211770 h 720001"/>
              <a:gd name="connsiteX17" fmla="*/ 180574 w 794163"/>
              <a:gd name="connsiteY17" fmla="*/ 211770 h 720001"/>
              <a:gd name="connsiteX18" fmla="*/ 238182 w 794163"/>
              <a:gd name="connsiteY18" fmla="*/ 269282 h 720001"/>
              <a:gd name="connsiteX19" fmla="*/ 238182 w 794163"/>
              <a:gd name="connsiteY19" fmla="*/ 524785 h 720001"/>
              <a:gd name="connsiteX20" fmla="*/ 180574 w 794163"/>
              <a:gd name="connsiteY20" fmla="*/ 582393 h 720001"/>
              <a:gd name="connsiteX21" fmla="*/ 84019 w 794163"/>
              <a:gd name="connsiteY21" fmla="*/ 582393 h 720001"/>
              <a:gd name="connsiteX22" fmla="*/ 26411 w 794163"/>
              <a:gd name="connsiteY22" fmla="*/ 524785 h 720001"/>
              <a:gd name="connsiteX23" fmla="*/ 26411 w 794163"/>
              <a:gd name="connsiteY23" fmla="*/ 269378 h 720001"/>
              <a:gd name="connsiteX24" fmla="*/ 84019 w 794163"/>
              <a:gd name="connsiteY24" fmla="*/ 211770 h 720001"/>
              <a:gd name="connsiteX25" fmla="*/ 348708 w 794163"/>
              <a:gd name="connsiteY25" fmla="*/ 0 h 720001"/>
              <a:gd name="connsiteX26" fmla="*/ 445359 w 794163"/>
              <a:gd name="connsiteY26" fmla="*/ 0 h 720001"/>
              <a:gd name="connsiteX27" fmla="*/ 502871 w 794163"/>
              <a:gd name="connsiteY27" fmla="*/ 57607 h 720001"/>
              <a:gd name="connsiteX28" fmla="*/ 502871 w 794163"/>
              <a:gd name="connsiteY28" fmla="*/ 524785 h 720001"/>
              <a:gd name="connsiteX29" fmla="*/ 445263 w 794163"/>
              <a:gd name="connsiteY29" fmla="*/ 582393 h 720001"/>
              <a:gd name="connsiteX30" fmla="*/ 348708 w 794163"/>
              <a:gd name="connsiteY30" fmla="*/ 582393 h 720001"/>
              <a:gd name="connsiteX31" fmla="*/ 291100 w 794163"/>
              <a:gd name="connsiteY31" fmla="*/ 524785 h 720001"/>
              <a:gd name="connsiteX32" fmla="*/ 291100 w 794163"/>
              <a:gd name="connsiteY32" fmla="*/ 57607 h 720001"/>
              <a:gd name="connsiteX33" fmla="*/ 348708 w 794163"/>
              <a:gd name="connsiteY33" fmla="*/ 0 h 720001"/>
            </a:gdLst>
            <a:rect l="l" t="t" r="r" b="b"/>
            <a:pathLst>
              <a:path w="794163" h="720001">
                <a:moveTo>
                  <a:pt x="31770" y="656460"/>
                </a:moveTo>
                <a:lnTo>
                  <a:pt x="762297" y="656460"/>
                </a:lnTo>
                <a:cubicBezTo>
                  <a:pt x="779904" y="656460"/>
                  <a:pt x="794067" y="670622"/>
                  <a:pt x="794163" y="688230"/>
                </a:cubicBezTo>
                <a:cubicBezTo>
                  <a:pt x="794163" y="705742"/>
                  <a:pt x="779904" y="720001"/>
                  <a:pt x="762392" y="720001"/>
                </a:cubicBezTo>
                <a:lnTo>
                  <a:pt x="31770" y="720001"/>
                </a:lnTo>
                <a:cubicBezTo>
                  <a:pt x="14258" y="720001"/>
                  <a:pt x="0" y="705742"/>
                  <a:pt x="0" y="688230"/>
                </a:cubicBezTo>
                <a:cubicBezTo>
                  <a:pt x="0" y="670718"/>
                  <a:pt x="14258" y="656460"/>
                  <a:pt x="31770" y="656460"/>
                </a:cubicBezTo>
                <a:close/>
                <a:moveTo>
                  <a:pt x="613493" y="317608"/>
                </a:moveTo>
                <a:lnTo>
                  <a:pt x="710048" y="317608"/>
                </a:lnTo>
                <a:cubicBezTo>
                  <a:pt x="741818" y="317608"/>
                  <a:pt x="767655" y="343445"/>
                  <a:pt x="767655" y="375216"/>
                </a:cubicBezTo>
                <a:lnTo>
                  <a:pt x="767655" y="524689"/>
                </a:lnTo>
                <a:cubicBezTo>
                  <a:pt x="767655" y="556364"/>
                  <a:pt x="741723" y="582297"/>
                  <a:pt x="710048" y="582297"/>
                </a:cubicBezTo>
                <a:lnTo>
                  <a:pt x="613493" y="582297"/>
                </a:lnTo>
                <a:cubicBezTo>
                  <a:pt x="581818" y="582297"/>
                  <a:pt x="555885" y="556364"/>
                  <a:pt x="555885" y="524689"/>
                </a:cubicBezTo>
                <a:lnTo>
                  <a:pt x="555885" y="375216"/>
                </a:lnTo>
                <a:cubicBezTo>
                  <a:pt x="555885" y="343349"/>
                  <a:pt x="581722" y="317608"/>
                  <a:pt x="613493" y="317608"/>
                </a:cubicBezTo>
                <a:close/>
                <a:moveTo>
                  <a:pt x="84019" y="211770"/>
                </a:moveTo>
                <a:lnTo>
                  <a:pt x="180574" y="211770"/>
                </a:lnTo>
                <a:cubicBezTo>
                  <a:pt x="212440" y="211770"/>
                  <a:pt x="238182" y="237512"/>
                  <a:pt x="238182" y="269282"/>
                </a:cubicBezTo>
                <a:lnTo>
                  <a:pt x="238182" y="524785"/>
                </a:lnTo>
                <a:cubicBezTo>
                  <a:pt x="238182" y="556460"/>
                  <a:pt x="212248" y="582393"/>
                  <a:pt x="180574" y="582393"/>
                </a:cubicBezTo>
                <a:lnTo>
                  <a:pt x="84019" y="582393"/>
                </a:lnTo>
                <a:cubicBezTo>
                  <a:pt x="52344" y="582393"/>
                  <a:pt x="26411" y="556460"/>
                  <a:pt x="26411" y="524785"/>
                </a:cubicBezTo>
                <a:lnTo>
                  <a:pt x="26411" y="269378"/>
                </a:lnTo>
                <a:cubicBezTo>
                  <a:pt x="26411" y="237512"/>
                  <a:pt x="52248" y="211770"/>
                  <a:pt x="84019" y="211770"/>
                </a:cubicBezTo>
                <a:close/>
                <a:moveTo>
                  <a:pt x="348708" y="0"/>
                </a:moveTo>
                <a:lnTo>
                  <a:pt x="445359" y="0"/>
                </a:lnTo>
                <a:cubicBezTo>
                  <a:pt x="477129" y="0"/>
                  <a:pt x="502871" y="25741"/>
                  <a:pt x="502871" y="57607"/>
                </a:cubicBezTo>
                <a:lnTo>
                  <a:pt x="502871" y="524785"/>
                </a:lnTo>
                <a:cubicBezTo>
                  <a:pt x="502871" y="556460"/>
                  <a:pt x="476937" y="582393"/>
                  <a:pt x="445263" y="582393"/>
                </a:cubicBezTo>
                <a:lnTo>
                  <a:pt x="348708" y="582393"/>
                </a:lnTo>
                <a:cubicBezTo>
                  <a:pt x="317033" y="582393"/>
                  <a:pt x="291100" y="556460"/>
                  <a:pt x="291100" y="524785"/>
                </a:cubicBezTo>
                <a:lnTo>
                  <a:pt x="291100" y="57607"/>
                </a:lnTo>
                <a:cubicBezTo>
                  <a:pt x="291100" y="25741"/>
                  <a:pt x="316937" y="0"/>
                  <a:pt x="348708"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cxnSp>
        <p:nvCxnSpPr>
          <p:cNvPr id="13" name="线条 1"/>
          <p:cNvCxnSpPr/>
          <p:nvPr/>
        </p:nvCxnSpPr>
        <p:spPr>
          <a:xfrm rot="0" flipH="1" flipV="0">
            <a:off x="4489722" y="4419191"/>
            <a:ext cx="1572769" cy="0"/>
          </a:xfrm>
          <a:prstGeom prst="line">
            <a:avLst/>
          </a:prstGeom>
          <a:noFill/>
          <a:ln w="19050" cap="sq">
            <a:solidFill>
              <a:schemeClr val="accent2">
                <a:alpha val="100000"/>
              </a:schemeClr>
            </a:solidFill>
            <a:prstDash val="solid"/>
            <a:miter/>
          </a:ln>
        </p:spPr>
      </p:cxnSp>
      <p:sp>
        <p:nvSpPr>
          <p:cNvPr id="14" name="标题 1"/>
          <p:cNvSpPr txBox="1"/>
          <p:nvPr/>
        </p:nvSpPr>
        <p:spPr>
          <a:xfrm rot="0" flipH="1" flipV="0">
            <a:off x="5916221" y="4259485"/>
            <a:ext cx="319411" cy="319411"/>
          </a:xfrm>
          <a:prstGeom prst="ellipse">
            <a:avLst/>
          </a:prstGeom>
          <a:gradFill>
            <a:gsLst>
              <a:gs pos="0">
                <a:schemeClr val="accent2">
                  <a:alpha val="100000"/>
                </a:schemeClr>
              </a:gs>
              <a:gs pos="100000">
                <a:schemeClr val="accent2">
                  <a:lumMod val="60000"/>
                  <a:lumOff val="40000"/>
                  <a:alpha val="10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1" flipV="0">
            <a:off x="4099579" y="4029049"/>
            <a:ext cx="780285" cy="780285"/>
          </a:xfrm>
          <a:prstGeom prst="ellipse">
            <a:avLst/>
          </a:prstGeom>
          <a:gradFill>
            <a:gsLst>
              <a:gs pos="0">
                <a:schemeClr val="accent2">
                  <a:alpha val="100000"/>
                </a:schemeClr>
              </a:gs>
              <a:gs pos="100000">
                <a:schemeClr val="accent2">
                  <a:lumMod val="60000"/>
                  <a:lumOff val="40000"/>
                  <a:alpha val="10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6812995" y="3867189"/>
            <a:ext cx="4626092" cy="2193741"/>
          </a:xfrm>
          <a:prstGeom prst="roundRect">
            <a:avLst>
              <a:gd name="adj" fmla="val 4708"/>
            </a:avLst>
          </a:prstGeom>
          <a:solidFill>
            <a:schemeClr val="accent2">
              <a:lumMod val="20000"/>
              <a:lumOff val="80000"/>
              <a:alpha val="60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7027641" y="4597262"/>
            <a:ext cx="4196802" cy="1340830"/>
          </a:xfrm>
          <a:prstGeom prst="rect">
            <a:avLst/>
          </a:prstGeom>
          <a:noFill/>
          <a:ln>
            <a:noFill/>
          </a:ln>
        </p:spPr>
        <p:txBody>
          <a:bodyPr vert="horz" wrap="square" lIns="0" tIns="0" rIns="0" bIns="0" rtlCol="0" anchor="t"/>
          <a:lstStyle/>
          <a:p>
            <a:pPr algn="ctr">
              <a:lnSpc>
                <a:spcPct val="150000"/>
              </a:lnSpc>
            </a:pPr>
            <a:r>
              <a:rPr kumimoji="1" lang="en-US" altLang="zh-CN" sz="882">
                <a:ln w="12700">
                  <a:noFill/>
                </a:ln>
                <a:solidFill>
                  <a:srgbClr val="000000">
                    <a:alpha val="100000"/>
                  </a:srgbClr>
                </a:solidFill>
                <a:latin typeface="Source Han Sans CN Normal"/>
                <a:ea typeface="Source Han Sans CN Normal"/>
                <a:cs typeface="Source Han Sans CN Normal"/>
              </a:rPr>
              <a:t>介绍乐器：出示本次活动中要使用的乐器（如响板、沙锤、铃鼓等），介绍其名称，示范正确的持握方法和演奏姿势。
自由探索：给予幼儿短暂的时间自由探索乐器，满足其好奇心。教师可引导：“试试看，你的乐器能发出几种不同的声音？”
节奏模仿与学习：教师示范拍打出本节课的核心节奏型（如：X X | X - |），并用“哒哒”或象声词（如“走走 停停”）来辅助幼儿理解；全体幼儿先不用乐器，徒手模仿节奏；在教师指挥下，幼儿使用乐器进行节奏练习，可以从单一节奏型开始，逐步增加难度。</a:t>
            </a:r>
            <a:endParaRPr kumimoji="1" lang="zh-CN" altLang="en-US"/>
          </a:p>
        </p:txBody>
      </p:sp>
      <p:sp>
        <p:nvSpPr>
          <p:cNvPr id="18" name="标题 1"/>
          <p:cNvSpPr txBox="1"/>
          <p:nvPr/>
        </p:nvSpPr>
        <p:spPr>
          <a:xfrm rot="10800000" flipH="1" flipV="1">
            <a:off x="4318299" y="4253299"/>
            <a:ext cx="342845" cy="331784"/>
          </a:xfrm>
          <a:custGeom>
            <a:avLst/>
            <a:gdLst>
              <a:gd name="connsiteX0" fmla="*/ 311954 w 744004"/>
              <a:gd name="connsiteY0" fmla="*/ 337123 h 720001"/>
              <a:gd name="connsiteX1" fmla="*/ 168770 w 744004"/>
              <a:gd name="connsiteY1" fmla="*/ 337123 h 720001"/>
              <a:gd name="connsiteX2" fmla="*/ 49673 w 744004"/>
              <a:gd name="connsiteY2" fmla="*/ 287618 h 720001"/>
              <a:gd name="connsiteX3" fmla="*/ 167 w 744004"/>
              <a:gd name="connsiteY3" fmla="*/ 168520 h 720001"/>
              <a:gd name="connsiteX4" fmla="*/ 49590 w 744004"/>
              <a:gd name="connsiteY4" fmla="*/ 49507 h 720001"/>
              <a:gd name="connsiteX5" fmla="*/ 168687 w 744004"/>
              <a:gd name="connsiteY5" fmla="*/ 0 h 720001"/>
              <a:gd name="connsiteX6" fmla="*/ 287784 w 744004"/>
              <a:gd name="connsiteY6" fmla="*/ 49507 h 720001"/>
              <a:gd name="connsiteX7" fmla="*/ 337290 w 744004"/>
              <a:gd name="connsiteY7" fmla="*/ 168604 h 720001"/>
              <a:gd name="connsiteX8" fmla="*/ 337290 w 744004"/>
              <a:gd name="connsiteY8" fmla="*/ 311787 h 720001"/>
              <a:gd name="connsiteX9" fmla="*/ 311954 w 744004"/>
              <a:gd name="connsiteY9" fmla="*/ 337123 h 720001"/>
              <a:gd name="connsiteX10" fmla="*/ 575401 w 744004"/>
              <a:gd name="connsiteY10" fmla="*/ 337207 h 720001"/>
              <a:gd name="connsiteX11" fmla="*/ 432218 w 744004"/>
              <a:gd name="connsiteY11" fmla="*/ 337207 h 720001"/>
              <a:gd name="connsiteX12" fmla="*/ 406882 w 744004"/>
              <a:gd name="connsiteY12" fmla="*/ 311870 h 720001"/>
              <a:gd name="connsiteX13" fmla="*/ 406882 w 744004"/>
              <a:gd name="connsiteY13" fmla="*/ 168687 h 720001"/>
              <a:gd name="connsiteX14" fmla="*/ 456387 w 744004"/>
              <a:gd name="connsiteY14" fmla="*/ 49590 h 720001"/>
              <a:gd name="connsiteX15" fmla="*/ 575401 w 744004"/>
              <a:gd name="connsiteY15" fmla="*/ 0 h 720001"/>
              <a:gd name="connsiteX16" fmla="*/ 694498 w 744004"/>
              <a:gd name="connsiteY16" fmla="*/ 49507 h 720001"/>
              <a:gd name="connsiteX17" fmla="*/ 744004 w 744004"/>
              <a:gd name="connsiteY17" fmla="*/ 168604 h 720001"/>
              <a:gd name="connsiteX18" fmla="*/ 694498 w 744004"/>
              <a:gd name="connsiteY18" fmla="*/ 287701 h 720001"/>
              <a:gd name="connsiteX19" fmla="*/ 575401 w 744004"/>
              <a:gd name="connsiteY19" fmla="*/ 337207 h 720001"/>
              <a:gd name="connsiteX20" fmla="*/ 168604 w 744004"/>
              <a:gd name="connsiteY20" fmla="*/ 720001 h 720001"/>
              <a:gd name="connsiteX21" fmla="*/ 49507 w 744004"/>
              <a:gd name="connsiteY21" fmla="*/ 670495 h 720001"/>
              <a:gd name="connsiteX22" fmla="*/ 0 w 744004"/>
              <a:gd name="connsiteY22" fmla="*/ 551398 h 720001"/>
              <a:gd name="connsiteX23" fmla="*/ 49507 w 744004"/>
              <a:gd name="connsiteY23" fmla="*/ 432301 h 720001"/>
              <a:gd name="connsiteX24" fmla="*/ 168687 w 744004"/>
              <a:gd name="connsiteY24" fmla="*/ 382879 h 720001"/>
              <a:gd name="connsiteX25" fmla="*/ 311871 w 744004"/>
              <a:gd name="connsiteY25" fmla="*/ 382879 h 720001"/>
              <a:gd name="connsiteX26" fmla="*/ 337207 w 744004"/>
              <a:gd name="connsiteY26" fmla="*/ 408215 h 720001"/>
              <a:gd name="connsiteX27" fmla="*/ 337207 w 744004"/>
              <a:gd name="connsiteY27" fmla="*/ 551398 h 720001"/>
              <a:gd name="connsiteX28" fmla="*/ 287701 w 744004"/>
              <a:gd name="connsiteY28" fmla="*/ 670495 h 720001"/>
              <a:gd name="connsiteX29" fmla="*/ 168604 w 744004"/>
              <a:gd name="connsiteY29" fmla="*/ 720001 h 720001"/>
              <a:gd name="connsiteX30" fmla="*/ 575401 w 744004"/>
              <a:gd name="connsiteY30" fmla="*/ 720001 h 720001"/>
              <a:gd name="connsiteX31" fmla="*/ 456304 w 744004"/>
              <a:gd name="connsiteY31" fmla="*/ 670495 h 720001"/>
              <a:gd name="connsiteX32" fmla="*/ 406798 w 744004"/>
              <a:gd name="connsiteY32" fmla="*/ 551398 h 720001"/>
              <a:gd name="connsiteX33" fmla="*/ 406798 w 744004"/>
              <a:gd name="connsiteY33" fmla="*/ 408215 h 720001"/>
              <a:gd name="connsiteX34" fmla="*/ 432218 w 744004"/>
              <a:gd name="connsiteY34" fmla="*/ 382879 h 720001"/>
              <a:gd name="connsiteX35" fmla="*/ 575401 w 744004"/>
              <a:gd name="connsiteY35" fmla="*/ 382879 h 720001"/>
              <a:gd name="connsiteX36" fmla="*/ 694498 w 744004"/>
              <a:gd name="connsiteY36" fmla="*/ 432385 h 720001"/>
              <a:gd name="connsiteX37" fmla="*/ 744004 w 744004"/>
              <a:gd name="connsiteY37" fmla="*/ 551398 h 720001"/>
              <a:gd name="connsiteX38" fmla="*/ 694498 w 744004"/>
              <a:gd name="connsiteY38" fmla="*/ 670495 h 720001"/>
              <a:gd name="connsiteX39" fmla="*/ 575401 w 744004"/>
              <a:gd name="connsiteY39" fmla="*/ 720001 h 720001"/>
            </a:gdLst>
            <a:rect l="l" t="t" r="r" b="b"/>
            <a:pathLst>
              <a:path w="744004" h="720001">
                <a:moveTo>
                  <a:pt x="311954" y="337123"/>
                </a:moveTo>
                <a:lnTo>
                  <a:pt x="168770" y="337123"/>
                </a:lnTo>
                <a:cubicBezTo>
                  <a:pt x="123932" y="337123"/>
                  <a:pt x="81594" y="319538"/>
                  <a:pt x="49673" y="287618"/>
                </a:cubicBezTo>
                <a:cubicBezTo>
                  <a:pt x="17753" y="255697"/>
                  <a:pt x="167" y="213442"/>
                  <a:pt x="167" y="168520"/>
                </a:cubicBezTo>
                <a:cubicBezTo>
                  <a:pt x="167" y="123598"/>
                  <a:pt x="17669" y="81427"/>
                  <a:pt x="49590" y="49507"/>
                </a:cubicBezTo>
                <a:cubicBezTo>
                  <a:pt x="81510" y="17586"/>
                  <a:pt x="123848" y="0"/>
                  <a:pt x="168687" y="0"/>
                </a:cubicBezTo>
                <a:cubicBezTo>
                  <a:pt x="213526" y="0"/>
                  <a:pt x="255864" y="17586"/>
                  <a:pt x="287784" y="49507"/>
                </a:cubicBezTo>
                <a:cubicBezTo>
                  <a:pt x="319705" y="81427"/>
                  <a:pt x="337290" y="123682"/>
                  <a:pt x="337290" y="168604"/>
                </a:cubicBezTo>
                <a:lnTo>
                  <a:pt x="337290" y="311787"/>
                </a:lnTo>
                <a:cubicBezTo>
                  <a:pt x="337290" y="325789"/>
                  <a:pt x="325956" y="337123"/>
                  <a:pt x="311954" y="337123"/>
                </a:cubicBezTo>
                <a:close/>
                <a:moveTo>
                  <a:pt x="575401" y="337207"/>
                </a:moveTo>
                <a:lnTo>
                  <a:pt x="432218" y="337207"/>
                </a:lnTo>
                <a:cubicBezTo>
                  <a:pt x="418216" y="337207"/>
                  <a:pt x="406882" y="325872"/>
                  <a:pt x="406882" y="311870"/>
                </a:cubicBezTo>
                <a:lnTo>
                  <a:pt x="406882" y="168687"/>
                </a:lnTo>
                <a:cubicBezTo>
                  <a:pt x="406882" y="123849"/>
                  <a:pt x="424467" y="81510"/>
                  <a:pt x="456387" y="49590"/>
                </a:cubicBezTo>
                <a:cubicBezTo>
                  <a:pt x="488308" y="17669"/>
                  <a:pt x="530563" y="0"/>
                  <a:pt x="575401" y="0"/>
                </a:cubicBezTo>
                <a:cubicBezTo>
                  <a:pt x="620240" y="0"/>
                  <a:pt x="662578" y="17586"/>
                  <a:pt x="694498" y="49507"/>
                </a:cubicBezTo>
                <a:cubicBezTo>
                  <a:pt x="726419" y="81427"/>
                  <a:pt x="744004" y="123765"/>
                  <a:pt x="744004" y="168604"/>
                </a:cubicBezTo>
                <a:cubicBezTo>
                  <a:pt x="744004" y="213442"/>
                  <a:pt x="726419" y="255780"/>
                  <a:pt x="694498" y="287701"/>
                </a:cubicBezTo>
                <a:cubicBezTo>
                  <a:pt x="662578" y="319621"/>
                  <a:pt x="620323" y="337207"/>
                  <a:pt x="575401" y="337207"/>
                </a:cubicBezTo>
                <a:close/>
                <a:moveTo>
                  <a:pt x="168604" y="720001"/>
                </a:moveTo>
                <a:cubicBezTo>
                  <a:pt x="123682" y="720001"/>
                  <a:pt x="81427" y="702416"/>
                  <a:pt x="49507" y="670495"/>
                </a:cubicBezTo>
                <a:cubicBezTo>
                  <a:pt x="17586" y="638575"/>
                  <a:pt x="0" y="596320"/>
                  <a:pt x="0" y="551398"/>
                </a:cubicBezTo>
                <a:cubicBezTo>
                  <a:pt x="0" y="506476"/>
                  <a:pt x="17586" y="464221"/>
                  <a:pt x="49507" y="432301"/>
                </a:cubicBezTo>
                <a:cubicBezTo>
                  <a:pt x="81510" y="400464"/>
                  <a:pt x="123848" y="382879"/>
                  <a:pt x="168687" y="382879"/>
                </a:cubicBezTo>
                <a:lnTo>
                  <a:pt x="311871" y="382879"/>
                </a:lnTo>
                <a:cubicBezTo>
                  <a:pt x="325872" y="382879"/>
                  <a:pt x="337207" y="394297"/>
                  <a:pt x="337207" y="408215"/>
                </a:cubicBezTo>
                <a:lnTo>
                  <a:pt x="337207" y="551398"/>
                </a:lnTo>
                <a:cubicBezTo>
                  <a:pt x="337207" y="596237"/>
                  <a:pt x="319621" y="638575"/>
                  <a:pt x="287701" y="670495"/>
                </a:cubicBezTo>
                <a:cubicBezTo>
                  <a:pt x="255781" y="702416"/>
                  <a:pt x="213526" y="720001"/>
                  <a:pt x="168604" y="720001"/>
                </a:cubicBezTo>
                <a:close/>
                <a:moveTo>
                  <a:pt x="575401" y="720001"/>
                </a:moveTo>
                <a:cubicBezTo>
                  <a:pt x="530563" y="720001"/>
                  <a:pt x="488224" y="702416"/>
                  <a:pt x="456304" y="670495"/>
                </a:cubicBezTo>
                <a:cubicBezTo>
                  <a:pt x="424383" y="638575"/>
                  <a:pt x="406798" y="596320"/>
                  <a:pt x="406798" y="551398"/>
                </a:cubicBezTo>
                <a:lnTo>
                  <a:pt x="406798" y="408215"/>
                </a:lnTo>
                <a:cubicBezTo>
                  <a:pt x="406882" y="394213"/>
                  <a:pt x="418216" y="382879"/>
                  <a:pt x="432218" y="382879"/>
                </a:cubicBezTo>
                <a:lnTo>
                  <a:pt x="575401" y="382879"/>
                </a:lnTo>
                <a:cubicBezTo>
                  <a:pt x="620240" y="382879"/>
                  <a:pt x="662578" y="400464"/>
                  <a:pt x="694498" y="432385"/>
                </a:cubicBezTo>
                <a:cubicBezTo>
                  <a:pt x="726419" y="464305"/>
                  <a:pt x="744004" y="506560"/>
                  <a:pt x="744004" y="551398"/>
                </a:cubicBezTo>
                <a:cubicBezTo>
                  <a:pt x="744004" y="596237"/>
                  <a:pt x="726419" y="638575"/>
                  <a:pt x="694498" y="670495"/>
                </a:cubicBezTo>
                <a:cubicBezTo>
                  <a:pt x="662578" y="702416"/>
                  <a:pt x="620323" y="720001"/>
                  <a:pt x="575401" y="7200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9" name="标题 1"/>
          <p:cNvSpPr txBox="1"/>
          <p:nvPr/>
        </p:nvSpPr>
        <p:spPr>
          <a:xfrm rot="0" flipH="0" flipV="0">
            <a:off x="756158" y="1248800"/>
            <a:ext cx="4626092" cy="874930"/>
          </a:xfrm>
          <a:custGeom>
            <a:avLst/>
            <a:gdLst>
              <a:gd name="connsiteX0" fmla="*/ 52795 w 4626092"/>
              <a:gd name="connsiteY0" fmla="*/ 0 h 874930"/>
              <a:gd name="connsiteX1" fmla="*/ 4573297 w 4626092"/>
              <a:gd name="connsiteY1" fmla="*/ 0 h 874930"/>
              <a:gd name="connsiteX2" fmla="*/ 4626092 w 4626092"/>
              <a:gd name="connsiteY2" fmla="*/ 52795 h 874930"/>
              <a:gd name="connsiteX3" fmla="*/ 4626092 w 4626092"/>
              <a:gd name="connsiteY3" fmla="*/ 249156 h 874930"/>
              <a:gd name="connsiteX4" fmla="*/ 4626092 w 4626092"/>
              <a:gd name="connsiteY4" fmla="*/ 550710 h 874930"/>
              <a:gd name="connsiteX5" fmla="*/ 4626092 w 4626092"/>
              <a:gd name="connsiteY5" fmla="*/ 747071 h 874930"/>
              <a:gd name="connsiteX6" fmla="*/ 4573297 w 4626092"/>
              <a:gd name="connsiteY6" fmla="*/ 799866 h 874930"/>
              <a:gd name="connsiteX7" fmla="*/ 2442702 w 4626092"/>
              <a:gd name="connsiteY7" fmla="*/ 799866 h 874930"/>
              <a:gd name="connsiteX8" fmla="*/ 2313046 w 4626092"/>
              <a:gd name="connsiteY8" fmla="*/ 874930 h 874930"/>
              <a:gd name="connsiteX9" fmla="*/ 2183391 w 4626092"/>
              <a:gd name="connsiteY9" fmla="*/ 799866 h 874930"/>
              <a:gd name="connsiteX10" fmla="*/ 52795 w 4626092"/>
              <a:gd name="connsiteY10" fmla="*/ 799866 h 874930"/>
              <a:gd name="connsiteX11" fmla="*/ 0 w 4626092"/>
              <a:gd name="connsiteY11" fmla="*/ 747071 h 874930"/>
              <a:gd name="connsiteX12" fmla="*/ 0 w 4626092"/>
              <a:gd name="connsiteY12" fmla="*/ 550710 h 874930"/>
              <a:gd name="connsiteX13" fmla="*/ 0 w 4626092"/>
              <a:gd name="connsiteY13" fmla="*/ 249156 h 874930"/>
              <a:gd name="connsiteX14" fmla="*/ 0 w 4626092"/>
              <a:gd name="connsiteY14" fmla="*/ 52795 h 874930"/>
              <a:gd name="connsiteX15" fmla="*/ 52795 w 4626092"/>
              <a:gd name="connsiteY15" fmla="*/ 0 h 874930"/>
            </a:gdLst>
            <a:rect l="l" t="t" r="r" b="b"/>
            <a:pathLst>
              <a:path w="4626092" h="874930">
                <a:moveTo>
                  <a:pt x="52795" y="0"/>
                </a:moveTo>
                <a:lnTo>
                  <a:pt x="4573297" y="0"/>
                </a:lnTo>
                <a:cubicBezTo>
                  <a:pt x="4602455" y="0"/>
                  <a:pt x="4626092" y="23637"/>
                  <a:pt x="4626092" y="52795"/>
                </a:cubicBezTo>
                <a:lnTo>
                  <a:pt x="4626092" y="249156"/>
                </a:lnTo>
                <a:lnTo>
                  <a:pt x="4626092" y="550710"/>
                </a:lnTo>
                <a:lnTo>
                  <a:pt x="4626092" y="747071"/>
                </a:lnTo>
                <a:cubicBezTo>
                  <a:pt x="4626092" y="776229"/>
                  <a:pt x="4602455" y="799866"/>
                  <a:pt x="4573297" y="799866"/>
                </a:cubicBezTo>
                <a:lnTo>
                  <a:pt x="2442702" y="799866"/>
                </a:lnTo>
                <a:lnTo>
                  <a:pt x="2313046" y="874930"/>
                </a:lnTo>
                <a:lnTo>
                  <a:pt x="2183391" y="799866"/>
                </a:lnTo>
                <a:lnTo>
                  <a:pt x="52795" y="799866"/>
                </a:lnTo>
                <a:cubicBezTo>
                  <a:pt x="23637" y="799866"/>
                  <a:pt x="0" y="776229"/>
                  <a:pt x="0" y="747071"/>
                </a:cubicBezTo>
                <a:lnTo>
                  <a:pt x="0" y="550710"/>
                </a:lnTo>
                <a:lnTo>
                  <a:pt x="0" y="249156"/>
                </a:lnTo>
                <a:lnTo>
                  <a:pt x="0" y="52795"/>
                </a:lnTo>
                <a:cubicBezTo>
                  <a:pt x="0" y="23637"/>
                  <a:pt x="23637" y="0"/>
                  <a:pt x="52795" y="0"/>
                </a:cubicBezTo>
                <a:close/>
              </a:path>
            </a:pathLst>
          </a:custGeom>
          <a:gradFill>
            <a:gsLst>
              <a:gs pos="0">
                <a:schemeClr val="accent1"/>
              </a:gs>
              <a:gs pos="100000">
                <a:schemeClr val="accent1">
                  <a:lumMod val="60000"/>
                  <a:lumOff val="4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6812995" y="3670828"/>
            <a:ext cx="4626092" cy="874930"/>
          </a:xfrm>
          <a:custGeom>
            <a:avLst/>
            <a:gdLst>
              <a:gd name="connsiteX0" fmla="*/ 52795 w 4626092"/>
              <a:gd name="connsiteY0" fmla="*/ 0 h 874930"/>
              <a:gd name="connsiteX1" fmla="*/ 4573297 w 4626092"/>
              <a:gd name="connsiteY1" fmla="*/ 0 h 874930"/>
              <a:gd name="connsiteX2" fmla="*/ 4626092 w 4626092"/>
              <a:gd name="connsiteY2" fmla="*/ 52795 h 874930"/>
              <a:gd name="connsiteX3" fmla="*/ 4626092 w 4626092"/>
              <a:gd name="connsiteY3" fmla="*/ 249156 h 874930"/>
              <a:gd name="connsiteX4" fmla="*/ 4626092 w 4626092"/>
              <a:gd name="connsiteY4" fmla="*/ 550710 h 874930"/>
              <a:gd name="connsiteX5" fmla="*/ 4626092 w 4626092"/>
              <a:gd name="connsiteY5" fmla="*/ 747071 h 874930"/>
              <a:gd name="connsiteX6" fmla="*/ 4573297 w 4626092"/>
              <a:gd name="connsiteY6" fmla="*/ 799866 h 874930"/>
              <a:gd name="connsiteX7" fmla="*/ 2442702 w 4626092"/>
              <a:gd name="connsiteY7" fmla="*/ 799866 h 874930"/>
              <a:gd name="connsiteX8" fmla="*/ 2313046 w 4626092"/>
              <a:gd name="connsiteY8" fmla="*/ 874930 h 874930"/>
              <a:gd name="connsiteX9" fmla="*/ 2183391 w 4626092"/>
              <a:gd name="connsiteY9" fmla="*/ 799866 h 874930"/>
              <a:gd name="connsiteX10" fmla="*/ 52795 w 4626092"/>
              <a:gd name="connsiteY10" fmla="*/ 799866 h 874930"/>
              <a:gd name="connsiteX11" fmla="*/ 0 w 4626092"/>
              <a:gd name="connsiteY11" fmla="*/ 747071 h 874930"/>
              <a:gd name="connsiteX12" fmla="*/ 0 w 4626092"/>
              <a:gd name="connsiteY12" fmla="*/ 550710 h 874930"/>
              <a:gd name="connsiteX13" fmla="*/ 0 w 4626092"/>
              <a:gd name="connsiteY13" fmla="*/ 249156 h 874930"/>
              <a:gd name="connsiteX14" fmla="*/ 0 w 4626092"/>
              <a:gd name="connsiteY14" fmla="*/ 52795 h 874930"/>
              <a:gd name="connsiteX15" fmla="*/ 52795 w 4626092"/>
              <a:gd name="connsiteY15" fmla="*/ 0 h 874930"/>
            </a:gdLst>
            <a:rect l="l" t="t" r="r" b="b"/>
            <a:pathLst>
              <a:path w="4626092" h="874930">
                <a:moveTo>
                  <a:pt x="52795" y="0"/>
                </a:moveTo>
                <a:lnTo>
                  <a:pt x="4573297" y="0"/>
                </a:lnTo>
                <a:cubicBezTo>
                  <a:pt x="4602455" y="0"/>
                  <a:pt x="4626092" y="23637"/>
                  <a:pt x="4626092" y="52795"/>
                </a:cubicBezTo>
                <a:lnTo>
                  <a:pt x="4626092" y="249156"/>
                </a:lnTo>
                <a:lnTo>
                  <a:pt x="4626092" y="550710"/>
                </a:lnTo>
                <a:lnTo>
                  <a:pt x="4626092" y="747071"/>
                </a:lnTo>
                <a:cubicBezTo>
                  <a:pt x="4626092" y="776229"/>
                  <a:pt x="4602455" y="799866"/>
                  <a:pt x="4573297" y="799866"/>
                </a:cubicBezTo>
                <a:lnTo>
                  <a:pt x="2442702" y="799866"/>
                </a:lnTo>
                <a:lnTo>
                  <a:pt x="2313046" y="874930"/>
                </a:lnTo>
                <a:lnTo>
                  <a:pt x="2183391" y="799866"/>
                </a:lnTo>
                <a:lnTo>
                  <a:pt x="52795" y="799866"/>
                </a:lnTo>
                <a:cubicBezTo>
                  <a:pt x="23637" y="799866"/>
                  <a:pt x="0" y="776229"/>
                  <a:pt x="0" y="747071"/>
                </a:cubicBezTo>
                <a:lnTo>
                  <a:pt x="0" y="550710"/>
                </a:lnTo>
                <a:lnTo>
                  <a:pt x="0" y="249156"/>
                </a:lnTo>
                <a:lnTo>
                  <a:pt x="0" y="52795"/>
                </a:lnTo>
                <a:cubicBezTo>
                  <a:pt x="0" y="23637"/>
                  <a:pt x="23637" y="0"/>
                  <a:pt x="52795" y="0"/>
                </a:cubicBezTo>
                <a:close/>
              </a:path>
            </a:pathLst>
          </a:custGeom>
          <a:gradFill>
            <a:gsLst>
              <a:gs pos="0">
                <a:schemeClr val="accent2">
                  <a:alpha val="100000"/>
                </a:schemeClr>
              </a:gs>
              <a:gs pos="100000">
                <a:schemeClr val="accent2">
                  <a:lumMod val="60000"/>
                  <a:lumOff val="40000"/>
                  <a:alpha val="100000"/>
                </a:schemeClr>
              </a:gs>
            </a:gsLst>
            <a:lin ang="135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970803" y="1339162"/>
            <a:ext cx="4196803" cy="626455"/>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环节目标</a:t>
            </a:r>
            <a:endParaRPr kumimoji="1" lang="zh-CN" altLang="en-US"/>
          </a:p>
        </p:txBody>
      </p:sp>
      <p:sp>
        <p:nvSpPr>
          <p:cNvPr id="22" name="标题 1"/>
          <p:cNvSpPr txBox="1"/>
          <p:nvPr/>
        </p:nvSpPr>
        <p:spPr>
          <a:xfrm rot="0" flipH="0" flipV="0">
            <a:off x="7027640" y="3761190"/>
            <a:ext cx="4196803" cy="626455"/>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具体做法</a:t>
            </a:r>
            <a:endParaRPr kumimoji="1" lang="zh-CN" altLang="en-US"/>
          </a:p>
        </p:txBody>
      </p:sp>
      <p:cxnSp>
        <p:nvCxnSpPr>
          <p:cNvPr id="23"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4"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探索乐器与节奏学习环节</a:t>
            </a:r>
            <a:endParaRPr kumimoji="1" lang="zh-CN" altLang="en-US"/>
          </a:p>
        </p:txBody>
      </p:sp>
      <p:sp>
        <p:nvSpPr>
          <p:cNvPr id="25"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6"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2342753" y="3199808"/>
            <a:ext cx="7253624" cy="7253624"/>
          </a:xfrm>
          <a:prstGeom prst="ellipse">
            <a:avLst/>
          </a:prstGeom>
          <a:solidFill>
            <a:schemeClr val="accent1">
              <a:lumMod val="20000"/>
              <a:lumOff val="80000"/>
              <a:alpha val="5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938615" y="1349375"/>
            <a:ext cx="3989653" cy="4886326"/>
          </a:xfrm>
          <a:prstGeom prst="roundRect">
            <a:avLst>
              <a:gd name="adj" fmla="val 5972"/>
            </a:avLst>
          </a:prstGeom>
          <a:solidFill>
            <a:schemeClr val="bg1"/>
          </a:solidFill>
          <a:ln w="12700" cap="sq">
            <a:noFill/>
            <a:miter/>
          </a:ln>
          <a:effectLst>
            <a:outerShdw dist="0" blurRad="508000" dir="0" sx="101000" sy="101000" kx="0" ky="0" algn="ctr" rotWithShape="0">
              <a:schemeClr val="tx1">
                <a:lumMod val="85000"/>
                <a:lumOff val="1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2397355" y="4085776"/>
            <a:ext cx="3072173" cy="1576543"/>
          </a:xfrm>
          <a:prstGeom prst="rect">
            <a:avLst/>
          </a:prstGeom>
          <a:noFill/>
          <a:ln>
            <a:noFill/>
          </a:ln>
        </p:spPr>
        <p:txBody>
          <a:bodyPr vert="horz" wrap="square" lIns="0" tIns="0" rIns="0" bIns="0" rtlCol="0" anchor="t"/>
          <a:lstStyle/>
          <a:p>
            <a:pPr algn="ctr">
              <a:lnSpc>
                <a:spcPct val="150000"/>
              </a:lnSpc>
            </a:pPr>
            <a:r>
              <a:rPr kumimoji="1" lang="en-US" altLang="zh-CN" sz="806">
                <a:ln w="12700">
                  <a:noFill/>
                </a:ln>
                <a:solidFill>
                  <a:srgbClr val="262626">
                    <a:alpha val="100000"/>
                  </a:srgbClr>
                </a:solidFill>
                <a:latin typeface="Source Han Sans CN Normal"/>
                <a:ea typeface="Source Han Sans CN Normal"/>
                <a:cs typeface="Source Han Sans CN Normal"/>
              </a:rPr>
              <a:t>将节奏与音乐结合，进行分声部集体合奏，并鼓励幼儿进行简单的创造性表现。</a:t>
            </a:r>
            <a:endParaRPr kumimoji="1" lang="zh-CN" altLang="en-US"/>
          </a:p>
        </p:txBody>
      </p:sp>
      <p:sp>
        <p:nvSpPr>
          <p:cNvPr id="9" name="标题 1"/>
          <p:cNvSpPr txBox="1"/>
          <p:nvPr/>
        </p:nvSpPr>
        <p:spPr>
          <a:xfrm rot="0" flipH="0" flipV="0">
            <a:off x="2397355" y="3303787"/>
            <a:ext cx="3072173" cy="715819"/>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环节目标</a:t>
            </a:r>
            <a:endParaRPr kumimoji="1" lang="zh-CN" altLang="en-US"/>
          </a:p>
        </p:txBody>
      </p:sp>
      <p:sp>
        <p:nvSpPr>
          <p:cNvPr id="10" name="标题 1"/>
          <p:cNvSpPr txBox="1"/>
          <p:nvPr/>
        </p:nvSpPr>
        <p:spPr>
          <a:xfrm rot="0" flipH="0" flipV="0">
            <a:off x="2113376" y="1478564"/>
            <a:ext cx="426120" cy="426120"/>
          </a:xfrm>
          <a:prstGeom prst="ellipse">
            <a:avLst/>
          </a:prstGeom>
          <a:solidFill>
            <a:schemeClr val="bg1">
              <a:lumMod val="8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634441" y="1349375"/>
            <a:ext cx="3618944" cy="4432300"/>
          </a:xfrm>
          <a:prstGeom prst="roundRect">
            <a:avLst>
              <a:gd name="adj" fmla="val 5972"/>
            </a:avLst>
          </a:prstGeom>
          <a:solidFill>
            <a:schemeClr val="bg1"/>
          </a:solidFill>
          <a:ln w="12700" cap="sq">
            <a:noFill/>
            <a:miter/>
          </a:ln>
          <a:effectLst>
            <a:outerShdw dist="0" blurRad="63500" dir="0" sx="101000" sy="101000" kx="0" ky="0" algn="ctr" rotWithShape="0">
              <a:schemeClr val="tx1">
                <a:lumMod val="85000"/>
                <a:lumOff val="1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907827" y="4047676"/>
            <a:ext cx="3072173" cy="1430054"/>
          </a:xfrm>
          <a:prstGeom prst="rect">
            <a:avLst/>
          </a:prstGeom>
          <a:noFill/>
          <a:ln>
            <a:noFill/>
          </a:ln>
        </p:spPr>
        <p:txBody>
          <a:bodyPr vert="horz" wrap="square" lIns="0" tIns="0" rIns="0" bIns="0" rtlCol="0" anchor="t"/>
          <a:lstStyle/>
          <a:p>
            <a:pPr algn="ctr">
              <a:lnSpc>
                <a:spcPct val="150000"/>
              </a:lnSpc>
            </a:pPr>
            <a:r>
              <a:rPr kumimoji="1" lang="en-US" altLang="zh-CN" sz="806">
                <a:ln w="12700">
                  <a:noFill/>
                </a:ln>
                <a:solidFill>
                  <a:srgbClr val="262626">
                    <a:alpha val="100000"/>
                  </a:srgbClr>
                </a:solidFill>
                <a:latin typeface="Source Han Sans CN Normal"/>
                <a:ea typeface="Source Han Sans CN Normal"/>
                <a:cs typeface="Source Han Sans CN Normal"/>
              </a:rPr>
              <a:t>随乐演奏：播放完整音乐，指挥全体幼儿按照统一节奏型进行演奏。
声部编排：将幼儿分成2 - 3个声部，分配不同的节奏型或乐器。例如：A组（铃鼓）负责强拍，B组（沙锤）负责连续节奏，C组（响板）负责特色节奏点。
指挥与协作：教师用清晰的手势、眼神或语言提示不同声部的进入和停止，引导幼儿学习看指挥和相互配合。
鼓励创造：在熟悉乐曲后，可邀请幼儿为某一段落创编新的节奏型，或讨论用不同的方式演奏乐器（如敲击铃鼓的鼓面、边缘或摇晃）。</a:t>
            </a:r>
            <a:endParaRPr kumimoji="1" lang="zh-CN" altLang="en-US"/>
          </a:p>
        </p:txBody>
      </p:sp>
      <p:sp>
        <p:nvSpPr>
          <p:cNvPr id="13" name="标题 1"/>
          <p:cNvSpPr txBox="1"/>
          <p:nvPr/>
        </p:nvSpPr>
        <p:spPr>
          <a:xfrm rot="0" flipH="0" flipV="0">
            <a:off x="6907827" y="3332199"/>
            <a:ext cx="3072173" cy="649307"/>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具体做法</a:t>
            </a:r>
            <a:endParaRPr kumimoji="1" lang="zh-CN" altLang="en-US"/>
          </a:p>
        </p:txBody>
      </p:sp>
      <p:sp>
        <p:nvSpPr>
          <p:cNvPr id="14" name="标题 1"/>
          <p:cNvSpPr txBox="1"/>
          <p:nvPr/>
        </p:nvSpPr>
        <p:spPr>
          <a:xfrm rot="0" flipH="0" flipV="0">
            <a:off x="6792964" y="1466560"/>
            <a:ext cx="386526" cy="386526"/>
          </a:xfrm>
          <a:prstGeom prst="ellipse">
            <a:avLst/>
          </a:prstGeom>
          <a:solidFill>
            <a:schemeClr val="bg1">
              <a:lumMod val="8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3051911" y="1583680"/>
            <a:ext cx="1763061" cy="1763059"/>
          </a:xfrm>
          <a:custGeom>
            <a:avLst/>
            <a:gdLst>
              <a:gd name="T0" fmla="*/ 22 w 562"/>
              <a:gd name="T1" fmla="*/ 241 h 525"/>
              <a:gd name="T2" fmla="*/ 241 w 562"/>
              <a:gd name="T3" fmla="*/ 22 h 525"/>
              <a:gd name="T4" fmla="*/ 321 w 562"/>
              <a:gd name="T5" fmla="*/ 22 h 525"/>
              <a:gd name="T6" fmla="*/ 540 w 562"/>
              <a:gd name="T7" fmla="*/ 241 h 525"/>
              <a:gd name="T8" fmla="*/ 540 w 562"/>
              <a:gd name="T9" fmla="*/ 321 h 525"/>
              <a:gd name="T10" fmla="*/ 401 w 562"/>
              <a:gd name="T11" fmla="*/ 459 h 525"/>
              <a:gd name="T12" fmla="*/ 161 w 562"/>
              <a:gd name="T13" fmla="*/ 459 h 525"/>
              <a:gd name="T14" fmla="*/ 22 w 562"/>
              <a:gd name="T15" fmla="*/ 321 h 525"/>
              <a:gd name="T16" fmla="*/ 22 w 562"/>
              <a:gd name="T17" fmla="*/ 241 h 525"/>
            </a:gdLst>
            <a:rect l="0" t="0" r="r" b="b"/>
            <a:pathLst>
              <a:path w="562" h="525">
                <a:moveTo>
                  <a:pt x="22" y="241"/>
                </a:moveTo>
                <a:cubicBezTo>
                  <a:pt x="241" y="22"/>
                  <a:pt x="241" y="22"/>
                  <a:pt x="241" y="22"/>
                </a:cubicBezTo>
                <a:cubicBezTo>
                  <a:pt x="263" y="0"/>
                  <a:pt x="299" y="0"/>
                  <a:pt x="321" y="22"/>
                </a:cubicBezTo>
                <a:cubicBezTo>
                  <a:pt x="540" y="241"/>
                  <a:pt x="540" y="241"/>
                  <a:pt x="540" y="241"/>
                </a:cubicBezTo>
                <a:cubicBezTo>
                  <a:pt x="562" y="263"/>
                  <a:pt x="562" y="299"/>
                  <a:pt x="540" y="321"/>
                </a:cubicBezTo>
                <a:cubicBezTo>
                  <a:pt x="401" y="459"/>
                  <a:pt x="401" y="459"/>
                  <a:pt x="401" y="459"/>
                </a:cubicBezTo>
                <a:cubicBezTo>
                  <a:pt x="335" y="525"/>
                  <a:pt x="227" y="525"/>
                  <a:pt x="161" y="459"/>
                </a:cubicBezTo>
                <a:cubicBezTo>
                  <a:pt x="22" y="321"/>
                  <a:pt x="22" y="321"/>
                  <a:pt x="22" y="321"/>
                </a:cubicBezTo>
                <a:cubicBezTo>
                  <a:pt x="0" y="299"/>
                  <a:pt x="0" y="263"/>
                  <a:pt x="22" y="241"/>
                </a:cubicBezTo>
                <a:close/>
              </a:path>
            </a:pathLst>
          </a:custGeom>
          <a:gradFill>
            <a:gsLst>
              <a:gs pos="0">
                <a:schemeClr val="accent1">
                  <a:lumMod val="40000"/>
                  <a:lumOff val="60000"/>
                </a:schemeClr>
              </a:gs>
              <a:gs pos="31000">
                <a:schemeClr val="accent1">
                  <a:lumMod val="60000"/>
                  <a:lumOff val="40000"/>
                </a:schemeClr>
              </a:gs>
              <a:gs pos="73000">
                <a:schemeClr val="accent1"/>
              </a:gs>
            </a:gsLst>
            <a:path path="circle">
              <a:fillToRect b="100000" r="100000"/>
            </a:path>
            <a:tileRect t="-100000" l="-100000"/>
          </a:gradFill>
          <a:ln w="12700" cap="sq">
            <a:noFill/>
            <a:miter/>
          </a:ln>
          <a:effectLst>
            <a:outerShdw dist="317500" blurRad="444500" dir="5400000" sx="92000" sy="92000" kx="0" ky="0" algn="t" rotWithShape="0">
              <a:schemeClr val="accent1">
                <a:lumMod val="7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3217150" y="2485882"/>
            <a:ext cx="1432583" cy="713926"/>
          </a:xfrm>
          <a:prstGeom prst="rect">
            <a:avLst/>
          </a:prstGeom>
          <a:noFill/>
          <a:ln>
            <a:noFill/>
          </a:ln>
        </p:spPr>
        <p:txBody>
          <a:bodyPr vert="horz" wrap="square" lIns="91440" tIns="45720" rIns="91440" bIns="45720" rtlCol="0" anchor="b"/>
          <a:lstStyle/>
          <a:p>
            <a:pPr algn="ctr">
              <a:lnSpc>
                <a:spcPct val="110000"/>
              </a:lnSpc>
            </a:pPr>
            <a:r>
              <a:rPr kumimoji="1" lang="en-US" altLang="zh-CN" sz="4400">
                <a:ln w="12700">
                  <a:noFill/>
                </a:ln>
                <a:solidFill>
                  <a:srgbClr val="FFFFFF">
                    <a:alpha val="100000"/>
                  </a:srgbClr>
                </a:solidFill>
                <a:latin typeface="OPPOSans R"/>
                <a:ea typeface="OPPOSans R"/>
                <a:cs typeface="OPPOSans R"/>
              </a:rPr>
              <a:t>01</a:t>
            </a:r>
            <a:endParaRPr kumimoji="1" lang="zh-CN" altLang="en-US"/>
          </a:p>
        </p:txBody>
      </p:sp>
      <p:sp>
        <p:nvSpPr>
          <p:cNvPr id="17" name="标题 1"/>
          <p:cNvSpPr txBox="1"/>
          <p:nvPr/>
        </p:nvSpPr>
        <p:spPr>
          <a:xfrm rot="0" flipH="0" flipV="0">
            <a:off x="3538155" y="2027717"/>
            <a:ext cx="790573" cy="790573"/>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gradFill>
            <a:gsLst>
              <a:gs pos="0">
                <a:schemeClr val="bg1">
                  <a:alpha val="25000"/>
                </a:schemeClr>
              </a:gs>
              <a:gs pos="100000">
                <a:schemeClr val="bg1">
                  <a:alpha val="0"/>
                </a:schemeClr>
              </a:gs>
            </a:gsLst>
            <a:lin ang="5400000" scaled="0"/>
          </a:gra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8" name="标题 1"/>
          <p:cNvSpPr txBox="1"/>
          <p:nvPr/>
        </p:nvSpPr>
        <p:spPr>
          <a:xfrm rot="0" flipH="0" flipV="0">
            <a:off x="7562383" y="1583680"/>
            <a:ext cx="1763061" cy="1763059"/>
          </a:xfrm>
          <a:custGeom>
            <a:avLst/>
            <a:gdLst>
              <a:gd name="T0" fmla="*/ 22 w 562"/>
              <a:gd name="T1" fmla="*/ 241 h 525"/>
              <a:gd name="T2" fmla="*/ 241 w 562"/>
              <a:gd name="T3" fmla="*/ 22 h 525"/>
              <a:gd name="T4" fmla="*/ 321 w 562"/>
              <a:gd name="T5" fmla="*/ 22 h 525"/>
              <a:gd name="T6" fmla="*/ 540 w 562"/>
              <a:gd name="T7" fmla="*/ 241 h 525"/>
              <a:gd name="T8" fmla="*/ 540 w 562"/>
              <a:gd name="T9" fmla="*/ 321 h 525"/>
              <a:gd name="T10" fmla="*/ 401 w 562"/>
              <a:gd name="T11" fmla="*/ 459 h 525"/>
              <a:gd name="T12" fmla="*/ 161 w 562"/>
              <a:gd name="T13" fmla="*/ 459 h 525"/>
              <a:gd name="T14" fmla="*/ 22 w 562"/>
              <a:gd name="T15" fmla="*/ 321 h 525"/>
              <a:gd name="T16" fmla="*/ 22 w 562"/>
              <a:gd name="T17" fmla="*/ 241 h 525"/>
            </a:gdLst>
            <a:rect l="0" t="0" r="r" b="b"/>
            <a:pathLst>
              <a:path w="562" h="525">
                <a:moveTo>
                  <a:pt x="22" y="241"/>
                </a:moveTo>
                <a:cubicBezTo>
                  <a:pt x="241" y="22"/>
                  <a:pt x="241" y="22"/>
                  <a:pt x="241" y="22"/>
                </a:cubicBezTo>
                <a:cubicBezTo>
                  <a:pt x="263" y="0"/>
                  <a:pt x="299" y="0"/>
                  <a:pt x="321" y="22"/>
                </a:cubicBezTo>
                <a:cubicBezTo>
                  <a:pt x="540" y="241"/>
                  <a:pt x="540" y="241"/>
                  <a:pt x="540" y="241"/>
                </a:cubicBezTo>
                <a:cubicBezTo>
                  <a:pt x="562" y="263"/>
                  <a:pt x="562" y="299"/>
                  <a:pt x="540" y="321"/>
                </a:cubicBezTo>
                <a:cubicBezTo>
                  <a:pt x="401" y="459"/>
                  <a:pt x="401" y="459"/>
                  <a:pt x="401" y="459"/>
                </a:cubicBezTo>
                <a:cubicBezTo>
                  <a:pt x="335" y="525"/>
                  <a:pt x="227" y="525"/>
                  <a:pt x="161" y="459"/>
                </a:cubicBezTo>
                <a:cubicBezTo>
                  <a:pt x="22" y="321"/>
                  <a:pt x="22" y="321"/>
                  <a:pt x="22" y="321"/>
                </a:cubicBezTo>
                <a:cubicBezTo>
                  <a:pt x="0" y="299"/>
                  <a:pt x="0" y="263"/>
                  <a:pt x="22" y="241"/>
                </a:cubicBezTo>
                <a:close/>
              </a:path>
            </a:pathLst>
          </a:custGeom>
          <a:gradFill>
            <a:gsLst>
              <a:gs pos="0">
                <a:schemeClr val="accent1">
                  <a:lumMod val="40000"/>
                  <a:lumOff val="60000"/>
                </a:schemeClr>
              </a:gs>
              <a:gs pos="31000">
                <a:schemeClr val="accent1">
                  <a:lumMod val="60000"/>
                  <a:lumOff val="40000"/>
                </a:schemeClr>
              </a:gs>
              <a:gs pos="73000">
                <a:schemeClr val="accent1"/>
              </a:gs>
            </a:gsLst>
            <a:path path="circle">
              <a:fillToRect b="100000" r="100000"/>
            </a:path>
            <a:tileRect t="-100000" l="-100000"/>
          </a:gradFill>
          <a:ln w="12700" cap="sq">
            <a:noFill/>
            <a:miter/>
          </a:ln>
          <a:effectLst>
            <a:outerShdw dist="317500" blurRad="444500" dir="5400000" sx="92000" sy="92000" kx="0" ky="0" algn="t" rotWithShape="0">
              <a:schemeClr val="accent1">
                <a:lumMod val="7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9" name="标题 1"/>
          <p:cNvSpPr txBox="1"/>
          <p:nvPr/>
        </p:nvSpPr>
        <p:spPr>
          <a:xfrm rot="0" flipH="0" flipV="0">
            <a:off x="7727623" y="2485882"/>
            <a:ext cx="1432583" cy="713926"/>
          </a:xfrm>
          <a:prstGeom prst="rect">
            <a:avLst/>
          </a:prstGeom>
          <a:noFill/>
          <a:ln>
            <a:noFill/>
          </a:ln>
        </p:spPr>
        <p:txBody>
          <a:bodyPr vert="horz" wrap="square" lIns="91440" tIns="45720" rIns="91440" bIns="45720" rtlCol="0" anchor="b"/>
          <a:lstStyle/>
          <a:p>
            <a:pPr algn="ctr">
              <a:lnSpc>
                <a:spcPct val="110000"/>
              </a:lnSpc>
            </a:pPr>
            <a:r>
              <a:rPr kumimoji="1" lang="en-US" altLang="zh-CN" sz="4400">
                <a:ln w="12700">
                  <a:noFill/>
                </a:ln>
                <a:solidFill>
                  <a:srgbClr val="FFFFFF">
                    <a:alpha val="100000"/>
                  </a:srgbClr>
                </a:solidFill>
                <a:latin typeface="OPPOSans R"/>
                <a:ea typeface="OPPOSans R"/>
                <a:cs typeface="OPPOSans R"/>
              </a:rPr>
              <a:t>02</a:t>
            </a:r>
            <a:endParaRPr kumimoji="1" lang="zh-CN" altLang="en-US"/>
          </a:p>
        </p:txBody>
      </p:sp>
      <p:sp>
        <p:nvSpPr>
          <p:cNvPr id="20" name="标题 1"/>
          <p:cNvSpPr txBox="1"/>
          <p:nvPr/>
        </p:nvSpPr>
        <p:spPr>
          <a:xfrm rot="0" flipH="0" flipV="0">
            <a:off x="7994498" y="2038451"/>
            <a:ext cx="898830" cy="786914"/>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gradFill>
            <a:gsLst>
              <a:gs pos="0">
                <a:schemeClr val="bg1">
                  <a:alpha val="25000"/>
                </a:schemeClr>
              </a:gs>
              <a:gs pos="100000">
                <a:schemeClr val="bg1">
                  <a:alpha val="0"/>
                </a:schemeClr>
              </a:gs>
            </a:gsLst>
            <a:lin ang="5400000" scaled="0"/>
          </a:gradFill>
          <a:ln w="1860" cap="flat">
            <a:noFill/>
            <a:miter/>
          </a:ln>
        </p:spPr>
        <p:txBody>
          <a:bodyPr vert="horz" wrap="square" lIns="91440" tIns="45720" rIns="91440" bIns="45720" rtlCol="0" anchor="ctr"/>
          <a:lstStyle/>
          <a:p>
            <a:pPr algn="l">
              <a:lnSpc>
                <a:spcPct val="100000"/>
              </a:lnSpc>
            </a:pPr>
            <a:endParaRPr kumimoji="1" lang="zh-CN" altLang="en-US"/>
          </a:p>
        </p:txBody>
      </p:sp>
      <p:cxnSp>
        <p:nvCxnSpPr>
          <p:cNvPr id="21"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2"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集体合奏与表现创造环节</a:t>
            </a:r>
            <a:endParaRPr kumimoji="1" lang="zh-CN" altLang="en-US"/>
          </a:p>
        </p:txBody>
      </p:sp>
      <p:sp>
        <p:nvSpPr>
          <p:cNvPr id="23"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4"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32434" y="1408835"/>
            <a:ext cx="5424657" cy="4669384"/>
          </a:xfrm>
          <a:prstGeom prst="roundRect">
            <a:avLst>
              <a:gd name="adj" fmla="val 4240"/>
            </a:avLst>
          </a:prstGeom>
          <a:solidFill>
            <a:schemeClr val="accent1">
              <a:lumMod val="75000"/>
            </a:schemeClr>
          </a:solidFill>
          <a:ln w="16519" cap="sq">
            <a:noFill/>
            <a:miter/>
          </a:ln>
          <a:effectLst/>
        </p:spPr>
        <p:txBody>
          <a:bodyPr vert="horz" wrap="square" lIns="0" tIns="0" rIns="0" bIns="0" rtlCol="0" anchor="t"/>
          <a:lstStyle/>
          <a:p>
            <a:pPr algn="ctr">
              <a:lnSpc>
                <a:spcPct val="110000"/>
              </a:lnSpc>
            </a:pPr>
            <a:endParaRPr kumimoji="1" lang="zh-CN" altLang="en-US"/>
          </a:p>
        </p:txBody>
      </p:sp>
      <p:sp>
        <p:nvSpPr>
          <p:cNvPr id="7" name="标题 1"/>
          <p:cNvSpPr txBox="1"/>
          <p:nvPr/>
        </p:nvSpPr>
        <p:spPr>
          <a:xfrm rot="0" flipH="0" flipV="0">
            <a:off x="576553" y="1464716"/>
            <a:ext cx="5426231" cy="4669384"/>
          </a:xfrm>
          <a:prstGeom prst="roundRect">
            <a:avLst>
              <a:gd name="adj" fmla="val 4240"/>
            </a:avLst>
          </a:prstGeom>
          <a:solidFill>
            <a:schemeClr val="bg1"/>
          </a:solidFill>
          <a:ln w="9525" cap="sq">
            <a:solidFill>
              <a:schemeClr val="accent1"/>
            </a:solidFill>
            <a:miter/>
          </a:ln>
          <a:effectLst/>
        </p:spPr>
        <p:txBody>
          <a:bodyPr vert="horz" wrap="square" lIns="0" tIns="0" rIns="0" bIns="0" rtlCol="0" anchor="t"/>
          <a:lstStyle/>
          <a:p>
            <a:pPr algn="ctr">
              <a:lnSpc>
                <a:spcPct val="110000"/>
              </a:lnSpc>
            </a:pPr>
            <a:endParaRPr kumimoji="1" lang="zh-CN" altLang="en-US"/>
          </a:p>
        </p:txBody>
      </p:sp>
      <p:sp>
        <p:nvSpPr>
          <p:cNvPr id="8" name="标题 1"/>
          <p:cNvSpPr txBox="1"/>
          <p:nvPr/>
        </p:nvSpPr>
        <p:spPr>
          <a:xfrm rot="0" flipH="0" flipV="0">
            <a:off x="729428" y="1527527"/>
            <a:ext cx="5163230" cy="532614"/>
          </a:xfrm>
          <a:prstGeom prst="rect">
            <a:avLst/>
          </a:prstGeom>
          <a:noFill/>
          <a:ln>
            <a:noFill/>
          </a:ln>
          <a:effectLst/>
        </p:spPr>
        <p:txBody>
          <a:bodyPr vert="horz" wrap="square" lIns="0" tIns="0" rIns="0" bIns="0" rtlCol="0" anchor="ctr"/>
          <a:lstStyle/>
          <a:p>
            <a:pPr algn="l">
              <a:lnSpc>
                <a:spcPct val="11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环节目标</a:t>
            </a:r>
            <a:endParaRPr kumimoji="1" lang="zh-CN" altLang="en-US"/>
          </a:p>
        </p:txBody>
      </p:sp>
      <p:sp>
        <p:nvSpPr>
          <p:cNvPr id="9" name="标题 1"/>
          <p:cNvSpPr txBox="1"/>
          <p:nvPr/>
        </p:nvSpPr>
        <p:spPr>
          <a:xfrm rot="0" flipH="0" flipV="0">
            <a:off x="729430" y="2061968"/>
            <a:ext cx="5163230" cy="401625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让幼儿从兴奋状态平稳过渡，整理乐器，分享感受，提升活动价值。</a:t>
            </a:r>
            <a:endParaRPr kumimoji="1" lang="zh-CN" altLang="en-US"/>
          </a:p>
        </p:txBody>
      </p:sp>
      <p:sp>
        <p:nvSpPr>
          <p:cNvPr id="10" name="标题 1"/>
          <p:cNvSpPr txBox="1"/>
          <p:nvPr/>
        </p:nvSpPr>
        <p:spPr>
          <a:xfrm rot="0" flipH="0" flipV="0">
            <a:off x="6272043" y="1408835"/>
            <a:ext cx="5424657" cy="4669384"/>
          </a:xfrm>
          <a:prstGeom prst="roundRect">
            <a:avLst>
              <a:gd name="adj" fmla="val 4240"/>
            </a:avLst>
          </a:prstGeom>
          <a:solidFill>
            <a:schemeClr val="accent1">
              <a:lumMod val="75000"/>
            </a:schemeClr>
          </a:solidFill>
          <a:ln w="16519" cap="sq">
            <a:noFill/>
            <a:miter/>
          </a:ln>
          <a:effectLst/>
        </p:spPr>
        <p:txBody>
          <a:bodyPr vert="horz" wrap="square" lIns="0" tIns="0" rIns="0" bIns="0" rtlCol="0" anchor="t"/>
          <a:lstStyle/>
          <a:p>
            <a:pPr algn="ctr">
              <a:lnSpc>
                <a:spcPct val="110000"/>
              </a:lnSpc>
            </a:pPr>
            <a:endParaRPr kumimoji="1" lang="zh-CN" altLang="en-US"/>
          </a:p>
        </p:txBody>
      </p:sp>
      <p:sp>
        <p:nvSpPr>
          <p:cNvPr id="11" name="标题 1"/>
          <p:cNvSpPr txBox="1"/>
          <p:nvPr/>
        </p:nvSpPr>
        <p:spPr>
          <a:xfrm rot="0" flipH="0" flipV="0">
            <a:off x="6216163" y="1464716"/>
            <a:ext cx="5426231" cy="4669384"/>
          </a:xfrm>
          <a:prstGeom prst="roundRect">
            <a:avLst>
              <a:gd name="adj" fmla="val 4240"/>
            </a:avLst>
          </a:prstGeom>
          <a:solidFill>
            <a:schemeClr val="bg1"/>
          </a:solidFill>
          <a:ln w="9525" cap="sq">
            <a:solidFill>
              <a:schemeClr val="accent1"/>
            </a:solidFill>
            <a:miter/>
          </a:ln>
          <a:effectLst/>
        </p:spPr>
        <p:txBody>
          <a:bodyPr vert="horz" wrap="square" lIns="0" tIns="0" rIns="0" bIns="0" rtlCol="0" anchor="t"/>
          <a:lstStyle/>
          <a:p>
            <a:pPr algn="ctr">
              <a:lnSpc>
                <a:spcPct val="110000"/>
              </a:lnSpc>
            </a:pPr>
            <a:endParaRPr kumimoji="1" lang="zh-CN" altLang="en-US"/>
          </a:p>
        </p:txBody>
      </p:sp>
      <p:sp>
        <p:nvSpPr>
          <p:cNvPr id="12" name="标题 1"/>
          <p:cNvSpPr txBox="1"/>
          <p:nvPr/>
        </p:nvSpPr>
        <p:spPr>
          <a:xfrm rot="0" flipH="0" flipV="0">
            <a:off x="6369038" y="1527527"/>
            <a:ext cx="5163230" cy="532614"/>
          </a:xfrm>
          <a:prstGeom prst="rect">
            <a:avLst/>
          </a:prstGeom>
          <a:noFill/>
          <a:ln>
            <a:noFill/>
          </a:ln>
          <a:effectLst/>
        </p:spPr>
        <p:txBody>
          <a:bodyPr vert="horz" wrap="square" lIns="0" tIns="0" rIns="0" bIns="0" rtlCol="0" anchor="ctr"/>
          <a:lstStyle/>
          <a:p>
            <a:pPr algn="l">
              <a:lnSpc>
                <a:spcPct val="11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具体做法</a:t>
            </a:r>
            <a:endParaRPr kumimoji="1" lang="zh-CN" altLang="en-US"/>
          </a:p>
        </p:txBody>
      </p:sp>
      <p:sp>
        <p:nvSpPr>
          <p:cNvPr id="13" name="标题 1"/>
          <p:cNvSpPr txBox="1"/>
          <p:nvPr/>
        </p:nvSpPr>
        <p:spPr>
          <a:xfrm rot="0" flipH="0" flipV="0">
            <a:off x="6369040" y="2061968"/>
            <a:ext cx="5163230" cy="401625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放松活动：播放一段舒缓的音乐，引导幼儿做深呼吸或简单的放松动作，让情绪平静下来。
整理乐器：指导幼儿用正确的方法（轻拿轻放）将乐器收回指定位置，养成良好的习惯。
分享与评价：组织幼儿简短讨论：“刚才合奏时，你感觉怎么样？”“你觉得我们哪个声部演奏得最好听？”教师对幼儿的整体表现给予积极、具体的肯定。</a:t>
            </a:r>
            <a:endParaRPr kumimoji="1" lang="zh-CN" altLang="en-US"/>
          </a:p>
        </p:txBody>
      </p:sp>
      <p:cxnSp>
        <p:nvCxnSpPr>
          <p:cNvPr id="14"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5"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放松结束与整理评价环节</a:t>
            </a:r>
            <a:endParaRPr kumimoji="1" lang="zh-CN" altLang="en-US"/>
          </a:p>
        </p:txBody>
      </p:sp>
      <p:sp>
        <p:nvSpPr>
          <p:cNvPr id="16"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7"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21306073" flipH="0" flipV="0">
            <a:off x="1356125" y="1159894"/>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43018" y="1164299"/>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0625886" flipH="1" flipV="0">
            <a:off x="1840689" y="1164299"/>
            <a:ext cx="2442342" cy="565568"/>
          </a:xfrm>
          <a:prstGeom prst="homePlate">
            <a:avLst/>
          </a:pr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20625886" flipH="0" flipV="0">
            <a:off x="2050028" y="1669028"/>
            <a:ext cx="112601" cy="112601"/>
          </a:xfrm>
          <a:prstGeom prst="ellipse">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625886" flipH="0" flipV="0">
            <a:off x="2209143" y="1207681"/>
            <a:ext cx="1978721" cy="399224"/>
          </a:xfrm>
          <a:prstGeom prst="rect">
            <a:avLst/>
          </a:prstGeom>
          <a:noFill/>
          <a:ln w="127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2485451" y="1318748"/>
            <a:ext cx="1426106" cy="177092"/>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1608017" y="1482080"/>
            <a:ext cx="499337" cy="499337"/>
          </a:xfrm>
          <a:prstGeom prst="arc">
            <a:avLst>
              <a:gd name="adj1" fmla="val 2221189"/>
              <a:gd name="adj2" fmla="val 0"/>
            </a:avLst>
          </a:prstGeom>
          <a:noFill/>
          <a:ln w="25400" cap="sq">
            <a:solidFill>
              <a:schemeClr val="tx1">
                <a:lumMod val="85000"/>
                <a:lumOff val="15000"/>
              </a:schemeClr>
            </a:solid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3" name="图片"/>
          <p:cNvPicPr>
            <a:picLocks noChangeAspect="1"/>
          </p:cNvPicPr>
          <p:nvPr/>
        </p:nvPicPr>
        <p:blipFill>
          <a:blip r:embed="rId4">
            <a:alphaModFix amt="100000"/>
          </a:blip>
          <a:srcRect l="32500" t="18217" r="30833" b="2232"/>
          <a:stretch>
            <a:fillRect/>
          </a:stretch>
        </p:blipFill>
        <p:spPr>
          <a:xfrm rot="0" flipH="1" flipV="0">
            <a:off x="8688540" y="2188371"/>
            <a:ext cx="3776273" cy="4591604"/>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14" name="图片"/>
          <p:cNvPicPr>
            <a:picLocks noChangeAspect="1"/>
          </p:cNvPicPr>
          <p:nvPr/>
        </p:nvPicPr>
        <p:blipFill>
          <a:blip r:embed="rId5">
            <a:alphaModFix amt="100000"/>
          </a:blip>
          <a:srcRect l="5417" t="20261" r="58646" b="7623"/>
          <a:stretch>
            <a:fillRect/>
          </a:stretch>
        </p:blipFill>
        <p:spPr>
          <a:xfrm rot="0" flipH="0" flipV="0">
            <a:off x="127835" y="3181185"/>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5" name="标题 1"/>
          <p:cNvSpPr txBox="1"/>
          <p:nvPr/>
        </p:nvSpPr>
        <p:spPr>
          <a:xfrm rot="0" flipH="0" flipV="0">
            <a:off x="3244851" y="3181401"/>
            <a:ext cx="5702298" cy="135078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9C5A0A">
                    <a:alpha val="100000"/>
                  </a:srgbClr>
                </a:solidFill>
                <a:latin typeface="Source Han Sans CN Bold Bold"/>
                <a:ea typeface="Source Han Sans CN Bold Bold"/>
                <a:cs typeface="Source Han Sans CN Bold Bold"/>
              </a:rPr>
              <a:t>奏乐活动注意事项</a:t>
            </a:r>
            <a:endParaRPr kumimoji="1" lang="zh-CN" altLang="en-US"/>
          </a:p>
        </p:txBody>
      </p:sp>
      <p:sp>
        <p:nvSpPr>
          <p:cNvPr id="16" name="标题 1"/>
          <p:cNvSpPr txBox="1"/>
          <p:nvPr/>
        </p:nvSpPr>
        <p:spPr>
          <a:xfrm rot="0" flipH="0" flipV="0">
            <a:off x="4162135" y="1881899"/>
            <a:ext cx="2263875" cy="1350788"/>
          </a:xfrm>
          <a:prstGeom prst="rect">
            <a:avLst/>
          </a:prstGeom>
          <a:noFill/>
          <a:ln>
            <a:noFill/>
          </a:ln>
        </p:spPr>
        <p:txBody>
          <a:bodyPr vert="horz" wrap="square" lIns="91440" tIns="45720" rIns="91440" bIns="45720" rtlCol="0" anchor="b"/>
          <a:lstStyle/>
          <a:p>
            <a:pPr algn="r">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7" name="标题 1"/>
          <p:cNvSpPr txBox="1"/>
          <p:nvPr/>
        </p:nvSpPr>
        <p:spPr>
          <a:xfrm rot="0" flipH="0" flipV="0">
            <a:off x="6639801" y="1041400"/>
            <a:ext cx="1575218" cy="2191287"/>
          </a:xfrm>
          <a:prstGeom prst="rect">
            <a:avLst/>
          </a:prstGeom>
          <a:noFill/>
          <a:ln>
            <a:noFill/>
          </a:ln>
        </p:spPr>
        <p:txBody>
          <a:bodyPr vert="horz" wrap="square" lIns="91440" tIns="45720" rIns="91440" bIns="45720" rtlCol="0" anchor="b"/>
          <a:lstStyle/>
          <a:p>
            <a:pPr algn="l">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02</a:t>
            </a:r>
            <a:endParaRPr kumimoji="1" lang="zh-CN" altLang="en-US"/>
          </a:p>
        </p:txBody>
      </p:sp>
      <p:pic>
        <p:nvPicPr>
          <p:cNvPr id="18" name="图片"/>
          <p:cNvPicPr>
            <a:picLocks noChangeAspect="1"/>
          </p:cNvPicPr>
          <p:nvPr/>
        </p:nvPicPr>
        <p:blipFill>
          <a:blip r:embed="rId6">
            <a:alphaModFix amt="100000"/>
          </a:blip>
          <a:srcRect l="0" t="0" r="0" b="0"/>
          <a:stretch>
            <a:fillRect/>
          </a:stretch>
        </p:blipFill>
        <p:spPr>
          <a:xfrm rot="0" flipH="0" flipV="0">
            <a:off x="8480791" y="2081264"/>
            <a:ext cx="819685" cy="657225"/>
          </a:xfrm>
          <a:prstGeom prst="rect">
            <a:avLst/>
          </a:prstGeom>
          <a:noFill/>
          <a:ln>
            <a:noFill/>
          </a:ln>
        </p:spPr>
      </p:pic>
      <p:pic>
        <p:nvPicPr>
          <p:cNvPr id="19" name="图片"/>
          <p:cNvPicPr>
            <a:picLocks noChangeAspect="1"/>
          </p:cNvPicPr>
          <p:nvPr/>
        </p:nvPicPr>
        <p:blipFill>
          <a:blip r:embed="rId7">
            <a:alphaModFix amt="100000"/>
          </a:blip>
          <a:srcRect l="0" t="0" r="0" b="0"/>
          <a:stretch>
            <a:fillRect/>
          </a:stretch>
        </p:blipFill>
        <p:spPr>
          <a:xfrm rot="0" flipH="0" flipV="0">
            <a:off x="2446687" y="3102065"/>
            <a:ext cx="487183" cy="540289"/>
          </a:xfrm>
          <a:prstGeom prst="rect">
            <a:avLst/>
          </a:prstGeom>
          <a:noFill/>
          <a:ln>
            <a:noFill/>
          </a:ln>
        </p:spPr>
      </p:pic>
      <p:sp>
        <p:nvSpPr>
          <p:cNvPr id="20" name="标题 1"/>
          <p:cNvSpPr txBox="1"/>
          <p:nvPr/>
        </p:nvSpPr>
        <p:spPr>
          <a:xfrm rot="0" flipH="0" flipV="0">
            <a:off x="3302489" y="5103176"/>
            <a:ext cx="365913" cy="392264"/>
          </a:xfrm>
          <a:custGeom>
            <a:avLst/>
            <a:gdLst>
              <a:gd name="connsiteX0" fmla="*/ 533549 w 533803"/>
              <a:gd name="connsiteY0" fmla="*/ 195075 h 572244"/>
              <a:gd name="connsiteX1" fmla="*/ 528009 w 533803"/>
              <a:gd name="connsiteY1" fmla="*/ 190915 h 572244"/>
              <a:gd name="connsiteX2" fmla="*/ 344675 w 533803"/>
              <a:gd name="connsiteY2" fmla="*/ 185334 h 572244"/>
              <a:gd name="connsiteX3" fmla="*/ 286393 w 533803"/>
              <a:gd name="connsiteY3" fmla="*/ 4163 h 572244"/>
              <a:gd name="connsiteX4" fmla="*/ 280894 w 533803"/>
              <a:gd name="connsiteY4" fmla="*/ 3 h 572244"/>
              <a:gd name="connsiteX5" fmla="*/ 275087 w 533803"/>
              <a:gd name="connsiteY5" fmla="*/ 3731 h 572244"/>
              <a:gd name="connsiteX6" fmla="*/ 202140 w 533803"/>
              <a:gd name="connsiteY6" fmla="*/ 181009 h 572244"/>
              <a:gd name="connsiteX7" fmla="*/ 6204 w 533803"/>
              <a:gd name="connsiteY7" fmla="*/ 175037 h 572244"/>
              <a:gd name="connsiteX8" fmla="*/ 396 w 533803"/>
              <a:gd name="connsiteY8" fmla="*/ 178888 h 572244"/>
              <a:gd name="connsiteX9" fmla="*/ 2126 w 533803"/>
              <a:gd name="connsiteY9" fmla="*/ 185643 h 572244"/>
              <a:gd name="connsiteX10" fmla="*/ 149027 w 533803"/>
              <a:gd name="connsiteY10" fmla="*/ 310055 h 572244"/>
              <a:gd name="connsiteX11" fmla="*/ 44550 w 533803"/>
              <a:gd name="connsiteY11" fmla="*/ 563945 h 572244"/>
              <a:gd name="connsiteX12" fmla="*/ 46466 w 533803"/>
              <a:gd name="connsiteY12" fmla="*/ 571009 h 572244"/>
              <a:gd name="connsiteX13" fmla="*/ 53797 w 533803"/>
              <a:gd name="connsiteY13" fmla="*/ 570988 h 572244"/>
              <a:gd name="connsiteX14" fmla="*/ 264645 w 533803"/>
              <a:gd name="connsiteY14" fmla="*/ 407982 h 572244"/>
              <a:gd name="connsiteX15" fmla="*/ 456937 w 533803"/>
              <a:gd name="connsiteY15" fmla="*/ 570824 h 572244"/>
              <a:gd name="connsiteX16" fmla="*/ 460829 w 533803"/>
              <a:gd name="connsiteY16" fmla="*/ 572244 h 572244"/>
              <a:gd name="connsiteX17" fmla="*/ 464165 w 533803"/>
              <a:gd name="connsiteY17" fmla="*/ 571235 h 572244"/>
              <a:gd name="connsiteX18" fmla="*/ 466555 w 533803"/>
              <a:gd name="connsiteY18" fmla="*/ 564398 h 572244"/>
              <a:gd name="connsiteX19" fmla="*/ 386050 w 533803"/>
              <a:gd name="connsiteY19" fmla="*/ 314133 h 572244"/>
              <a:gd name="connsiteX20" fmla="*/ 531469 w 533803"/>
              <a:gd name="connsiteY20" fmla="*/ 201707 h 572244"/>
              <a:gd name="connsiteX21" fmla="*/ 533508 w 533803"/>
              <a:gd name="connsiteY21" fmla="*/ 195096 h 572244"/>
              <a:gd name="connsiteX22" fmla="*/ 279967 w 533803"/>
              <a:gd name="connsiteY22" fmla="*/ 23502 h 572244"/>
              <a:gd name="connsiteX23" fmla="*/ 331886 w 533803"/>
              <a:gd name="connsiteY23" fmla="*/ 184942 h 572244"/>
              <a:gd name="connsiteX24" fmla="*/ 214991 w 533803"/>
              <a:gd name="connsiteY24" fmla="*/ 181380 h 572244"/>
              <a:gd name="connsiteX25" fmla="*/ 279967 w 533803"/>
              <a:gd name="connsiteY25" fmla="*/ 23502 h 572244"/>
              <a:gd name="connsiteX26" fmla="*/ 23070 w 533803"/>
              <a:gd name="connsiteY26" fmla="*/ 187579 h 572244"/>
              <a:gd name="connsiteX27" fmla="*/ 197260 w 533803"/>
              <a:gd name="connsiteY27" fmla="*/ 192871 h 572244"/>
              <a:gd name="connsiteX28" fmla="*/ 153867 w 533803"/>
              <a:gd name="connsiteY28" fmla="*/ 298336 h 572244"/>
              <a:gd name="connsiteX29" fmla="*/ 23070 w 533803"/>
              <a:gd name="connsiteY29" fmla="*/ 187579 h 572244"/>
              <a:gd name="connsiteX30" fmla="*/ 64280 w 533803"/>
              <a:gd name="connsiteY30" fmla="*/ 547675 h 572244"/>
              <a:gd name="connsiteX31" fmla="*/ 158707 w 533803"/>
              <a:gd name="connsiteY31" fmla="*/ 318190 h 572244"/>
              <a:gd name="connsiteX32" fmla="*/ 255295 w 533803"/>
              <a:gd name="connsiteY32" fmla="*/ 399991 h 572244"/>
              <a:gd name="connsiteX33" fmla="*/ 64280 w 533803"/>
              <a:gd name="connsiteY33" fmla="*/ 547675 h 572244"/>
              <a:gd name="connsiteX34" fmla="*/ 163525 w 533803"/>
              <a:gd name="connsiteY34" fmla="*/ 306512 h 572244"/>
              <a:gd name="connsiteX35" fmla="*/ 210131 w 533803"/>
              <a:gd name="connsiteY35" fmla="*/ 193263 h 572244"/>
              <a:gd name="connsiteX36" fmla="*/ 335820 w 533803"/>
              <a:gd name="connsiteY36" fmla="*/ 197093 h 572244"/>
              <a:gd name="connsiteX37" fmla="*/ 372046 w 533803"/>
              <a:gd name="connsiteY37" fmla="*/ 309746 h 572244"/>
              <a:gd name="connsiteX38" fmla="*/ 265036 w 533803"/>
              <a:gd name="connsiteY38" fmla="*/ 392474 h 572244"/>
              <a:gd name="connsiteX39" fmla="*/ 163525 w 533803"/>
              <a:gd name="connsiteY39" fmla="*/ 306512 h 572244"/>
              <a:gd name="connsiteX40" fmla="*/ 448699 w 533803"/>
              <a:gd name="connsiteY40" fmla="*/ 548025 h 572244"/>
              <a:gd name="connsiteX41" fmla="*/ 274428 w 533803"/>
              <a:gd name="connsiteY41" fmla="*/ 400445 h 572244"/>
              <a:gd name="connsiteX42" fmla="*/ 375980 w 533803"/>
              <a:gd name="connsiteY42" fmla="*/ 321938 h 572244"/>
              <a:gd name="connsiteX43" fmla="*/ 448699 w 533803"/>
              <a:gd name="connsiteY43" fmla="*/ 548025 h 572244"/>
              <a:gd name="connsiteX44" fmla="*/ 382179 w 533803"/>
              <a:gd name="connsiteY44" fmla="*/ 301940 h 572244"/>
              <a:gd name="connsiteX45" fmla="*/ 348589 w 533803"/>
              <a:gd name="connsiteY45" fmla="*/ 197505 h 572244"/>
              <a:gd name="connsiteX46" fmla="*/ 510874 w 533803"/>
              <a:gd name="connsiteY46" fmla="*/ 202448 h 572244"/>
              <a:gd name="connsiteX47" fmla="*/ 382179 w 533803"/>
              <a:gd name="connsiteY47" fmla="*/ 301940 h 572244"/>
            </a:gdLst>
            <a:rect l="l" t="t" r="r" b="b"/>
            <a:pathLst>
              <a:path w="533803" h="572244">
                <a:moveTo>
                  <a:pt x="533549" y="195075"/>
                </a:moveTo>
                <a:cubicBezTo>
                  <a:pt x="532766" y="192665"/>
                  <a:pt x="530542" y="190998"/>
                  <a:pt x="528009" y="190915"/>
                </a:cubicBezTo>
                <a:lnTo>
                  <a:pt x="344675" y="185334"/>
                </a:lnTo>
                <a:lnTo>
                  <a:pt x="286393" y="4163"/>
                </a:lnTo>
                <a:cubicBezTo>
                  <a:pt x="285610" y="1754"/>
                  <a:pt x="283427" y="86"/>
                  <a:pt x="280894" y="3"/>
                </a:cubicBezTo>
                <a:cubicBezTo>
                  <a:pt x="278382" y="-79"/>
                  <a:pt x="276055" y="1383"/>
                  <a:pt x="275087" y="3731"/>
                </a:cubicBezTo>
                <a:lnTo>
                  <a:pt x="202140" y="181009"/>
                </a:lnTo>
                <a:lnTo>
                  <a:pt x="6204" y="175037"/>
                </a:lnTo>
                <a:cubicBezTo>
                  <a:pt x="3629" y="174913"/>
                  <a:pt x="1322" y="176499"/>
                  <a:pt x="396" y="178888"/>
                </a:cubicBezTo>
                <a:cubicBezTo>
                  <a:pt x="-510" y="181277"/>
                  <a:pt x="170" y="183974"/>
                  <a:pt x="2126" y="185643"/>
                </a:cubicBezTo>
                <a:lnTo>
                  <a:pt x="149027" y="310055"/>
                </a:lnTo>
                <a:lnTo>
                  <a:pt x="44550" y="563945"/>
                </a:lnTo>
                <a:cubicBezTo>
                  <a:pt x="43521" y="566457"/>
                  <a:pt x="44304" y="569361"/>
                  <a:pt x="46466" y="571009"/>
                </a:cubicBezTo>
                <a:cubicBezTo>
                  <a:pt x="48628" y="572656"/>
                  <a:pt x="51635" y="572656"/>
                  <a:pt x="53797" y="570988"/>
                </a:cubicBezTo>
                <a:lnTo>
                  <a:pt x="264645" y="407982"/>
                </a:lnTo>
                <a:lnTo>
                  <a:pt x="456937" y="570824"/>
                </a:lnTo>
                <a:cubicBezTo>
                  <a:pt x="458049" y="571771"/>
                  <a:pt x="459429" y="572244"/>
                  <a:pt x="460829" y="572244"/>
                </a:cubicBezTo>
                <a:cubicBezTo>
                  <a:pt x="461983" y="572244"/>
                  <a:pt x="463156" y="571915"/>
                  <a:pt x="464165" y="571235"/>
                </a:cubicBezTo>
                <a:cubicBezTo>
                  <a:pt x="466390" y="569732"/>
                  <a:pt x="467378" y="566952"/>
                  <a:pt x="466555" y="564398"/>
                </a:cubicBezTo>
                <a:lnTo>
                  <a:pt x="386050" y="314133"/>
                </a:lnTo>
                <a:lnTo>
                  <a:pt x="531469" y="201707"/>
                </a:lnTo>
                <a:cubicBezTo>
                  <a:pt x="533487" y="200162"/>
                  <a:pt x="534290" y="197505"/>
                  <a:pt x="533508" y="195096"/>
                </a:cubicBezTo>
                <a:close/>
                <a:moveTo>
                  <a:pt x="279967" y="23502"/>
                </a:moveTo>
                <a:lnTo>
                  <a:pt x="331886" y="184942"/>
                </a:lnTo>
                <a:lnTo>
                  <a:pt x="214991" y="181380"/>
                </a:lnTo>
                <a:lnTo>
                  <a:pt x="279967" y="23502"/>
                </a:lnTo>
                <a:close/>
                <a:moveTo>
                  <a:pt x="23070" y="187579"/>
                </a:moveTo>
                <a:lnTo>
                  <a:pt x="197260" y="192871"/>
                </a:lnTo>
                <a:lnTo>
                  <a:pt x="153867" y="298336"/>
                </a:lnTo>
                <a:lnTo>
                  <a:pt x="23070" y="187579"/>
                </a:lnTo>
                <a:close/>
                <a:moveTo>
                  <a:pt x="64280" y="547675"/>
                </a:moveTo>
                <a:lnTo>
                  <a:pt x="158707" y="318190"/>
                </a:lnTo>
                <a:lnTo>
                  <a:pt x="255295" y="399991"/>
                </a:lnTo>
                <a:lnTo>
                  <a:pt x="64280" y="547675"/>
                </a:lnTo>
                <a:close/>
                <a:moveTo>
                  <a:pt x="163525" y="306512"/>
                </a:moveTo>
                <a:lnTo>
                  <a:pt x="210131" y="193263"/>
                </a:lnTo>
                <a:lnTo>
                  <a:pt x="335820" y="197093"/>
                </a:lnTo>
                <a:lnTo>
                  <a:pt x="372046" y="309746"/>
                </a:lnTo>
                <a:lnTo>
                  <a:pt x="265036" y="392474"/>
                </a:lnTo>
                <a:lnTo>
                  <a:pt x="163525" y="306512"/>
                </a:lnTo>
                <a:close/>
                <a:moveTo>
                  <a:pt x="448699" y="548025"/>
                </a:moveTo>
                <a:lnTo>
                  <a:pt x="274428" y="400445"/>
                </a:lnTo>
                <a:lnTo>
                  <a:pt x="375980" y="321938"/>
                </a:lnTo>
                <a:lnTo>
                  <a:pt x="448699" y="548025"/>
                </a:lnTo>
                <a:close/>
                <a:moveTo>
                  <a:pt x="382179" y="301940"/>
                </a:moveTo>
                <a:lnTo>
                  <a:pt x="348589" y="197505"/>
                </a:lnTo>
                <a:lnTo>
                  <a:pt x="510874" y="202448"/>
                </a:lnTo>
                <a:lnTo>
                  <a:pt x="382179" y="301940"/>
                </a:lnTo>
                <a:close/>
              </a:path>
            </a:pathLst>
          </a:custGeom>
          <a:solidFill>
            <a:schemeClr val="accent2"/>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21221737" flipH="0" flipV="0">
            <a:off x="9991272" y="851372"/>
            <a:ext cx="234613" cy="231938"/>
          </a:xfrm>
          <a:custGeom>
            <a:avLst/>
            <a:gdLst>
              <a:gd name="connsiteX0" fmla="*/ 339938 w 352854"/>
              <a:gd name="connsiteY0" fmla="*/ 136533 h 348832"/>
              <a:gd name="connsiteX1" fmla="*/ 229634 w 352854"/>
              <a:gd name="connsiteY1" fmla="*/ 120428 h 348832"/>
              <a:gd name="connsiteX2" fmla="*/ 204982 w 352854"/>
              <a:gd name="connsiteY2" fmla="*/ 11709 h 348832"/>
              <a:gd name="connsiteX3" fmla="*/ 176850 w 352854"/>
              <a:gd name="connsiteY3" fmla="*/ 8373 h 348832"/>
              <a:gd name="connsiteX4" fmla="*/ 127443 w 352854"/>
              <a:gd name="connsiteY4" fmla="*/ 108297 h 348832"/>
              <a:gd name="connsiteX5" fmla="*/ 16438 w 352854"/>
              <a:gd name="connsiteY5" fmla="*/ 98144 h 348832"/>
              <a:gd name="connsiteX6" fmla="*/ 4576 w 352854"/>
              <a:gd name="connsiteY6" fmla="*/ 123867 h 348832"/>
              <a:gd name="connsiteX7" fmla="*/ 84339 w 352854"/>
              <a:gd name="connsiteY7" fmla="*/ 201735 h 348832"/>
              <a:gd name="connsiteX8" fmla="*/ 40390 w 352854"/>
              <a:gd name="connsiteY8" fmla="*/ 304173 h 348832"/>
              <a:gd name="connsiteX9" fmla="*/ 61190 w 352854"/>
              <a:gd name="connsiteY9" fmla="*/ 323408 h 348832"/>
              <a:gd name="connsiteX10" fmla="*/ 159901 w 352854"/>
              <a:gd name="connsiteY10" fmla="*/ 271592 h 348832"/>
              <a:gd name="connsiteX11" fmla="*/ 243741 w 352854"/>
              <a:gd name="connsiteY11" fmla="*/ 345053 h 348832"/>
              <a:gd name="connsiteX12" fmla="*/ 268475 w 352854"/>
              <a:gd name="connsiteY12" fmla="*/ 331213 h 348832"/>
              <a:gd name="connsiteX13" fmla="*/ 249713 w 352854"/>
              <a:gd name="connsiteY13" fmla="*/ 221321 h 348832"/>
              <a:gd name="connsiteX14" fmla="*/ 345499 w 352854"/>
              <a:gd name="connsiteY14" fmla="*/ 164274 h 348832"/>
              <a:gd name="connsiteX15" fmla="*/ 339980 w 352854"/>
              <a:gd name="connsiteY15" fmla="*/ 136492 h 348832"/>
            </a:gdLst>
            <a:rect l="l" t="t" r="r" b="b"/>
            <a:pathLst>
              <a:path w="352854" h="348832">
                <a:moveTo>
                  <a:pt x="339938" y="136533"/>
                </a:moveTo>
                <a:lnTo>
                  <a:pt x="229634" y="120428"/>
                </a:lnTo>
                <a:lnTo>
                  <a:pt x="204982" y="11709"/>
                </a:lnTo>
                <a:cubicBezTo>
                  <a:pt x="201852" y="-2089"/>
                  <a:pt x="183111" y="-4314"/>
                  <a:pt x="176850" y="8373"/>
                </a:cubicBezTo>
                <a:lnTo>
                  <a:pt x="127443" y="108297"/>
                </a:lnTo>
                <a:lnTo>
                  <a:pt x="16438" y="98144"/>
                </a:lnTo>
                <a:cubicBezTo>
                  <a:pt x="2352" y="96847"/>
                  <a:pt x="-5557" y="113981"/>
                  <a:pt x="4576" y="123867"/>
                </a:cubicBezTo>
                <a:lnTo>
                  <a:pt x="84339" y="201735"/>
                </a:lnTo>
                <a:lnTo>
                  <a:pt x="40390" y="304173"/>
                </a:lnTo>
                <a:cubicBezTo>
                  <a:pt x="34809" y="317189"/>
                  <a:pt x="48649" y="329998"/>
                  <a:pt x="61190" y="323408"/>
                </a:cubicBezTo>
                <a:lnTo>
                  <a:pt x="159901" y="271592"/>
                </a:lnTo>
                <a:lnTo>
                  <a:pt x="243741" y="345053"/>
                </a:lnTo>
                <a:cubicBezTo>
                  <a:pt x="254388" y="354382"/>
                  <a:pt x="270844" y="345176"/>
                  <a:pt x="268475" y="331213"/>
                </a:cubicBezTo>
                <a:lnTo>
                  <a:pt x="249713" y="221321"/>
                </a:lnTo>
                <a:lnTo>
                  <a:pt x="345499" y="164274"/>
                </a:lnTo>
                <a:cubicBezTo>
                  <a:pt x="357670" y="157024"/>
                  <a:pt x="353984" y="138531"/>
                  <a:pt x="339980" y="136492"/>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21221737" flipH="0" flipV="0">
            <a:off x="10220424" y="979540"/>
            <a:ext cx="100522" cy="104292"/>
          </a:xfrm>
          <a:custGeom>
            <a:avLst/>
            <a:gdLst>
              <a:gd name="connsiteX0" fmla="*/ 146948 w 151183"/>
              <a:gd name="connsiteY0" fmla="*/ 73813 h 156854"/>
              <a:gd name="connsiteX1" fmla="*/ 101023 w 151183"/>
              <a:gd name="connsiteY1" fmla="*/ 55937 h 156854"/>
              <a:gd name="connsiteX2" fmla="*/ 101166 w 151183"/>
              <a:gd name="connsiteY2" fmla="*/ 6675 h 156854"/>
              <a:gd name="connsiteX3" fmla="*/ 89387 w 151183"/>
              <a:gd name="connsiteY3" fmla="*/ 2453 h 156854"/>
              <a:gd name="connsiteX4" fmla="*/ 58206 w 151183"/>
              <a:gd name="connsiteY4" fmla="*/ 40594 h 156854"/>
              <a:gd name="connsiteX5" fmla="*/ 11395 w 151183"/>
              <a:gd name="connsiteY5" fmla="*/ 25231 h 156854"/>
              <a:gd name="connsiteX6" fmla="*/ 3734 w 151183"/>
              <a:gd name="connsiteY6" fmla="*/ 35136 h 156854"/>
              <a:gd name="connsiteX7" fmla="*/ 30384 w 151183"/>
              <a:gd name="connsiteY7" fmla="*/ 76573 h 156854"/>
              <a:gd name="connsiteX8" fmla="*/ 1304 w 151183"/>
              <a:gd name="connsiteY8" fmla="*/ 116341 h 156854"/>
              <a:gd name="connsiteX9" fmla="*/ 8347 w 151183"/>
              <a:gd name="connsiteY9" fmla="*/ 126679 h 156854"/>
              <a:gd name="connsiteX10" fmla="*/ 56003 w 151183"/>
              <a:gd name="connsiteY10" fmla="*/ 114138 h 156854"/>
              <a:gd name="connsiteX11" fmla="*/ 84836 w 151183"/>
              <a:gd name="connsiteY11" fmla="*/ 154091 h 156854"/>
              <a:gd name="connsiteX12" fmla="*/ 96863 w 151183"/>
              <a:gd name="connsiteY12" fmla="*/ 150590 h 156854"/>
              <a:gd name="connsiteX13" fmla="*/ 99663 w 151183"/>
              <a:gd name="connsiteY13" fmla="*/ 101390 h 156854"/>
              <a:gd name="connsiteX14" fmla="*/ 146578 w 151183"/>
              <a:gd name="connsiteY14" fmla="*/ 86314 h 156854"/>
              <a:gd name="connsiteX15" fmla="*/ 146948 w 151183"/>
              <a:gd name="connsiteY15" fmla="*/ 73793 h 156854"/>
            </a:gdLst>
            <a:rect l="l" t="t" r="r" b="b"/>
            <a:pathLst>
              <a:path w="151183" h="156854">
                <a:moveTo>
                  <a:pt x="146948" y="73813"/>
                </a:moveTo>
                <a:lnTo>
                  <a:pt x="101023" y="55937"/>
                </a:lnTo>
                <a:lnTo>
                  <a:pt x="101166" y="6675"/>
                </a:lnTo>
                <a:cubicBezTo>
                  <a:pt x="101166" y="414"/>
                  <a:pt x="93341" y="-2387"/>
                  <a:pt x="89387" y="2453"/>
                </a:cubicBezTo>
                <a:lnTo>
                  <a:pt x="58206" y="40594"/>
                </a:lnTo>
                <a:lnTo>
                  <a:pt x="11395" y="25231"/>
                </a:lnTo>
                <a:cubicBezTo>
                  <a:pt x="5443" y="23274"/>
                  <a:pt x="357" y="29865"/>
                  <a:pt x="3734" y="35136"/>
                </a:cubicBezTo>
                <a:lnTo>
                  <a:pt x="30384" y="76573"/>
                </a:lnTo>
                <a:lnTo>
                  <a:pt x="1304" y="116341"/>
                </a:lnTo>
                <a:cubicBezTo>
                  <a:pt x="-2383" y="121387"/>
                  <a:pt x="2312" y="128286"/>
                  <a:pt x="8347" y="126679"/>
                </a:cubicBezTo>
                <a:lnTo>
                  <a:pt x="56003" y="114138"/>
                </a:lnTo>
                <a:lnTo>
                  <a:pt x="84836" y="154091"/>
                </a:lnTo>
                <a:cubicBezTo>
                  <a:pt x="88501" y="159157"/>
                  <a:pt x="96491" y="156830"/>
                  <a:pt x="96863" y="150590"/>
                </a:cubicBezTo>
                <a:lnTo>
                  <a:pt x="99663" y="101390"/>
                </a:lnTo>
                <a:lnTo>
                  <a:pt x="146578" y="86314"/>
                </a:lnTo>
                <a:cubicBezTo>
                  <a:pt x="152530" y="84399"/>
                  <a:pt x="152777" y="76058"/>
                  <a:pt x="146948" y="73793"/>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21221737" flipH="0" flipV="0">
            <a:off x="9913227" y="996104"/>
            <a:ext cx="70922" cy="73245"/>
          </a:xfrm>
          <a:custGeom>
            <a:avLst/>
            <a:gdLst>
              <a:gd name="connsiteX0" fmla="*/ 34403 w 106665"/>
              <a:gd name="connsiteY0" fmla="*/ 105404 h 110159"/>
              <a:gd name="connsiteX1" fmla="*/ 42641 w 106665"/>
              <a:gd name="connsiteY1" fmla="*/ 108493 h 110159"/>
              <a:gd name="connsiteX2" fmla="*/ 64945 w 106665"/>
              <a:gd name="connsiteY2" fmla="*/ 82008 h 110159"/>
              <a:gd name="connsiteX3" fmla="*/ 97690 w 106665"/>
              <a:gd name="connsiteY3" fmla="*/ 93294 h 110159"/>
              <a:gd name="connsiteX4" fmla="*/ 103168 w 106665"/>
              <a:gd name="connsiteY4" fmla="*/ 86415 h 110159"/>
              <a:gd name="connsiteX5" fmla="*/ 84860 w 106665"/>
              <a:gd name="connsiteY5" fmla="*/ 57027 h 110159"/>
              <a:gd name="connsiteX6" fmla="*/ 105702 w 106665"/>
              <a:gd name="connsiteY6" fmla="*/ 29389 h 110159"/>
              <a:gd name="connsiteX7" fmla="*/ 100842 w 106665"/>
              <a:gd name="connsiteY7" fmla="*/ 22037 h 110159"/>
              <a:gd name="connsiteX8" fmla="*/ 67230 w 106665"/>
              <a:gd name="connsiteY8" fmla="*/ 30356 h 110159"/>
              <a:gd name="connsiteX9" fmla="*/ 47378 w 106665"/>
              <a:gd name="connsiteY9" fmla="*/ 1998 h 110159"/>
              <a:gd name="connsiteX10" fmla="*/ 38893 w 106665"/>
              <a:gd name="connsiteY10" fmla="*/ 4346 h 110159"/>
              <a:gd name="connsiteX11" fmla="*/ 36421 w 106665"/>
              <a:gd name="connsiteY11" fmla="*/ 38883 h 110159"/>
              <a:gd name="connsiteX12" fmla="*/ 3305 w 106665"/>
              <a:gd name="connsiteY12" fmla="*/ 48995 h 110159"/>
              <a:gd name="connsiteX13" fmla="*/ 2914 w 106665"/>
              <a:gd name="connsiteY13" fmla="*/ 57789 h 110159"/>
              <a:gd name="connsiteX14" fmla="*/ 35000 w 106665"/>
              <a:gd name="connsiteY14" fmla="*/ 70805 h 110159"/>
              <a:gd name="connsiteX15" fmla="*/ 34383 w 106665"/>
              <a:gd name="connsiteY15" fmla="*/ 105424 h 110159"/>
            </a:gdLst>
            <a:rect l="l" t="t" r="r" b="b"/>
            <a:pathLst>
              <a:path w="106665" h="110159">
                <a:moveTo>
                  <a:pt x="34403" y="105404"/>
                </a:moveTo>
                <a:cubicBezTo>
                  <a:pt x="34320" y="109790"/>
                  <a:pt x="39819" y="111849"/>
                  <a:pt x="42641" y="108493"/>
                </a:cubicBezTo>
                <a:lnTo>
                  <a:pt x="64945" y="82008"/>
                </a:lnTo>
                <a:lnTo>
                  <a:pt x="97690" y="93294"/>
                </a:lnTo>
                <a:cubicBezTo>
                  <a:pt x="101850" y="94735"/>
                  <a:pt x="105495" y="90143"/>
                  <a:pt x="103168" y="86415"/>
                </a:cubicBezTo>
                <a:lnTo>
                  <a:pt x="84860" y="57027"/>
                </a:lnTo>
                <a:lnTo>
                  <a:pt x="105702" y="29389"/>
                </a:lnTo>
                <a:cubicBezTo>
                  <a:pt x="108358" y="25888"/>
                  <a:pt x="105125" y="20986"/>
                  <a:pt x="100842" y="22037"/>
                </a:cubicBezTo>
                <a:lnTo>
                  <a:pt x="67230" y="30356"/>
                </a:lnTo>
                <a:lnTo>
                  <a:pt x="47378" y="1998"/>
                </a:lnTo>
                <a:cubicBezTo>
                  <a:pt x="44865" y="-1606"/>
                  <a:pt x="39202" y="-41"/>
                  <a:pt x="38893" y="4346"/>
                </a:cubicBezTo>
                <a:lnTo>
                  <a:pt x="36421" y="38883"/>
                </a:lnTo>
                <a:lnTo>
                  <a:pt x="3305" y="48995"/>
                </a:lnTo>
                <a:cubicBezTo>
                  <a:pt x="-896" y="50272"/>
                  <a:pt x="-1164" y="56141"/>
                  <a:pt x="2914" y="57789"/>
                </a:cubicBezTo>
                <a:lnTo>
                  <a:pt x="35000" y="70805"/>
                </a:lnTo>
                <a:lnTo>
                  <a:pt x="34383" y="105424"/>
                </a:ln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22412" y="5826078"/>
            <a:ext cx="12248030" cy="1031922"/>
          </a:xfrm>
          <a:custGeom>
            <a:avLst/>
            <a:gdLst>
              <a:gd name="connsiteX0" fmla="*/ 0 w 12191999"/>
              <a:gd name="connsiteY0" fmla="*/ 0 h 1031906"/>
              <a:gd name="connsiteX1" fmla="*/ 97612 w 12191999"/>
              <a:gd name="connsiteY1" fmla="*/ 51085 h 1031906"/>
              <a:gd name="connsiteX2" fmla="*/ 6108700 w 12191999"/>
              <a:gd name="connsiteY2" fmla="*/ 925606 h 1031906"/>
              <a:gd name="connsiteX3" fmla="*/ 12119789 w 12191999"/>
              <a:gd name="connsiteY3" fmla="*/ 51085 h 1031906"/>
              <a:gd name="connsiteX4" fmla="*/ 12191999 w 12191999"/>
              <a:gd name="connsiteY4" fmla="*/ 13293 h 1031906"/>
              <a:gd name="connsiteX5" fmla="*/ 12191999 w 12191999"/>
              <a:gd name="connsiteY5" fmla="*/ 1031906 h 1031906"/>
              <a:gd name="connsiteX6" fmla="*/ 0 w 12191999"/>
              <a:gd name="connsiteY6" fmla="*/ 1031906 h 1031906"/>
            </a:gdLst>
            <a:rect l="l" t="t" r="r" b="b"/>
            <a:pathLst>
              <a:path w="12191999" h="1031906">
                <a:moveTo>
                  <a:pt x="0" y="0"/>
                </a:moveTo>
                <a:lnTo>
                  <a:pt x="97612" y="51085"/>
                </a:lnTo>
                <a:cubicBezTo>
                  <a:pt x="1195312" y="569402"/>
                  <a:pt x="3474728" y="925606"/>
                  <a:pt x="6108700" y="925606"/>
                </a:cubicBezTo>
                <a:cubicBezTo>
                  <a:pt x="8742672" y="925606"/>
                  <a:pt x="11022088" y="569402"/>
                  <a:pt x="12119789" y="51085"/>
                </a:cubicBezTo>
                <a:lnTo>
                  <a:pt x="12191999" y="13293"/>
                </a:lnTo>
                <a:lnTo>
                  <a:pt x="12191999" y="1031906"/>
                </a:lnTo>
                <a:lnTo>
                  <a:pt x="0" y="1031906"/>
                </a:lnTo>
                <a:close/>
              </a:path>
            </a:pathLst>
          </a:custGeom>
          <a:solidFill>
            <a:schemeClr val="accent1"/>
          </a:solidFill>
          <a:ln w="254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6143184" y="3766455"/>
            <a:ext cx="5375716" cy="2237013"/>
          </a:xfrm>
          <a:prstGeom prst="roundRect">
            <a:avLst>
              <a:gd name="adj" fmla="val 6926"/>
            </a:avLst>
          </a:prstGeom>
          <a:solidFill>
            <a:schemeClr val="bg1"/>
          </a:solidFill>
          <a:ln w="12700" cap="flat">
            <a:solidFill>
              <a:schemeClr val="accent1"/>
            </a:solidFill>
            <a:miter/>
          </a:ln>
          <a:effectLst/>
        </p:spPr>
        <p:txBody>
          <a:bodyPr vert="horz" wrap="square" lIns="22860" tIns="22860" rIns="22860" bIns="22860" rtlCol="0" anchor="ctr"/>
          <a:lstStyle/>
          <a:p>
            <a:pPr algn="ctr">
              <a:lnSpc>
                <a:spcPct val="150000"/>
              </a:lnSpc>
            </a:pPr>
            <a:endParaRPr kumimoji="1" lang="zh-CN" altLang="en-US"/>
          </a:p>
        </p:txBody>
      </p:sp>
      <p:sp>
        <p:nvSpPr>
          <p:cNvPr id="8" name="标题 1"/>
          <p:cNvSpPr txBox="1"/>
          <p:nvPr/>
        </p:nvSpPr>
        <p:spPr>
          <a:xfrm rot="0" flipH="0" flipV="1">
            <a:off x="6308046" y="3766456"/>
            <a:ext cx="669604" cy="720000"/>
          </a:xfrm>
          <a:prstGeom prst="round2SameRect">
            <a:avLst/>
          </a:prstGeom>
          <a:solidFill>
            <a:schemeClr val="accent1"/>
          </a:solidFill>
          <a:ln w="12700" cap="sq">
            <a:noFill/>
            <a:miter/>
          </a:ln>
          <a:effectLst>
            <a:outerShdw dist="63500" blurRad="127000" dir="2700000" sx="100000" sy="100000" kx="0" ky="0" algn="b" rotWithShape="0">
              <a:schemeClr val="accent1">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7084718" y="3849029"/>
            <a:ext cx="4007832" cy="310072"/>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空间安排</a:t>
            </a:r>
            <a:endParaRPr kumimoji="1" lang="zh-CN" altLang="en-US"/>
          </a:p>
        </p:txBody>
      </p:sp>
      <p:sp>
        <p:nvSpPr>
          <p:cNvPr id="10" name="标题 1"/>
          <p:cNvSpPr txBox="1"/>
          <p:nvPr/>
        </p:nvSpPr>
        <p:spPr>
          <a:xfrm rot="0" flipH="1" flipV="0">
            <a:off x="10987401" y="3794681"/>
            <a:ext cx="531498" cy="553123"/>
          </a:xfrm>
          <a:custGeom>
            <a:avLst/>
            <a:gdLst>
              <a:gd name="connsiteX0" fmla="*/ 1680770 w 2728039"/>
              <a:gd name="connsiteY0" fmla="*/ 0 h 2640315"/>
              <a:gd name="connsiteX1" fmla="*/ 2647480 w 2728039"/>
              <a:gd name="connsiteY1" fmla="*/ 0 h 2640315"/>
              <a:gd name="connsiteX2" fmla="*/ 2685923 w 2728039"/>
              <a:gd name="connsiteY2" fmla="*/ 149512 h 2640315"/>
              <a:gd name="connsiteX3" fmla="*/ 2728039 w 2728039"/>
              <a:gd name="connsiteY3" fmla="*/ 567297 h 2640315"/>
              <a:gd name="connsiteX4" fmla="*/ 655021 w 2728039"/>
              <a:gd name="connsiteY4" fmla="*/ 2640315 h 2640315"/>
              <a:gd name="connsiteX5" fmla="*/ 38569 w 2728039"/>
              <a:gd name="connsiteY5" fmla="*/ 2547116 h 2640315"/>
              <a:gd name="connsiteX6" fmla="*/ 0 w 2728039"/>
              <a:gd name="connsiteY6" fmla="*/ 2533000 h 2640315"/>
              <a:gd name="connsiteX7" fmla="*/ 0 w 2728039"/>
              <a:gd name="connsiteY7" fmla="*/ 1545644 h 2640315"/>
              <a:gd name="connsiteX8" fmla="*/ 93787 w 2728039"/>
              <a:gd name="connsiteY8" fmla="*/ 1602620 h 2640315"/>
              <a:gd name="connsiteX9" fmla="*/ 655021 w 2728039"/>
              <a:gd name="connsiteY9" fmla="*/ 1744730 h 2640315"/>
              <a:gd name="connsiteX10" fmla="*/ 1832454 w 2728039"/>
              <a:gd name="connsiteY10" fmla="*/ 567297 h 2640315"/>
              <a:gd name="connsiteX11" fmla="*/ 1739926 w 2728039"/>
              <a:gd name="connsiteY11" fmla="*/ 108987 h 2640315"/>
            </a:gdLst>
            <a:rect l="l" t="t" r="r" b="b"/>
            <a:pathLst>
              <a:path w="2728039" h="2640315">
                <a:moveTo>
                  <a:pt x="1680770" y="0"/>
                </a:moveTo>
                <a:lnTo>
                  <a:pt x="2647480" y="0"/>
                </a:lnTo>
                <a:lnTo>
                  <a:pt x="2685923" y="149512"/>
                </a:lnTo>
                <a:cubicBezTo>
                  <a:pt x="2713537" y="284460"/>
                  <a:pt x="2728039" y="424185"/>
                  <a:pt x="2728039" y="567297"/>
                </a:cubicBezTo>
                <a:cubicBezTo>
                  <a:pt x="2728039" y="1712193"/>
                  <a:pt x="1799917" y="2640315"/>
                  <a:pt x="655021" y="2640315"/>
                </a:cubicBezTo>
                <a:cubicBezTo>
                  <a:pt x="440353" y="2640315"/>
                  <a:pt x="233306" y="2607686"/>
                  <a:pt x="38569" y="2547116"/>
                </a:cubicBezTo>
                <a:lnTo>
                  <a:pt x="0" y="2533000"/>
                </a:lnTo>
                <a:lnTo>
                  <a:pt x="0" y="1545644"/>
                </a:lnTo>
                <a:lnTo>
                  <a:pt x="93787" y="1602620"/>
                </a:lnTo>
                <a:cubicBezTo>
                  <a:pt x="260621" y="1693250"/>
                  <a:pt x="451809" y="1744730"/>
                  <a:pt x="655021" y="1744730"/>
                </a:cubicBezTo>
                <a:cubicBezTo>
                  <a:pt x="1305299" y="1744730"/>
                  <a:pt x="1832454" y="1217575"/>
                  <a:pt x="1832454" y="567297"/>
                </a:cubicBezTo>
                <a:cubicBezTo>
                  <a:pt x="1832454" y="404728"/>
                  <a:pt x="1799507" y="249853"/>
                  <a:pt x="1739926" y="108987"/>
                </a:cubicBezTo>
                <a:close/>
              </a:path>
            </a:pathLst>
          </a:custGeom>
          <a:solidFill>
            <a:schemeClr val="accent1">
              <a:alpha val="20000"/>
            </a:schemeClr>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0" flipV="0">
            <a:off x="660400" y="3766455"/>
            <a:ext cx="5375716" cy="2237013"/>
          </a:xfrm>
          <a:prstGeom prst="roundRect">
            <a:avLst>
              <a:gd name="adj" fmla="val 6926"/>
            </a:avLst>
          </a:prstGeom>
          <a:solidFill>
            <a:schemeClr val="bg1"/>
          </a:solidFill>
          <a:ln w="12700" cap="flat">
            <a:solidFill>
              <a:schemeClr val="accent1"/>
            </a:solidFill>
            <a:miter/>
          </a:ln>
          <a:effectLst/>
        </p:spPr>
        <p:txBody>
          <a:bodyPr vert="horz" wrap="square" lIns="22860" tIns="22860" rIns="22860" bIns="22860" rtlCol="0" anchor="ctr"/>
          <a:lstStyle/>
          <a:p>
            <a:pPr algn="ctr">
              <a:lnSpc>
                <a:spcPct val="150000"/>
              </a:lnSpc>
            </a:pPr>
            <a:endParaRPr kumimoji="1" lang="zh-CN" altLang="en-US"/>
          </a:p>
        </p:txBody>
      </p:sp>
      <p:sp>
        <p:nvSpPr>
          <p:cNvPr id="12" name="标题 1"/>
          <p:cNvSpPr txBox="1"/>
          <p:nvPr/>
        </p:nvSpPr>
        <p:spPr>
          <a:xfrm rot="0" flipH="0" flipV="1">
            <a:off x="825262" y="3766456"/>
            <a:ext cx="669604" cy="720000"/>
          </a:xfrm>
          <a:prstGeom prst="round2SameRect">
            <a:avLst/>
          </a:prstGeom>
          <a:solidFill>
            <a:schemeClr val="accent1"/>
          </a:solidFill>
          <a:ln w="12700" cap="sq">
            <a:noFill/>
            <a:miter/>
          </a:ln>
          <a:effectLst>
            <a:outerShdw dist="63500" blurRad="127000" dir="2700000" sx="100000" sy="100000" kx="0" ky="0" algn="b" rotWithShape="0">
              <a:schemeClr val="accent1">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1601934" y="4159100"/>
            <a:ext cx="4007832" cy="1728058"/>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设定具体、可达成的活动目标（技能、情感、社会性）。小班重在兴趣探索，中班重在节奏模仿，大班重在协作创造。</a:t>
            </a:r>
            <a:endParaRPr kumimoji="1" lang="zh-CN" altLang="en-US"/>
          </a:p>
        </p:txBody>
      </p:sp>
      <p:sp>
        <p:nvSpPr>
          <p:cNvPr id="14" name="标题 1"/>
          <p:cNvSpPr txBox="1"/>
          <p:nvPr/>
        </p:nvSpPr>
        <p:spPr>
          <a:xfrm rot="0" flipH="0" flipV="0">
            <a:off x="1601934" y="3849029"/>
            <a:ext cx="4007832" cy="310072"/>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目标设定</a:t>
            </a:r>
            <a:endParaRPr kumimoji="1" lang="zh-CN" altLang="en-US"/>
          </a:p>
        </p:txBody>
      </p:sp>
      <p:sp>
        <p:nvSpPr>
          <p:cNvPr id="15" name="标题 1"/>
          <p:cNvSpPr txBox="1"/>
          <p:nvPr/>
        </p:nvSpPr>
        <p:spPr>
          <a:xfrm rot="0" flipH="1" flipV="0">
            <a:off x="5504617" y="3794681"/>
            <a:ext cx="531498" cy="553123"/>
          </a:xfrm>
          <a:custGeom>
            <a:avLst/>
            <a:gdLst>
              <a:gd name="connsiteX0" fmla="*/ 1680770 w 2728039"/>
              <a:gd name="connsiteY0" fmla="*/ 0 h 2640315"/>
              <a:gd name="connsiteX1" fmla="*/ 2647480 w 2728039"/>
              <a:gd name="connsiteY1" fmla="*/ 0 h 2640315"/>
              <a:gd name="connsiteX2" fmla="*/ 2685923 w 2728039"/>
              <a:gd name="connsiteY2" fmla="*/ 149512 h 2640315"/>
              <a:gd name="connsiteX3" fmla="*/ 2728039 w 2728039"/>
              <a:gd name="connsiteY3" fmla="*/ 567297 h 2640315"/>
              <a:gd name="connsiteX4" fmla="*/ 655021 w 2728039"/>
              <a:gd name="connsiteY4" fmla="*/ 2640315 h 2640315"/>
              <a:gd name="connsiteX5" fmla="*/ 38569 w 2728039"/>
              <a:gd name="connsiteY5" fmla="*/ 2547116 h 2640315"/>
              <a:gd name="connsiteX6" fmla="*/ 0 w 2728039"/>
              <a:gd name="connsiteY6" fmla="*/ 2533000 h 2640315"/>
              <a:gd name="connsiteX7" fmla="*/ 0 w 2728039"/>
              <a:gd name="connsiteY7" fmla="*/ 1545644 h 2640315"/>
              <a:gd name="connsiteX8" fmla="*/ 93787 w 2728039"/>
              <a:gd name="connsiteY8" fmla="*/ 1602620 h 2640315"/>
              <a:gd name="connsiteX9" fmla="*/ 655021 w 2728039"/>
              <a:gd name="connsiteY9" fmla="*/ 1744730 h 2640315"/>
              <a:gd name="connsiteX10" fmla="*/ 1832454 w 2728039"/>
              <a:gd name="connsiteY10" fmla="*/ 567297 h 2640315"/>
              <a:gd name="connsiteX11" fmla="*/ 1739926 w 2728039"/>
              <a:gd name="connsiteY11" fmla="*/ 108987 h 2640315"/>
            </a:gdLst>
            <a:rect l="l" t="t" r="r" b="b"/>
            <a:pathLst>
              <a:path w="2728039" h="2640315">
                <a:moveTo>
                  <a:pt x="1680770" y="0"/>
                </a:moveTo>
                <a:lnTo>
                  <a:pt x="2647480" y="0"/>
                </a:lnTo>
                <a:lnTo>
                  <a:pt x="2685923" y="149512"/>
                </a:lnTo>
                <a:cubicBezTo>
                  <a:pt x="2713537" y="284460"/>
                  <a:pt x="2728039" y="424185"/>
                  <a:pt x="2728039" y="567297"/>
                </a:cubicBezTo>
                <a:cubicBezTo>
                  <a:pt x="2728039" y="1712193"/>
                  <a:pt x="1799917" y="2640315"/>
                  <a:pt x="655021" y="2640315"/>
                </a:cubicBezTo>
                <a:cubicBezTo>
                  <a:pt x="440353" y="2640315"/>
                  <a:pt x="233306" y="2607686"/>
                  <a:pt x="38569" y="2547116"/>
                </a:cubicBezTo>
                <a:lnTo>
                  <a:pt x="0" y="2533000"/>
                </a:lnTo>
                <a:lnTo>
                  <a:pt x="0" y="1545644"/>
                </a:lnTo>
                <a:lnTo>
                  <a:pt x="93787" y="1602620"/>
                </a:lnTo>
                <a:cubicBezTo>
                  <a:pt x="260621" y="1693250"/>
                  <a:pt x="451809" y="1744730"/>
                  <a:pt x="655021" y="1744730"/>
                </a:cubicBezTo>
                <a:cubicBezTo>
                  <a:pt x="1305299" y="1744730"/>
                  <a:pt x="1832454" y="1217575"/>
                  <a:pt x="1832454" y="567297"/>
                </a:cubicBezTo>
                <a:cubicBezTo>
                  <a:pt x="1832454" y="404728"/>
                  <a:pt x="1799507" y="249853"/>
                  <a:pt x="1739926" y="108987"/>
                </a:cubicBezTo>
                <a:close/>
              </a:path>
            </a:pathLst>
          </a:custGeom>
          <a:solidFill>
            <a:schemeClr val="accent1">
              <a:alpha val="20000"/>
            </a:schemeClr>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938694" y="3902912"/>
            <a:ext cx="458622" cy="447088"/>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0" flipH="0" flipV="0">
            <a:off x="6143184" y="1414046"/>
            <a:ext cx="5375716" cy="2237013"/>
          </a:xfrm>
          <a:prstGeom prst="roundRect">
            <a:avLst>
              <a:gd name="adj" fmla="val 6926"/>
            </a:avLst>
          </a:prstGeom>
          <a:solidFill>
            <a:schemeClr val="bg1"/>
          </a:solidFill>
          <a:ln w="12700" cap="flat">
            <a:solidFill>
              <a:schemeClr val="accent1"/>
            </a:solidFill>
            <a:miter/>
          </a:ln>
          <a:effectLst/>
        </p:spPr>
        <p:txBody>
          <a:bodyPr vert="horz" wrap="square" lIns="22860" tIns="22860" rIns="22860" bIns="22860" rtlCol="0" anchor="ctr"/>
          <a:lstStyle/>
          <a:p>
            <a:pPr algn="ctr">
              <a:lnSpc>
                <a:spcPct val="150000"/>
              </a:lnSpc>
            </a:pPr>
            <a:endParaRPr kumimoji="1" lang="zh-CN" altLang="en-US"/>
          </a:p>
        </p:txBody>
      </p:sp>
      <p:sp>
        <p:nvSpPr>
          <p:cNvPr id="18" name="标题 1"/>
          <p:cNvSpPr txBox="1"/>
          <p:nvPr/>
        </p:nvSpPr>
        <p:spPr>
          <a:xfrm rot="0" flipH="0" flipV="1">
            <a:off x="6308046" y="1414047"/>
            <a:ext cx="669604" cy="720000"/>
          </a:xfrm>
          <a:prstGeom prst="round2SameRect">
            <a:avLst/>
          </a:prstGeom>
          <a:solidFill>
            <a:schemeClr val="accent1"/>
          </a:solidFill>
          <a:ln w="12700" cap="sq">
            <a:noFill/>
            <a:miter/>
          </a:ln>
          <a:effectLst>
            <a:outerShdw dist="63500" blurRad="127000" dir="2700000" sx="100000" sy="100000" kx="0" ky="0" algn="b" rotWithShape="0">
              <a:schemeClr val="accent1">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7084718" y="1806691"/>
            <a:ext cx="4007832" cy="1728058"/>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提前检查乐器数量与完好度，合理分配声部，确保每个幼儿都有参与机会。可以考虑轮换使用不同乐器。</a:t>
            </a:r>
            <a:endParaRPr kumimoji="1" lang="zh-CN" altLang="en-US"/>
          </a:p>
        </p:txBody>
      </p:sp>
      <p:sp>
        <p:nvSpPr>
          <p:cNvPr id="20" name="标题 1"/>
          <p:cNvSpPr txBox="1"/>
          <p:nvPr/>
        </p:nvSpPr>
        <p:spPr>
          <a:xfrm rot="0" flipH="0" flipV="0">
            <a:off x="7084718" y="1496620"/>
            <a:ext cx="4007832" cy="310072"/>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乐器配置</a:t>
            </a:r>
            <a:endParaRPr kumimoji="1" lang="zh-CN" altLang="en-US"/>
          </a:p>
        </p:txBody>
      </p:sp>
      <p:sp>
        <p:nvSpPr>
          <p:cNvPr id="21" name="标题 1"/>
          <p:cNvSpPr txBox="1"/>
          <p:nvPr/>
        </p:nvSpPr>
        <p:spPr>
          <a:xfrm rot="0" flipH="1" flipV="0">
            <a:off x="10987401" y="1442272"/>
            <a:ext cx="531498" cy="553123"/>
          </a:xfrm>
          <a:custGeom>
            <a:avLst/>
            <a:gdLst>
              <a:gd name="connsiteX0" fmla="*/ 1680770 w 2728039"/>
              <a:gd name="connsiteY0" fmla="*/ 0 h 2640315"/>
              <a:gd name="connsiteX1" fmla="*/ 2647480 w 2728039"/>
              <a:gd name="connsiteY1" fmla="*/ 0 h 2640315"/>
              <a:gd name="connsiteX2" fmla="*/ 2685923 w 2728039"/>
              <a:gd name="connsiteY2" fmla="*/ 149512 h 2640315"/>
              <a:gd name="connsiteX3" fmla="*/ 2728039 w 2728039"/>
              <a:gd name="connsiteY3" fmla="*/ 567297 h 2640315"/>
              <a:gd name="connsiteX4" fmla="*/ 655021 w 2728039"/>
              <a:gd name="connsiteY4" fmla="*/ 2640315 h 2640315"/>
              <a:gd name="connsiteX5" fmla="*/ 38569 w 2728039"/>
              <a:gd name="connsiteY5" fmla="*/ 2547116 h 2640315"/>
              <a:gd name="connsiteX6" fmla="*/ 0 w 2728039"/>
              <a:gd name="connsiteY6" fmla="*/ 2533000 h 2640315"/>
              <a:gd name="connsiteX7" fmla="*/ 0 w 2728039"/>
              <a:gd name="connsiteY7" fmla="*/ 1545644 h 2640315"/>
              <a:gd name="connsiteX8" fmla="*/ 93787 w 2728039"/>
              <a:gd name="connsiteY8" fmla="*/ 1602620 h 2640315"/>
              <a:gd name="connsiteX9" fmla="*/ 655021 w 2728039"/>
              <a:gd name="connsiteY9" fmla="*/ 1744730 h 2640315"/>
              <a:gd name="connsiteX10" fmla="*/ 1832454 w 2728039"/>
              <a:gd name="connsiteY10" fmla="*/ 567297 h 2640315"/>
              <a:gd name="connsiteX11" fmla="*/ 1739926 w 2728039"/>
              <a:gd name="connsiteY11" fmla="*/ 108987 h 2640315"/>
            </a:gdLst>
            <a:rect l="l" t="t" r="r" b="b"/>
            <a:pathLst>
              <a:path w="2728039" h="2640315">
                <a:moveTo>
                  <a:pt x="1680770" y="0"/>
                </a:moveTo>
                <a:lnTo>
                  <a:pt x="2647480" y="0"/>
                </a:lnTo>
                <a:lnTo>
                  <a:pt x="2685923" y="149512"/>
                </a:lnTo>
                <a:cubicBezTo>
                  <a:pt x="2713537" y="284460"/>
                  <a:pt x="2728039" y="424185"/>
                  <a:pt x="2728039" y="567297"/>
                </a:cubicBezTo>
                <a:cubicBezTo>
                  <a:pt x="2728039" y="1712193"/>
                  <a:pt x="1799917" y="2640315"/>
                  <a:pt x="655021" y="2640315"/>
                </a:cubicBezTo>
                <a:cubicBezTo>
                  <a:pt x="440353" y="2640315"/>
                  <a:pt x="233306" y="2607686"/>
                  <a:pt x="38569" y="2547116"/>
                </a:cubicBezTo>
                <a:lnTo>
                  <a:pt x="0" y="2533000"/>
                </a:lnTo>
                <a:lnTo>
                  <a:pt x="0" y="1545644"/>
                </a:lnTo>
                <a:lnTo>
                  <a:pt x="93787" y="1602620"/>
                </a:lnTo>
                <a:cubicBezTo>
                  <a:pt x="260621" y="1693250"/>
                  <a:pt x="451809" y="1744730"/>
                  <a:pt x="655021" y="1744730"/>
                </a:cubicBezTo>
                <a:cubicBezTo>
                  <a:pt x="1305299" y="1744730"/>
                  <a:pt x="1832454" y="1217575"/>
                  <a:pt x="1832454" y="567297"/>
                </a:cubicBezTo>
                <a:cubicBezTo>
                  <a:pt x="1832454" y="404728"/>
                  <a:pt x="1799507" y="249853"/>
                  <a:pt x="1739926" y="108987"/>
                </a:cubicBezTo>
                <a:close/>
              </a:path>
            </a:pathLst>
          </a:custGeom>
          <a:solidFill>
            <a:schemeClr val="accent1">
              <a:alpha val="20000"/>
            </a:schemeClr>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22" name="标题 1"/>
          <p:cNvSpPr txBox="1"/>
          <p:nvPr/>
        </p:nvSpPr>
        <p:spPr>
          <a:xfrm rot="0" flipH="0" flipV="0">
            <a:off x="660400" y="1414046"/>
            <a:ext cx="5375716" cy="2237013"/>
          </a:xfrm>
          <a:prstGeom prst="roundRect">
            <a:avLst>
              <a:gd name="adj" fmla="val 6926"/>
            </a:avLst>
          </a:prstGeom>
          <a:solidFill>
            <a:schemeClr val="bg1"/>
          </a:solidFill>
          <a:ln w="12700" cap="flat">
            <a:solidFill>
              <a:schemeClr val="accent1"/>
            </a:solidFill>
            <a:miter/>
          </a:ln>
          <a:effectLst/>
        </p:spPr>
        <p:txBody>
          <a:bodyPr vert="horz" wrap="square" lIns="22860" tIns="22860" rIns="22860" bIns="22860" rtlCol="0" anchor="ctr"/>
          <a:lstStyle/>
          <a:p>
            <a:pPr algn="ctr">
              <a:lnSpc>
                <a:spcPct val="150000"/>
              </a:lnSpc>
            </a:pPr>
            <a:endParaRPr kumimoji="1" lang="zh-CN" altLang="en-US"/>
          </a:p>
        </p:txBody>
      </p:sp>
      <p:sp>
        <p:nvSpPr>
          <p:cNvPr id="23" name="标题 1"/>
          <p:cNvSpPr txBox="1"/>
          <p:nvPr/>
        </p:nvSpPr>
        <p:spPr>
          <a:xfrm rot="0" flipH="0" flipV="1">
            <a:off x="825262" y="1414047"/>
            <a:ext cx="669604" cy="720000"/>
          </a:xfrm>
          <a:prstGeom prst="round2SameRect">
            <a:avLst/>
          </a:prstGeom>
          <a:solidFill>
            <a:schemeClr val="accent1"/>
          </a:solidFill>
          <a:ln w="12700" cap="sq">
            <a:noFill/>
            <a:miter/>
          </a:ln>
          <a:effectLst>
            <a:outerShdw dist="63500" blurRad="127000" dir="2700000" sx="100000" sy="100000" kx="0" ky="0" algn="b" rotWithShape="0">
              <a:schemeClr val="accent1">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1601934" y="1806691"/>
            <a:ext cx="4007832" cy="1728058"/>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选择结构清晰、节奏鲜明、旋律优美、长度适宜（一般3 - 5分钟）的乐曲，符合幼儿的年龄特点和欣赏水平。</a:t>
            </a:r>
            <a:endParaRPr kumimoji="1" lang="zh-CN" altLang="en-US"/>
          </a:p>
        </p:txBody>
      </p:sp>
      <p:sp>
        <p:nvSpPr>
          <p:cNvPr id="25" name="标题 1"/>
          <p:cNvSpPr txBox="1"/>
          <p:nvPr/>
        </p:nvSpPr>
        <p:spPr>
          <a:xfrm rot="0" flipH="0" flipV="0">
            <a:off x="1601934" y="1496620"/>
            <a:ext cx="4007832" cy="310072"/>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音乐选择</a:t>
            </a:r>
            <a:endParaRPr kumimoji="1" lang="zh-CN" altLang="en-US"/>
          </a:p>
        </p:txBody>
      </p:sp>
      <p:sp>
        <p:nvSpPr>
          <p:cNvPr id="26" name="标题 1"/>
          <p:cNvSpPr txBox="1"/>
          <p:nvPr/>
        </p:nvSpPr>
        <p:spPr>
          <a:xfrm rot="0" flipH="1" flipV="0">
            <a:off x="5504617" y="1442272"/>
            <a:ext cx="531498" cy="553123"/>
          </a:xfrm>
          <a:custGeom>
            <a:avLst/>
            <a:gdLst>
              <a:gd name="connsiteX0" fmla="*/ 1680770 w 2728039"/>
              <a:gd name="connsiteY0" fmla="*/ 0 h 2640315"/>
              <a:gd name="connsiteX1" fmla="*/ 2647480 w 2728039"/>
              <a:gd name="connsiteY1" fmla="*/ 0 h 2640315"/>
              <a:gd name="connsiteX2" fmla="*/ 2685923 w 2728039"/>
              <a:gd name="connsiteY2" fmla="*/ 149512 h 2640315"/>
              <a:gd name="connsiteX3" fmla="*/ 2728039 w 2728039"/>
              <a:gd name="connsiteY3" fmla="*/ 567297 h 2640315"/>
              <a:gd name="connsiteX4" fmla="*/ 655021 w 2728039"/>
              <a:gd name="connsiteY4" fmla="*/ 2640315 h 2640315"/>
              <a:gd name="connsiteX5" fmla="*/ 38569 w 2728039"/>
              <a:gd name="connsiteY5" fmla="*/ 2547116 h 2640315"/>
              <a:gd name="connsiteX6" fmla="*/ 0 w 2728039"/>
              <a:gd name="connsiteY6" fmla="*/ 2533000 h 2640315"/>
              <a:gd name="connsiteX7" fmla="*/ 0 w 2728039"/>
              <a:gd name="connsiteY7" fmla="*/ 1545644 h 2640315"/>
              <a:gd name="connsiteX8" fmla="*/ 93787 w 2728039"/>
              <a:gd name="connsiteY8" fmla="*/ 1602620 h 2640315"/>
              <a:gd name="connsiteX9" fmla="*/ 655021 w 2728039"/>
              <a:gd name="connsiteY9" fmla="*/ 1744730 h 2640315"/>
              <a:gd name="connsiteX10" fmla="*/ 1832454 w 2728039"/>
              <a:gd name="connsiteY10" fmla="*/ 567297 h 2640315"/>
              <a:gd name="connsiteX11" fmla="*/ 1739926 w 2728039"/>
              <a:gd name="connsiteY11" fmla="*/ 108987 h 2640315"/>
            </a:gdLst>
            <a:rect l="l" t="t" r="r" b="b"/>
            <a:pathLst>
              <a:path w="2728039" h="2640315">
                <a:moveTo>
                  <a:pt x="1680770" y="0"/>
                </a:moveTo>
                <a:lnTo>
                  <a:pt x="2647480" y="0"/>
                </a:lnTo>
                <a:lnTo>
                  <a:pt x="2685923" y="149512"/>
                </a:lnTo>
                <a:cubicBezTo>
                  <a:pt x="2713537" y="284460"/>
                  <a:pt x="2728039" y="424185"/>
                  <a:pt x="2728039" y="567297"/>
                </a:cubicBezTo>
                <a:cubicBezTo>
                  <a:pt x="2728039" y="1712193"/>
                  <a:pt x="1799917" y="2640315"/>
                  <a:pt x="655021" y="2640315"/>
                </a:cubicBezTo>
                <a:cubicBezTo>
                  <a:pt x="440353" y="2640315"/>
                  <a:pt x="233306" y="2607686"/>
                  <a:pt x="38569" y="2547116"/>
                </a:cubicBezTo>
                <a:lnTo>
                  <a:pt x="0" y="2533000"/>
                </a:lnTo>
                <a:lnTo>
                  <a:pt x="0" y="1545644"/>
                </a:lnTo>
                <a:lnTo>
                  <a:pt x="93787" y="1602620"/>
                </a:lnTo>
                <a:cubicBezTo>
                  <a:pt x="260621" y="1693250"/>
                  <a:pt x="451809" y="1744730"/>
                  <a:pt x="655021" y="1744730"/>
                </a:cubicBezTo>
                <a:cubicBezTo>
                  <a:pt x="1305299" y="1744730"/>
                  <a:pt x="1832454" y="1217575"/>
                  <a:pt x="1832454" y="567297"/>
                </a:cubicBezTo>
                <a:cubicBezTo>
                  <a:pt x="1832454" y="404728"/>
                  <a:pt x="1799507" y="249853"/>
                  <a:pt x="1739926" y="108987"/>
                </a:cubicBezTo>
                <a:close/>
              </a:path>
            </a:pathLst>
          </a:custGeom>
          <a:solidFill>
            <a:schemeClr val="accent1">
              <a:alpha val="20000"/>
            </a:schemeClr>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27" name="标题 1"/>
          <p:cNvSpPr txBox="1"/>
          <p:nvPr/>
        </p:nvSpPr>
        <p:spPr>
          <a:xfrm rot="0" flipH="0" flipV="0">
            <a:off x="938694" y="1537088"/>
            <a:ext cx="465126" cy="430275"/>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8" name="标题 1"/>
          <p:cNvSpPr txBox="1"/>
          <p:nvPr/>
        </p:nvSpPr>
        <p:spPr>
          <a:xfrm rot="0" flipH="0" flipV="0">
            <a:off x="6365415" y="1518509"/>
            <a:ext cx="562428" cy="492398"/>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29" name="标题 1"/>
          <p:cNvSpPr txBox="1"/>
          <p:nvPr/>
        </p:nvSpPr>
        <p:spPr>
          <a:xfrm rot="0" flipH="0" flipV="0">
            <a:off x="6402932" y="3876336"/>
            <a:ext cx="479829" cy="464349"/>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30" name="标题 1"/>
          <p:cNvSpPr txBox="1"/>
          <p:nvPr/>
        </p:nvSpPr>
        <p:spPr>
          <a:xfrm rot="0" flipH="0" flipV="0">
            <a:off x="7084718" y="4158171"/>
            <a:ext cx="4007832" cy="1728058"/>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预留足够的活动空间，确保幼儿演奏时不会互相干扰。声部座位安排要便于教师指挥和幼儿观看。</a:t>
            </a:r>
            <a:endParaRPr kumimoji="1" lang="zh-CN" altLang="en-US"/>
          </a:p>
        </p:txBody>
      </p:sp>
      <p:cxnSp>
        <p:nvCxnSpPr>
          <p:cNvPr id="31"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32"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活动前充分准备</a:t>
            </a:r>
            <a:endParaRPr kumimoji="1" lang="zh-CN" altLang="en-US"/>
          </a:p>
        </p:txBody>
      </p:sp>
      <p:sp>
        <p:nvSpPr>
          <p:cNvPr id="33"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34"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ppter.com 1"/>
          <p:cNvSpPr txBox="1"/>
          <p:nvPr/>
        </p:nvSpPr>
        <p:spPr>
          <a:xfrm rot="0" flipH="0" flipV="0">
            <a:off x="0" y="5213791"/>
            <a:ext cx="12192000" cy="1496291"/>
          </a:xfrm>
          <a:custGeom>
            <a:avLst/>
            <a:gdLst>
              <a:gd name="connsiteX0" fmla="*/ 0 w 12192000"/>
              <a:gd name="connsiteY0" fmla="*/ 0 h 2531776"/>
              <a:gd name="connsiteX1" fmla="*/ 111242 w 12192000"/>
              <a:gd name="connsiteY1" fmla="*/ 16815 h 2531776"/>
              <a:gd name="connsiteX2" fmla="*/ 2474259 w 12192000"/>
              <a:gd name="connsiteY2" fmla="*/ 608847 h 2531776"/>
              <a:gd name="connsiteX3" fmla="*/ 6481482 w 12192000"/>
              <a:gd name="connsiteY3" fmla="*/ 662635 h 2531776"/>
              <a:gd name="connsiteX4" fmla="*/ 9265024 w 12192000"/>
              <a:gd name="connsiteY4" fmla="*/ 1348435 h 2531776"/>
              <a:gd name="connsiteX5" fmla="*/ 12047779 w 12192000"/>
              <a:gd name="connsiteY5" fmla="*/ 1387743 h 2531776"/>
              <a:gd name="connsiteX6" fmla="*/ 12192000 w 12192000"/>
              <a:gd name="connsiteY6" fmla="*/ 1392596 h 2531776"/>
              <a:gd name="connsiteX7" fmla="*/ 12192000 w 12192000"/>
              <a:gd name="connsiteY7" fmla="*/ 2531776 h 2531776"/>
              <a:gd name="connsiteX8" fmla="*/ 0 w 12192000"/>
              <a:gd name="connsiteY8" fmla="*/ 2531776 h 2531776"/>
            </a:gdLst>
            <a:rect l="l" t="t" r="r" b="b"/>
            <a:pathLst>
              <a:path w="12192000" h="2531776">
                <a:moveTo>
                  <a:pt x="0" y="0"/>
                </a:moveTo>
                <a:lnTo>
                  <a:pt x="111242" y="16815"/>
                </a:lnTo>
                <a:cubicBezTo>
                  <a:pt x="758953" y="138419"/>
                  <a:pt x="1665334" y="542592"/>
                  <a:pt x="2474259" y="608847"/>
                </a:cubicBezTo>
                <a:cubicBezTo>
                  <a:pt x="3650877" y="705218"/>
                  <a:pt x="5349688" y="539370"/>
                  <a:pt x="6481482" y="662635"/>
                </a:cubicBezTo>
                <a:cubicBezTo>
                  <a:pt x="7613276" y="785900"/>
                  <a:pt x="8184777" y="1209482"/>
                  <a:pt x="9265024" y="1348435"/>
                </a:cubicBezTo>
                <a:cubicBezTo>
                  <a:pt x="10007694" y="1443965"/>
                  <a:pt x="11183620" y="1368947"/>
                  <a:pt x="12047779" y="1387743"/>
                </a:cubicBezTo>
                <a:lnTo>
                  <a:pt x="12192000" y="1392596"/>
                </a:lnTo>
                <a:lnTo>
                  <a:pt x="12192000" y="2531776"/>
                </a:lnTo>
                <a:lnTo>
                  <a:pt x="0" y="2531776"/>
                </a:lnTo>
                <a:close/>
              </a:path>
            </a:pathLst>
          </a:custGeom>
          <a:gradFill>
            <a:gsLst>
              <a:gs pos="0">
                <a:schemeClr val="accent1"/>
              </a:gs>
              <a:gs pos="80000">
                <a:schemeClr val="accent1">
                  <a:lumMod val="75000"/>
                </a:schemeClr>
              </a:gs>
            </a:gsLst>
            <a:path path="circle">
              <a:fillToRect b="100000" r="100000"/>
            </a:path>
            <a:tileRect t="-100000" l="-10000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ppter.com 2"/>
          <p:cNvSpPr txBox="1"/>
          <p:nvPr/>
        </p:nvSpPr>
        <p:spPr>
          <a:xfrm rot="0" flipH="0" flipV="0">
            <a:off x="601076" y="1796715"/>
            <a:ext cx="1985443" cy="5061285"/>
          </a:xfrm>
          <a:prstGeom prst="rect">
            <a:avLst/>
          </a:prstGeom>
          <a:solidFill>
            <a:schemeClr val="bg1"/>
          </a:solidFill>
          <a:ln w="12700" cap="sq">
            <a:noFill/>
            <a:miter/>
          </a:ln>
          <a:effectLst>
            <a:outerShdw dist="38100" blurRad="127000" dir="16200000" sx="100000" sy="100000" kx="0" ky="0" algn="b"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cxnSp>
        <p:nvCxnSpPr>
          <p:cNvPr id="8" name="ppter.com 43"/>
          <p:cNvCxnSpPr/>
          <p:nvPr/>
        </p:nvCxnSpPr>
        <p:spPr>
          <a:xfrm rot="0" flipH="0" flipV="0">
            <a:off x="956742" y="2855943"/>
            <a:ext cx="1274110" cy="0"/>
          </a:xfrm>
          <a:prstGeom prst="line">
            <a:avLst/>
          </a:prstGeom>
          <a:noFill/>
          <a:ln w="19050" cap="rnd">
            <a:solidFill>
              <a:schemeClr val="accent1"/>
            </a:solidFill>
            <a:prstDash val="solid"/>
            <a:miter/>
          </a:ln>
        </p:spPr>
      </p:cxnSp>
      <p:sp>
        <p:nvSpPr>
          <p:cNvPr id="9" name="文本框 25"/>
          <p:cNvSpPr txBox="1"/>
          <p:nvPr/>
        </p:nvSpPr>
        <p:spPr>
          <a:xfrm rot="0" flipH="0" flipV="0">
            <a:off x="875330" y="2137548"/>
            <a:ext cx="1436935" cy="514436"/>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D59108">
                    <a:alpha val="100000"/>
                  </a:srgbClr>
                </a:solidFill>
                <a:latin typeface="Source Han Sans CN Bold Bold"/>
                <a:ea typeface="Source Han Sans CN Bold Bold"/>
                <a:cs typeface="Source Han Sans CN Bold Bold"/>
              </a:rPr>
              <a:t>语言指令要求</a:t>
            </a:r>
            <a:endParaRPr kumimoji="1" lang="zh-CN" altLang="en-US"/>
          </a:p>
        </p:txBody>
      </p:sp>
      <p:sp>
        <p:nvSpPr>
          <p:cNvPr id="10" name="AiPPT8"/>
          <p:cNvSpPr txBox="1"/>
          <p:nvPr/>
        </p:nvSpPr>
        <p:spPr>
          <a:xfrm rot="0" flipH="0" flipV="0">
            <a:off x="715871" y="3059902"/>
            <a:ext cx="1755853" cy="2238913"/>
          </a:xfrm>
          <a:prstGeom prst="rect">
            <a:avLst/>
          </a:prstGeom>
          <a:noFill/>
          <a:ln>
            <a:noFill/>
          </a:ln>
        </p:spPr>
        <p:txBody>
          <a:bodyPr vert="horz" wrap="square" lIns="91440" tIns="45720" rIns="91440" bIns="45720" rtlCol="0" anchor="t"/>
          <a:lstStyle/>
          <a:p>
            <a:pPr algn="ctr">
              <a:lnSpc>
                <a:spcPct val="150000"/>
              </a:lnSpc>
            </a:pPr>
            <a:r>
              <a:rPr kumimoji="1" lang="en-US" altLang="zh-CN" sz="1405">
                <a:ln w="12700">
                  <a:noFill/>
                </a:ln>
                <a:solidFill>
                  <a:srgbClr val="262626">
                    <a:alpha val="100000"/>
                  </a:srgbClr>
                </a:solidFill>
                <a:latin typeface="Source Han Sans CN Normal"/>
                <a:ea typeface="Source Han Sans CN Normal"/>
                <a:cs typeface="Source Han Sans CN Normal"/>
              </a:rPr>
              <a:t>语言指令儿童化、情境化：避免专业术语。用“小手指跳舞”代替“打节奏”，用“让沙锤下小雨”代替“摇晃”。</a:t>
            </a:r>
            <a:endParaRPr kumimoji="1" lang="zh-CN" altLang="en-US"/>
          </a:p>
        </p:txBody>
      </p:sp>
      <p:sp>
        <p:nvSpPr>
          <p:cNvPr id="11" name="ppter.com 2"/>
          <p:cNvSpPr txBox="1"/>
          <p:nvPr/>
        </p:nvSpPr>
        <p:spPr>
          <a:xfrm rot="0" flipH="0" flipV="0">
            <a:off x="2852177" y="1796715"/>
            <a:ext cx="1985443" cy="5061285"/>
          </a:xfrm>
          <a:prstGeom prst="rect">
            <a:avLst/>
          </a:prstGeom>
          <a:solidFill>
            <a:schemeClr val="bg1"/>
          </a:solidFill>
          <a:ln w="12700" cap="sq">
            <a:noFill/>
            <a:miter/>
          </a:ln>
          <a:effectLst>
            <a:outerShdw dist="38100" blurRad="127000" dir="16200000" sx="100000" sy="100000" kx="0" ky="0" algn="b"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cxnSp>
        <p:nvCxnSpPr>
          <p:cNvPr id="12" name="ppter.com 43"/>
          <p:cNvCxnSpPr/>
          <p:nvPr/>
        </p:nvCxnSpPr>
        <p:spPr>
          <a:xfrm rot="0" flipH="0" flipV="0">
            <a:off x="3207843" y="2855943"/>
            <a:ext cx="1274110" cy="0"/>
          </a:xfrm>
          <a:prstGeom prst="line">
            <a:avLst/>
          </a:prstGeom>
          <a:noFill/>
          <a:ln w="19050" cap="rnd">
            <a:solidFill>
              <a:schemeClr val="accent1"/>
            </a:solidFill>
            <a:prstDash val="solid"/>
            <a:miter/>
          </a:ln>
        </p:spPr>
      </p:cxnSp>
      <p:sp>
        <p:nvSpPr>
          <p:cNvPr id="13" name="文本框 7"/>
          <p:cNvSpPr txBox="1"/>
          <p:nvPr/>
        </p:nvSpPr>
        <p:spPr>
          <a:xfrm rot="0" flipH="0" flipV="0">
            <a:off x="3126431" y="2137548"/>
            <a:ext cx="1436935" cy="514436"/>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D59108">
                    <a:alpha val="100000"/>
                  </a:srgbClr>
                </a:solidFill>
                <a:latin typeface="Source Han Sans CN Bold Bold"/>
                <a:ea typeface="Source Han Sans CN Bold Bold"/>
                <a:cs typeface="Source Han Sans CN Bold Bold"/>
              </a:rPr>
              <a:t>示范要求</a:t>
            </a:r>
            <a:endParaRPr kumimoji="1" lang="zh-CN" altLang="en-US"/>
          </a:p>
        </p:txBody>
      </p:sp>
      <p:sp>
        <p:nvSpPr>
          <p:cNvPr id="14" name="AiPPT8"/>
          <p:cNvSpPr txBox="1"/>
          <p:nvPr/>
        </p:nvSpPr>
        <p:spPr>
          <a:xfrm rot="0" flipH="0" flipV="0">
            <a:off x="2966972" y="3059902"/>
            <a:ext cx="1755853" cy="2238913"/>
          </a:xfrm>
          <a:prstGeom prst="rect">
            <a:avLst/>
          </a:prstGeom>
          <a:noFill/>
          <a:ln>
            <a:noFill/>
          </a:ln>
        </p:spPr>
        <p:txBody>
          <a:bodyPr vert="horz" wrap="square" lIns="91440" tIns="45720" rIns="91440" bIns="45720" rtlCol="0" anchor="t"/>
          <a:lstStyle/>
          <a:p>
            <a:pPr algn="ctr">
              <a:lnSpc>
                <a:spcPct val="150000"/>
              </a:lnSpc>
            </a:pPr>
            <a:r>
              <a:rPr kumimoji="1" lang="en-US" altLang="zh-CN" sz="1405">
                <a:ln w="12700">
                  <a:noFill/>
                </a:ln>
                <a:solidFill>
                  <a:srgbClr val="262626">
                    <a:alpha val="100000"/>
                  </a:srgbClr>
                </a:solidFill>
                <a:latin typeface="Source Han Sans CN Normal"/>
                <a:ea typeface="Source Han Sans CN Normal"/>
                <a:cs typeface="Source Han Sans CN Normal"/>
              </a:rPr>
              <a:t>示范清晰准确：教师的演奏和指挥手势必须清晰、准确、富有感染力，是幼儿模仿的直接榜样。</a:t>
            </a:r>
            <a:endParaRPr kumimoji="1" lang="zh-CN" altLang="en-US"/>
          </a:p>
        </p:txBody>
      </p:sp>
      <p:sp>
        <p:nvSpPr>
          <p:cNvPr id="15" name="ppter.com 2"/>
          <p:cNvSpPr txBox="1"/>
          <p:nvPr/>
        </p:nvSpPr>
        <p:spPr>
          <a:xfrm rot="0" flipH="0" flipV="0">
            <a:off x="5103278" y="1796715"/>
            <a:ext cx="1985443" cy="5061285"/>
          </a:xfrm>
          <a:prstGeom prst="rect">
            <a:avLst/>
          </a:prstGeom>
          <a:solidFill>
            <a:schemeClr val="bg1"/>
          </a:solidFill>
          <a:ln w="12700" cap="sq">
            <a:noFill/>
            <a:miter/>
          </a:ln>
          <a:effectLst>
            <a:outerShdw dist="38100" blurRad="127000" dir="16200000" sx="100000" sy="100000" kx="0" ky="0" algn="b"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cxnSp>
        <p:nvCxnSpPr>
          <p:cNvPr id="16" name="ppter.com 43"/>
          <p:cNvCxnSpPr/>
          <p:nvPr/>
        </p:nvCxnSpPr>
        <p:spPr>
          <a:xfrm rot="0" flipH="0" flipV="0">
            <a:off x="5458944" y="2855943"/>
            <a:ext cx="1274110" cy="0"/>
          </a:xfrm>
          <a:prstGeom prst="line">
            <a:avLst/>
          </a:prstGeom>
          <a:noFill/>
          <a:ln w="19050" cap="rnd">
            <a:solidFill>
              <a:schemeClr val="accent1"/>
            </a:solidFill>
            <a:prstDash val="solid"/>
            <a:miter/>
          </a:ln>
        </p:spPr>
      </p:cxnSp>
      <p:sp>
        <p:nvSpPr>
          <p:cNvPr id="17" name="文本框 16"/>
          <p:cNvSpPr txBox="1"/>
          <p:nvPr/>
        </p:nvSpPr>
        <p:spPr>
          <a:xfrm rot="0" flipH="0" flipV="0">
            <a:off x="5377532" y="2137548"/>
            <a:ext cx="1436935" cy="514436"/>
          </a:xfrm>
          <a:prstGeom prst="rect">
            <a:avLst/>
          </a:prstGeom>
          <a:noFill/>
          <a:ln>
            <a:noFill/>
          </a:ln>
        </p:spPr>
        <p:txBody>
          <a:bodyPr vert="horz" wrap="square" lIns="91440" tIns="45720" rIns="91440" bIns="45720" rtlCol="0" anchor="b"/>
          <a:lstStyle/>
          <a:p>
            <a:pPr algn="ctr">
              <a:lnSpc>
                <a:spcPct val="130000"/>
              </a:lnSpc>
            </a:pPr>
            <a:r>
              <a:rPr kumimoji="1" lang="en-US" altLang="zh-CN" sz="1407">
                <a:ln w="12700">
                  <a:noFill/>
                </a:ln>
                <a:solidFill>
                  <a:srgbClr val="D59108">
                    <a:alpha val="100000"/>
                  </a:srgbClr>
                </a:solidFill>
                <a:latin typeface="Source Han Sans CN Bold Bold"/>
                <a:ea typeface="Source Han Sans CN Bold Bold"/>
                <a:cs typeface="Source Han Sans CN Bold Bold"/>
              </a:rPr>
              <a:t>观察与指导方式</a:t>
            </a:r>
            <a:endParaRPr kumimoji="1" lang="zh-CN" altLang="en-US"/>
          </a:p>
        </p:txBody>
      </p:sp>
      <p:sp>
        <p:nvSpPr>
          <p:cNvPr id="18" name="AiPPT8"/>
          <p:cNvSpPr txBox="1"/>
          <p:nvPr/>
        </p:nvSpPr>
        <p:spPr>
          <a:xfrm rot="0" flipH="0" flipV="0">
            <a:off x="5218073" y="3059902"/>
            <a:ext cx="1755853" cy="2238913"/>
          </a:xfrm>
          <a:prstGeom prst="rect">
            <a:avLst/>
          </a:prstGeom>
          <a:noFill/>
          <a:ln>
            <a:noFill/>
          </a:ln>
        </p:spPr>
        <p:txBody>
          <a:bodyPr vert="horz" wrap="square" lIns="91440" tIns="45720" rIns="91440" bIns="45720" rtlCol="0" anchor="t"/>
          <a:lstStyle/>
          <a:p>
            <a:pPr algn="ctr">
              <a:lnSpc>
                <a:spcPct val="150000"/>
              </a:lnSpc>
            </a:pPr>
            <a:r>
              <a:rPr kumimoji="1" lang="en-US" altLang="zh-CN" sz="1405">
                <a:ln w="12700">
                  <a:noFill/>
                </a:ln>
                <a:solidFill>
                  <a:srgbClr val="262626">
                    <a:alpha val="100000"/>
                  </a:srgbClr>
                </a:solidFill>
                <a:latin typeface="Source Han Sans CN Normal"/>
                <a:ea typeface="Source Han Sans CN Normal"/>
                <a:cs typeface="Source Han Sans CN Normal"/>
              </a:rPr>
              <a:t>观察与个别指导：密切关注每个幼儿的表现，对于有困难的幼儿给予手把手的指导；对于过于兴奋的幼儿，用巧妙的方式引导其遵守规则。</a:t>
            </a:r>
            <a:endParaRPr kumimoji="1" lang="zh-CN" altLang="en-US"/>
          </a:p>
        </p:txBody>
      </p:sp>
      <p:sp>
        <p:nvSpPr>
          <p:cNvPr id="19" name="ppter.com 2"/>
          <p:cNvSpPr txBox="1"/>
          <p:nvPr/>
        </p:nvSpPr>
        <p:spPr>
          <a:xfrm rot="0" flipH="0" flipV="0">
            <a:off x="7354379" y="1796715"/>
            <a:ext cx="1985443" cy="5061285"/>
          </a:xfrm>
          <a:prstGeom prst="rect">
            <a:avLst/>
          </a:prstGeom>
          <a:solidFill>
            <a:schemeClr val="bg1"/>
          </a:solidFill>
          <a:ln w="12700" cap="sq">
            <a:noFill/>
            <a:miter/>
          </a:ln>
          <a:effectLst>
            <a:outerShdw dist="38100" blurRad="127000" dir="16200000" sx="100000" sy="100000" kx="0" ky="0" algn="b"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cxnSp>
        <p:nvCxnSpPr>
          <p:cNvPr id="20" name="ppter.com 43"/>
          <p:cNvCxnSpPr/>
          <p:nvPr/>
        </p:nvCxnSpPr>
        <p:spPr>
          <a:xfrm rot="0" flipH="0" flipV="0">
            <a:off x="7710045" y="2855943"/>
            <a:ext cx="1274110" cy="0"/>
          </a:xfrm>
          <a:prstGeom prst="line">
            <a:avLst/>
          </a:prstGeom>
          <a:noFill/>
          <a:ln w="19050" cap="rnd">
            <a:solidFill>
              <a:schemeClr val="accent1"/>
            </a:solidFill>
            <a:prstDash val="solid"/>
            <a:miter/>
          </a:ln>
        </p:spPr>
      </p:cxnSp>
      <p:sp>
        <p:nvSpPr>
          <p:cNvPr id="21" name="文本框 18"/>
          <p:cNvSpPr txBox="1"/>
          <p:nvPr/>
        </p:nvSpPr>
        <p:spPr>
          <a:xfrm rot="0" flipH="0" flipV="0">
            <a:off x="7628633" y="2137548"/>
            <a:ext cx="1436935" cy="514436"/>
          </a:xfrm>
          <a:prstGeom prst="rect">
            <a:avLst/>
          </a:prstGeom>
          <a:noFill/>
          <a:ln>
            <a:noFill/>
          </a:ln>
        </p:spPr>
        <p:txBody>
          <a:bodyPr vert="horz" wrap="square" lIns="91440" tIns="45720" rIns="91440" bIns="45720" rtlCol="0" anchor="b"/>
          <a:lstStyle/>
          <a:p>
            <a:pPr algn="ctr">
              <a:lnSpc>
                <a:spcPct val="130000"/>
              </a:lnSpc>
            </a:pPr>
            <a:r>
              <a:rPr kumimoji="1" lang="en-US" altLang="zh-CN" sz="1407">
                <a:ln w="12700">
                  <a:noFill/>
                </a:ln>
                <a:solidFill>
                  <a:srgbClr val="D59108">
                    <a:alpha val="100000"/>
                  </a:srgbClr>
                </a:solidFill>
                <a:latin typeface="Source Han Sans CN Bold Bold"/>
                <a:ea typeface="Source Han Sans CN Bold Bold"/>
                <a:cs typeface="Source Han Sans CN Bold Bold"/>
              </a:rPr>
              <a:t>鼓励与纠错原则</a:t>
            </a:r>
            <a:endParaRPr kumimoji="1" lang="zh-CN" altLang="en-US"/>
          </a:p>
        </p:txBody>
      </p:sp>
      <p:sp>
        <p:nvSpPr>
          <p:cNvPr id="22" name="AiPPT8"/>
          <p:cNvSpPr txBox="1"/>
          <p:nvPr/>
        </p:nvSpPr>
        <p:spPr>
          <a:xfrm rot="0" flipH="0" flipV="0">
            <a:off x="7469174" y="3059902"/>
            <a:ext cx="1755853" cy="2238913"/>
          </a:xfrm>
          <a:prstGeom prst="rect">
            <a:avLst/>
          </a:prstGeom>
          <a:noFill/>
          <a:ln>
            <a:noFill/>
          </a:ln>
        </p:spPr>
        <p:txBody>
          <a:bodyPr vert="horz" wrap="square" lIns="91440" tIns="45720" rIns="91440" bIns="45720" rtlCol="0" anchor="t"/>
          <a:lstStyle/>
          <a:p>
            <a:pPr algn="ctr">
              <a:lnSpc>
                <a:spcPct val="150000"/>
              </a:lnSpc>
            </a:pPr>
            <a:r>
              <a:rPr kumimoji="1" lang="en-US" altLang="zh-CN" sz="1405">
                <a:ln w="12700">
                  <a:noFill/>
                </a:ln>
                <a:solidFill>
                  <a:srgbClr val="262626">
                    <a:alpha val="100000"/>
                  </a:srgbClr>
                </a:solidFill>
                <a:latin typeface="Source Han Sans CN Normal"/>
                <a:ea typeface="Source Han Sans CN Normal"/>
                <a:cs typeface="Source Han Sans CN Normal"/>
              </a:rPr>
              <a:t>多鼓励少纠错：保护幼儿的演奏热情。对于演奏中的小错误，多以集体练习的方式正面引导，而非单独批评。重在参与和体验的过程。</a:t>
            </a:r>
            <a:endParaRPr kumimoji="1" lang="zh-CN" altLang="en-US"/>
          </a:p>
        </p:txBody>
      </p:sp>
      <p:sp>
        <p:nvSpPr>
          <p:cNvPr id="23" name="ppter.com 2"/>
          <p:cNvSpPr txBox="1"/>
          <p:nvPr/>
        </p:nvSpPr>
        <p:spPr>
          <a:xfrm rot="0" flipH="0" flipV="0">
            <a:off x="9605481" y="1796715"/>
            <a:ext cx="1985443" cy="5061285"/>
          </a:xfrm>
          <a:prstGeom prst="rect">
            <a:avLst/>
          </a:prstGeom>
          <a:solidFill>
            <a:schemeClr val="bg1"/>
          </a:solidFill>
          <a:ln w="12700" cap="sq">
            <a:noFill/>
            <a:miter/>
          </a:ln>
          <a:effectLst>
            <a:outerShdw dist="38100" blurRad="127000" dir="16200000" sx="100000" sy="100000" kx="0" ky="0" algn="b"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cxnSp>
        <p:nvCxnSpPr>
          <p:cNvPr id="24" name="ppter.com 43"/>
          <p:cNvCxnSpPr/>
          <p:nvPr/>
        </p:nvCxnSpPr>
        <p:spPr>
          <a:xfrm rot="0" flipH="0" flipV="0">
            <a:off x="9961147" y="2855943"/>
            <a:ext cx="1274110" cy="0"/>
          </a:xfrm>
          <a:prstGeom prst="line">
            <a:avLst/>
          </a:prstGeom>
          <a:noFill/>
          <a:ln w="19050" cap="rnd">
            <a:solidFill>
              <a:schemeClr val="accent1"/>
            </a:solidFill>
            <a:prstDash val="solid"/>
            <a:miter/>
          </a:ln>
        </p:spPr>
      </p:cxnSp>
      <p:sp>
        <p:nvSpPr>
          <p:cNvPr id="25" name="文本框 24"/>
          <p:cNvSpPr txBox="1"/>
          <p:nvPr/>
        </p:nvSpPr>
        <p:spPr>
          <a:xfrm rot="0" flipH="0" flipV="0">
            <a:off x="9879735" y="2137548"/>
            <a:ext cx="1436935" cy="514436"/>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D59108">
                    <a:alpha val="100000"/>
                  </a:srgbClr>
                </a:solidFill>
                <a:latin typeface="Source Han Sans CN Bold Bold"/>
                <a:ea typeface="Source Han Sans CN Bold Bold"/>
                <a:cs typeface="Source Han Sans CN Bold Bold"/>
              </a:rPr>
              <a:t>预案调整原则</a:t>
            </a:r>
            <a:endParaRPr kumimoji="1" lang="zh-CN" altLang="en-US"/>
          </a:p>
        </p:txBody>
      </p:sp>
      <p:sp>
        <p:nvSpPr>
          <p:cNvPr id="26" name="AiPPT8"/>
          <p:cNvSpPr txBox="1"/>
          <p:nvPr/>
        </p:nvSpPr>
        <p:spPr>
          <a:xfrm rot="0" flipH="0" flipV="0">
            <a:off x="9720276" y="3059902"/>
            <a:ext cx="1755853" cy="2238913"/>
          </a:xfrm>
          <a:prstGeom prst="rect">
            <a:avLst/>
          </a:prstGeom>
          <a:noFill/>
          <a:ln>
            <a:noFill/>
          </a:ln>
        </p:spPr>
        <p:txBody>
          <a:bodyPr vert="horz" wrap="square" lIns="91440" tIns="45720" rIns="91440" bIns="45720" rtlCol="0" anchor="t"/>
          <a:lstStyle/>
          <a:p>
            <a:pPr algn="ctr">
              <a:lnSpc>
                <a:spcPct val="150000"/>
              </a:lnSpc>
            </a:pPr>
            <a:r>
              <a:rPr kumimoji="1" lang="en-US" altLang="zh-CN" sz="1405">
                <a:ln w="12700">
                  <a:noFill/>
                </a:ln>
                <a:solidFill>
                  <a:srgbClr val="262626">
                    <a:alpha val="100000"/>
                  </a:srgbClr>
                </a:solidFill>
                <a:latin typeface="Source Han Sans CN Normal"/>
                <a:ea typeface="Source Han Sans CN Normal"/>
                <a:cs typeface="Source Han Sans CN Normal"/>
              </a:rPr>
              <a:t>灵活调整预案：根据幼儿的实际反应和活动现场情况，灵活调整教学节奏和内容。如果幼儿对某个节奏特别感兴趣，可以多练习一会儿。</a:t>
            </a:r>
            <a:endParaRPr kumimoji="1" lang="zh-CN" altLang="en-US"/>
          </a:p>
        </p:txBody>
      </p:sp>
      <p:sp>
        <p:nvSpPr>
          <p:cNvPr id="27" name="ppter.com 51"/>
          <p:cNvSpPr txBox="1"/>
          <p:nvPr/>
        </p:nvSpPr>
        <p:spPr>
          <a:xfrm rot="0" flipH="0" flipV="0">
            <a:off x="0" y="5361708"/>
            <a:ext cx="12192000" cy="1496291"/>
          </a:xfrm>
          <a:custGeom>
            <a:avLst/>
            <a:gdLst>
              <a:gd name="connsiteX0" fmla="*/ 0 w 12192000"/>
              <a:gd name="connsiteY0" fmla="*/ 0 h 2531776"/>
              <a:gd name="connsiteX1" fmla="*/ 111242 w 12192000"/>
              <a:gd name="connsiteY1" fmla="*/ 16815 h 2531776"/>
              <a:gd name="connsiteX2" fmla="*/ 2474259 w 12192000"/>
              <a:gd name="connsiteY2" fmla="*/ 608847 h 2531776"/>
              <a:gd name="connsiteX3" fmla="*/ 6481482 w 12192000"/>
              <a:gd name="connsiteY3" fmla="*/ 662635 h 2531776"/>
              <a:gd name="connsiteX4" fmla="*/ 9265024 w 12192000"/>
              <a:gd name="connsiteY4" fmla="*/ 1348435 h 2531776"/>
              <a:gd name="connsiteX5" fmla="*/ 12047779 w 12192000"/>
              <a:gd name="connsiteY5" fmla="*/ 1387743 h 2531776"/>
              <a:gd name="connsiteX6" fmla="*/ 12192000 w 12192000"/>
              <a:gd name="connsiteY6" fmla="*/ 1392596 h 2531776"/>
              <a:gd name="connsiteX7" fmla="*/ 12192000 w 12192000"/>
              <a:gd name="connsiteY7" fmla="*/ 2531776 h 2531776"/>
              <a:gd name="connsiteX8" fmla="*/ 0 w 12192000"/>
              <a:gd name="connsiteY8" fmla="*/ 2531776 h 2531776"/>
            </a:gdLst>
            <a:rect l="l" t="t" r="r" b="b"/>
            <a:pathLst>
              <a:path w="12192000" h="2531776">
                <a:moveTo>
                  <a:pt x="0" y="0"/>
                </a:moveTo>
                <a:lnTo>
                  <a:pt x="111242" y="16815"/>
                </a:lnTo>
                <a:cubicBezTo>
                  <a:pt x="758953" y="138419"/>
                  <a:pt x="1665334" y="542592"/>
                  <a:pt x="2474259" y="608847"/>
                </a:cubicBezTo>
                <a:cubicBezTo>
                  <a:pt x="3650877" y="705218"/>
                  <a:pt x="5349688" y="539370"/>
                  <a:pt x="6481482" y="662635"/>
                </a:cubicBezTo>
                <a:cubicBezTo>
                  <a:pt x="7613276" y="785900"/>
                  <a:pt x="8184777" y="1209482"/>
                  <a:pt x="9265024" y="1348435"/>
                </a:cubicBezTo>
                <a:cubicBezTo>
                  <a:pt x="10007694" y="1443965"/>
                  <a:pt x="11183620" y="1368947"/>
                  <a:pt x="12047779" y="1387743"/>
                </a:cubicBezTo>
                <a:lnTo>
                  <a:pt x="12192000" y="1392596"/>
                </a:lnTo>
                <a:lnTo>
                  <a:pt x="12192000" y="2531776"/>
                </a:lnTo>
                <a:lnTo>
                  <a:pt x="0" y="2531776"/>
                </a:lnTo>
                <a:close/>
              </a:path>
            </a:pathLst>
          </a:custGeom>
          <a:gradFill>
            <a:gsLst>
              <a:gs pos="0">
                <a:schemeClr val="accent2"/>
              </a:gs>
              <a:gs pos="80000">
                <a:schemeClr val="accent2">
                  <a:lumMod val="75000"/>
                </a:schemeClr>
              </a:gs>
            </a:gsLst>
            <a:path path="circle">
              <a:fillToRect b="100000" r="100000"/>
            </a:path>
            <a:tileRect t="-100000" l="-10000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8" name="任意多边形: 形状 20"/>
          <p:cNvSpPr txBox="1"/>
          <p:nvPr/>
        </p:nvSpPr>
        <p:spPr>
          <a:xfrm rot="0" flipH="0" flipV="0">
            <a:off x="0" y="6417170"/>
            <a:ext cx="5250158" cy="440830"/>
          </a:xfrm>
          <a:custGeom>
            <a:avLst/>
            <a:gdLst>
              <a:gd name="connsiteX0" fmla="*/ 3026829 w 3630079"/>
              <a:gd name="connsiteY0" fmla="*/ 152400 h 304800"/>
              <a:gd name="connsiteX1" fmla="*/ 3179229 w 3630079"/>
              <a:gd name="connsiteY1" fmla="*/ 152400 h 304800"/>
              <a:gd name="connsiteX2" fmla="*/ 3179229 w 3630079"/>
              <a:gd name="connsiteY2" fmla="*/ 304800 h 304800"/>
              <a:gd name="connsiteX3" fmla="*/ 3026829 w 3630079"/>
              <a:gd name="connsiteY3" fmla="*/ 304800 h 304800"/>
              <a:gd name="connsiteX4" fmla="*/ 2421463 w 3630079"/>
              <a:gd name="connsiteY4" fmla="*/ 152400 h 304800"/>
              <a:gd name="connsiteX5" fmla="*/ 2573863 w 3630079"/>
              <a:gd name="connsiteY5" fmla="*/ 152400 h 304800"/>
              <a:gd name="connsiteX6" fmla="*/ 2573863 w 3630079"/>
              <a:gd name="connsiteY6" fmla="*/ 304800 h 304800"/>
              <a:gd name="connsiteX7" fmla="*/ 2421463 w 3630079"/>
              <a:gd name="connsiteY7" fmla="*/ 304800 h 304800"/>
              <a:gd name="connsiteX8" fmla="*/ 1816097 w 3630079"/>
              <a:gd name="connsiteY8" fmla="*/ 152400 h 304800"/>
              <a:gd name="connsiteX9" fmla="*/ 1968497 w 3630079"/>
              <a:gd name="connsiteY9" fmla="*/ 152400 h 304800"/>
              <a:gd name="connsiteX10" fmla="*/ 1968497 w 3630079"/>
              <a:gd name="connsiteY10" fmla="*/ 304800 h 304800"/>
              <a:gd name="connsiteX11" fmla="*/ 1816097 w 3630079"/>
              <a:gd name="connsiteY11" fmla="*/ 304800 h 304800"/>
              <a:gd name="connsiteX12" fmla="*/ 3477679 w 3630079"/>
              <a:gd name="connsiteY12" fmla="*/ 0 h 304800"/>
              <a:gd name="connsiteX13" fmla="*/ 3630079 w 3630079"/>
              <a:gd name="connsiteY13" fmla="*/ 0 h 304800"/>
              <a:gd name="connsiteX14" fmla="*/ 3630079 w 3630079"/>
              <a:gd name="connsiteY14" fmla="*/ 152400 h 304800"/>
              <a:gd name="connsiteX15" fmla="*/ 3477679 w 3630079"/>
              <a:gd name="connsiteY15" fmla="*/ 152400 h 304800"/>
              <a:gd name="connsiteX16" fmla="*/ 3179229 w 3630079"/>
              <a:gd name="connsiteY16" fmla="*/ 0 h 304800"/>
              <a:gd name="connsiteX17" fmla="*/ 3331629 w 3630079"/>
              <a:gd name="connsiteY17" fmla="*/ 0 h 304800"/>
              <a:gd name="connsiteX18" fmla="*/ 3331629 w 3630079"/>
              <a:gd name="connsiteY18" fmla="*/ 152400 h 304800"/>
              <a:gd name="connsiteX19" fmla="*/ 3477679 w 3630079"/>
              <a:gd name="connsiteY19" fmla="*/ 152400 h 304800"/>
              <a:gd name="connsiteX20" fmla="*/ 3477679 w 3630079"/>
              <a:gd name="connsiteY20" fmla="*/ 304800 h 304800"/>
              <a:gd name="connsiteX21" fmla="*/ 3325279 w 3630079"/>
              <a:gd name="connsiteY21" fmla="*/ 304800 h 304800"/>
              <a:gd name="connsiteX22" fmla="*/ 3325279 w 3630079"/>
              <a:gd name="connsiteY22" fmla="*/ 152400 h 304800"/>
              <a:gd name="connsiteX23" fmla="*/ 3179229 w 3630079"/>
              <a:gd name="connsiteY23" fmla="*/ 152400 h 304800"/>
              <a:gd name="connsiteX24" fmla="*/ 2872313 w 3630079"/>
              <a:gd name="connsiteY24" fmla="*/ 0 h 304800"/>
              <a:gd name="connsiteX25" fmla="*/ 3024713 w 3630079"/>
              <a:gd name="connsiteY25" fmla="*/ 0 h 304800"/>
              <a:gd name="connsiteX26" fmla="*/ 3024713 w 3630079"/>
              <a:gd name="connsiteY26" fmla="*/ 152400 h 304800"/>
              <a:gd name="connsiteX27" fmla="*/ 2872313 w 3630079"/>
              <a:gd name="connsiteY27" fmla="*/ 152400 h 304800"/>
              <a:gd name="connsiteX28" fmla="*/ 2573863 w 3630079"/>
              <a:gd name="connsiteY28" fmla="*/ 0 h 304800"/>
              <a:gd name="connsiteX29" fmla="*/ 2726263 w 3630079"/>
              <a:gd name="connsiteY29" fmla="*/ 0 h 304800"/>
              <a:gd name="connsiteX30" fmla="*/ 2726263 w 3630079"/>
              <a:gd name="connsiteY30" fmla="*/ 152400 h 304800"/>
              <a:gd name="connsiteX31" fmla="*/ 2872313 w 3630079"/>
              <a:gd name="connsiteY31" fmla="*/ 152400 h 304800"/>
              <a:gd name="connsiteX32" fmla="*/ 2872313 w 3630079"/>
              <a:gd name="connsiteY32" fmla="*/ 304800 h 304800"/>
              <a:gd name="connsiteX33" fmla="*/ 2719913 w 3630079"/>
              <a:gd name="connsiteY33" fmla="*/ 304800 h 304800"/>
              <a:gd name="connsiteX34" fmla="*/ 2719913 w 3630079"/>
              <a:gd name="connsiteY34" fmla="*/ 152400 h 304800"/>
              <a:gd name="connsiteX35" fmla="*/ 2573863 w 3630079"/>
              <a:gd name="connsiteY35" fmla="*/ 152400 h 304800"/>
              <a:gd name="connsiteX36" fmla="*/ 2266947 w 3630079"/>
              <a:gd name="connsiteY36" fmla="*/ 0 h 304800"/>
              <a:gd name="connsiteX37" fmla="*/ 2419347 w 3630079"/>
              <a:gd name="connsiteY37" fmla="*/ 0 h 304800"/>
              <a:gd name="connsiteX38" fmla="*/ 2419347 w 3630079"/>
              <a:gd name="connsiteY38" fmla="*/ 152400 h 304800"/>
              <a:gd name="connsiteX39" fmla="*/ 2266947 w 3630079"/>
              <a:gd name="connsiteY39" fmla="*/ 152400 h 304800"/>
              <a:gd name="connsiteX40" fmla="*/ 1968497 w 3630079"/>
              <a:gd name="connsiteY40" fmla="*/ 0 h 304800"/>
              <a:gd name="connsiteX41" fmla="*/ 2120897 w 3630079"/>
              <a:gd name="connsiteY41" fmla="*/ 0 h 304800"/>
              <a:gd name="connsiteX42" fmla="*/ 2120897 w 3630079"/>
              <a:gd name="connsiteY42" fmla="*/ 152400 h 304800"/>
              <a:gd name="connsiteX43" fmla="*/ 2266947 w 3630079"/>
              <a:gd name="connsiteY43" fmla="*/ 152400 h 304800"/>
              <a:gd name="connsiteX44" fmla="*/ 2266947 w 3630079"/>
              <a:gd name="connsiteY44" fmla="*/ 304800 h 304800"/>
              <a:gd name="connsiteX45" fmla="*/ 2114547 w 3630079"/>
              <a:gd name="connsiteY45" fmla="*/ 304800 h 304800"/>
              <a:gd name="connsiteX46" fmla="*/ 2114547 w 3630079"/>
              <a:gd name="connsiteY46" fmla="*/ 152400 h 304800"/>
              <a:gd name="connsiteX47" fmla="*/ 1968497 w 3630079"/>
              <a:gd name="connsiteY47" fmla="*/ 152400 h 304800"/>
              <a:gd name="connsiteX48" fmla="*/ 1661582 w 3630079"/>
              <a:gd name="connsiteY48" fmla="*/ 0 h 304800"/>
              <a:gd name="connsiteX49" fmla="*/ 1813981 w 3630079"/>
              <a:gd name="connsiteY49" fmla="*/ 0 h 304800"/>
              <a:gd name="connsiteX50" fmla="*/ 1813981 w 3630079"/>
              <a:gd name="connsiteY50" fmla="*/ 152400 h 304800"/>
              <a:gd name="connsiteX51" fmla="*/ 1661582 w 3630079"/>
              <a:gd name="connsiteY51" fmla="*/ 152400 h 304800"/>
              <a:gd name="connsiteX52" fmla="*/ 1363132 w 3630079"/>
              <a:gd name="connsiteY52" fmla="*/ 0 h 304800"/>
              <a:gd name="connsiteX53" fmla="*/ 1515532 w 3630079"/>
              <a:gd name="connsiteY53" fmla="*/ 0 h 304800"/>
              <a:gd name="connsiteX54" fmla="*/ 1515532 w 3630079"/>
              <a:gd name="connsiteY54" fmla="*/ 152400 h 304800"/>
              <a:gd name="connsiteX55" fmla="*/ 1661582 w 3630079"/>
              <a:gd name="connsiteY55" fmla="*/ 152400 h 304800"/>
              <a:gd name="connsiteX56" fmla="*/ 1661582 w 3630079"/>
              <a:gd name="connsiteY56" fmla="*/ 304800 h 304800"/>
              <a:gd name="connsiteX57" fmla="*/ 1509182 w 3630079"/>
              <a:gd name="connsiteY57" fmla="*/ 304800 h 304800"/>
              <a:gd name="connsiteX58" fmla="*/ 1509182 w 3630079"/>
              <a:gd name="connsiteY58" fmla="*/ 152400 h 304800"/>
              <a:gd name="connsiteX59" fmla="*/ 1363132 w 3630079"/>
              <a:gd name="connsiteY59" fmla="*/ 152400 h 304800"/>
              <a:gd name="connsiteX60" fmla="*/ 1363132 w 3630079"/>
              <a:gd name="connsiteY60" fmla="*/ 304800 h 304800"/>
              <a:gd name="connsiteX61" fmla="*/ 1210732 w 3630079"/>
              <a:gd name="connsiteY61" fmla="*/ 304800 h 304800"/>
              <a:gd name="connsiteX62" fmla="*/ 1210732 w 3630079"/>
              <a:gd name="connsiteY62" fmla="*/ 152400 h 304800"/>
              <a:gd name="connsiteX63" fmla="*/ 1363132 w 3630079"/>
              <a:gd name="connsiteY63" fmla="*/ 152400 h 304800"/>
              <a:gd name="connsiteX64" fmla="*/ 1056216 w 3630079"/>
              <a:gd name="connsiteY64" fmla="*/ 0 h 304800"/>
              <a:gd name="connsiteX65" fmla="*/ 1208616 w 3630079"/>
              <a:gd name="connsiteY65" fmla="*/ 0 h 304800"/>
              <a:gd name="connsiteX66" fmla="*/ 1208616 w 3630079"/>
              <a:gd name="connsiteY66" fmla="*/ 152400 h 304800"/>
              <a:gd name="connsiteX67" fmla="*/ 1056216 w 3630079"/>
              <a:gd name="connsiteY67" fmla="*/ 152400 h 304800"/>
              <a:gd name="connsiteX68" fmla="*/ 757766 w 3630079"/>
              <a:gd name="connsiteY68" fmla="*/ 0 h 304800"/>
              <a:gd name="connsiteX69" fmla="*/ 910166 w 3630079"/>
              <a:gd name="connsiteY69" fmla="*/ 0 h 304800"/>
              <a:gd name="connsiteX70" fmla="*/ 910166 w 3630079"/>
              <a:gd name="connsiteY70" fmla="*/ 152400 h 304800"/>
              <a:gd name="connsiteX71" fmla="*/ 1056216 w 3630079"/>
              <a:gd name="connsiteY71" fmla="*/ 152400 h 304800"/>
              <a:gd name="connsiteX72" fmla="*/ 1056216 w 3630079"/>
              <a:gd name="connsiteY72" fmla="*/ 304800 h 304800"/>
              <a:gd name="connsiteX73" fmla="*/ 903816 w 3630079"/>
              <a:gd name="connsiteY73" fmla="*/ 304800 h 304800"/>
              <a:gd name="connsiteX74" fmla="*/ 903816 w 3630079"/>
              <a:gd name="connsiteY74" fmla="*/ 152400 h 304800"/>
              <a:gd name="connsiteX75" fmla="*/ 757766 w 3630079"/>
              <a:gd name="connsiteY75" fmla="*/ 152400 h 304800"/>
              <a:gd name="connsiteX76" fmla="*/ 757766 w 3630079"/>
              <a:gd name="connsiteY76" fmla="*/ 304800 h 304800"/>
              <a:gd name="connsiteX77" fmla="*/ 605366 w 3630079"/>
              <a:gd name="connsiteY77" fmla="*/ 304800 h 304800"/>
              <a:gd name="connsiteX78" fmla="*/ 605366 w 3630079"/>
              <a:gd name="connsiteY78" fmla="*/ 152400 h 304800"/>
              <a:gd name="connsiteX79" fmla="*/ 757766 w 3630079"/>
              <a:gd name="connsiteY79" fmla="*/ 152400 h 304800"/>
              <a:gd name="connsiteX80" fmla="*/ 450850 w 3630079"/>
              <a:gd name="connsiteY80" fmla="*/ 0 h 304800"/>
              <a:gd name="connsiteX81" fmla="*/ 603250 w 3630079"/>
              <a:gd name="connsiteY81" fmla="*/ 0 h 304800"/>
              <a:gd name="connsiteX82" fmla="*/ 603250 w 3630079"/>
              <a:gd name="connsiteY82" fmla="*/ 152400 h 304800"/>
              <a:gd name="connsiteX83" fmla="*/ 450850 w 3630079"/>
              <a:gd name="connsiteY83" fmla="*/ 152400 h 304800"/>
              <a:gd name="connsiteX84" fmla="*/ 152400 w 3630079"/>
              <a:gd name="connsiteY84" fmla="*/ 0 h 304800"/>
              <a:gd name="connsiteX85" fmla="*/ 304800 w 3630079"/>
              <a:gd name="connsiteY85" fmla="*/ 0 h 304800"/>
              <a:gd name="connsiteX86" fmla="*/ 304800 w 3630079"/>
              <a:gd name="connsiteY86" fmla="*/ 152400 h 304800"/>
              <a:gd name="connsiteX87" fmla="*/ 450850 w 3630079"/>
              <a:gd name="connsiteY87" fmla="*/ 152400 h 304800"/>
              <a:gd name="connsiteX88" fmla="*/ 450850 w 3630079"/>
              <a:gd name="connsiteY88" fmla="*/ 304800 h 304800"/>
              <a:gd name="connsiteX89" fmla="*/ 298450 w 3630079"/>
              <a:gd name="connsiteY89" fmla="*/ 304800 h 304800"/>
              <a:gd name="connsiteX90" fmla="*/ 298450 w 3630079"/>
              <a:gd name="connsiteY90" fmla="*/ 152400 h 304800"/>
              <a:gd name="connsiteX91" fmla="*/ 152400 w 3630079"/>
              <a:gd name="connsiteY91" fmla="*/ 152400 h 304800"/>
              <a:gd name="connsiteX92" fmla="*/ 152400 w 3630079"/>
              <a:gd name="connsiteY92" fmla="*/ 304800 h 304800"/>
              <a:gd name="connsiteX93" fmla="*/ 0 w 3630079"/>
              <a:gd name="connsiteY93" fmla="*/ 304800 h 304800"/>
              <a:gd name="connsiteX94" fmla="*/ 0 w 3630079"/>
              <a:gd name="connsiteY94" fmla="*/ 152400 h 304800"/>
              <a:gd name="connsiteX95" fmla="*/ 152400 w 3630079"/>
              <a:gd name="connsiteY95" fmla="*/ 152400 h 304800"/>
            </a:gdLst>
            <a:rect l="l" t="t" r="r" b="b"/>
            <a:pathLst>
              <a:path w="3630079" h="304800">
                <a:moveTo>
                  <a:pt x="3026829" y="152400"/>
                </a:moveTo>
                <a:lnTo>
                  <a:pt x="3179229" y="152400"/>
                </a:lnTo>
                <a:lnTo>
                  <a:pt x="3179229" y="304800"/>
                </a:lnTo>
                <a:lnTo>
                  <a:pt x="3026829" y="304800"/>
                </a:lnTo>
                <a:close/>
                <a:moveTo>
                  <a:pt x="2421463" y="152400"/>
                </a:moveTo>
                <a:lnTo>
                  <a:pt x="2573863" y="152400"/>
                </a:lnTo>
                <a:lnTo>
                  <a:pt x="2573863" y="304800"/>
                </a:lnTo>
                <a:lnTo>
                  <a:pt x="2421463" y="304800"/>
                </a:lnTo>
                <a:close/>
                <a:moveTo>
                  <a:pt x="1816097" y="152400"/>
                </a:moveTo>
                <a:lnTo>
                  <a:pt x="1968497" y="152400"/>
                </a:lnTo>
                <a:lnTo>
                  <a:pt x="1968497" y="304800"/>
                </a:lnTo>
                <a:lnTo>
                  <a:pt x="1816097" y="304800"/>
                </a:lnTo>
                <a:close/>
                <a:moveTo>
                  <a:pt x="3477679" y="0"/>
                </a:moveTo>
                <a:lnTo>
                  <a:pt x="3630079" y="0"/>
                </a:lnTo>
                <a:lnTo>
                  <a:pt x="3630079" y="152400"/>
                </a:lnTo>
                <a:lnTo>
                  <a:pt x="3477679" y="152400"/>
                </a:lnTo>
                <a:close/>
                <a:moveTo>
                  <a:pt x="3179229" y="0"/>
                </a:moveTo>
                <a:lnTo>
                  <a:pt x="3331629" y="0"/>
                </a:lnTo>
                <a:lnTo>
                  <a:pt x="3331629" y="152400"/>
                </a:lnTo>
                <a:lnTo>
                  <a:pt x="3477679" y="152400"/>
                </a:lnTo>
                <a:lnTo>
                  <a:pt x="3477679" y="304800"/>
                </a:lnTo>
                <a:lnTo>
                  <a:pt x="3325279" y="304800"/>
                </a:lnTo>
                <a:lnTo>
                  <a:pt x="3325279" y="152400"/>
                </a:lnTo>
                <a:lnTo>
                  <a:pt x="3179229" y="152400"/>
                </a:lnTo>
                <a:close/>
                <a:moveTo>
                  <a:pt x="2872313" y="0"/>
                </a:moveTo>
                <a:lnTo>
                  <a:pt x="3024713" y="0"/>
                </a:lnTo>
                <a:lnTo>
                  <a:pt x="3024713" y="152400"/>
                </a:lnTo>
                <a:lnTo>
                  <a:pt x="2872313" y="152400"/>
                </a:lnTo>
                <a:close/>
                <a:moveTo>
                  <a:pt x="2573863" y="0"/>
                </a:moveTo>
                <a:lnTo>
                  <a:pt x="2726263" y="0"/>
                </a:lnTo>
                <a:lnTo>
                  <a:pt x="2726263" y="152400"/>
                </a:lnTo>
                <a:lnTo>
                  <a:pt x="2872313" y="152400"/>
                </a:lnTo>
                <a:lnTo>
                  <a:pt x="2872313" y="304800"/>
                </a:lnTo>
                <a:lnTo>
                  <a:pt x="2719913" y="304800"/>
                </a:lnTo>
                <a:lnTo>
                  <a:pt x="2719913" y="152400"/>
                </a:lnTo>
                <a:lnTo>
                  <a:pt x="2573863" y="152400"/>
                </a:lnTo>
                <a:close/>
                <a:moveTo>
                  <a:pt x="2266947" y="0"/>
                </a:moveTo>
                <a:lnTo>
                  <a:pt x="2419347" y="0"/>
                </a:lnTo>
                <a:lnTo>
                  <a:pt x="2419347" y="152400"/>
                </a:lnTo>
                <a:lnTo>
                  <a:pt x="2266947" y="152400"/>
                </a:lnTo>
                <a:close/>
                <a:moveTo>
                  <a:pt x="1968497" y="0"/>
                </a:moveTo>
                <a:lnTo>
                  <a:pt x="2120897" y="0"/>
                </a:lnTo>
                <a:lnTo>
                  <a:pt x="2120897" y="152400"/>
                </a:lnTo>
                <a:lnTo>
                  <a:pt x="2266947" y="152400"/>
                </a:lnTo>
                <a:lnTo>
                  <a:pt x="2266947" y="304800"/>
                </a:lnTo>
                <a:lnTo>
                  <a:pt x="2114547" y="304800"/>
                </a:lnTo>
                <a:lnTo>
                  <a:pt x="2114547" y="152400"/>
                </a:lnTo>
                <a:lnTo>
                  <a:pt x="1968497" y="152400"/>
                </a:lnTo>
                <a:close/>
                <a:moveTo>
                  <a:pt x="1661582" y="0"/>
                </a:moveTo>
                <a:lnTo>
                  <a:pt x="1813981" y="0"/>
                </a:lnTo>
                <a:lnTo>
                  <a:pt x="1813981" y="152400"/>
                </a:lnTo>
                <a:lnTo>
                  <a:pt x="1661582" y="152400"/>
                </a:lnTo>
                <a:close/>
                <a:moveTo>
                  <a:pt x="1363132" y="0"/>
                </a:moveTo>
                <a:lnTo>
                  <a:pt x="1515532" y="0"/>
                </a:lnTo>
                <a:lnTo>
                  <a:pt x="1515532" y="152400"/>
                </a:lnTo>
                <a:lnTo>
                  <a:pt x="1661582" y="152400"/>
                </a:lnTo>
                <a:lnTo>
                  <a:pt x="1661582" y="304800"/>
                </a:lnTo>
                <a:lnTo>
                  <a:pt x="1509182" y="304800"/>
                </a:lnTo>
                <a:lnTo>
                  <a:pt x="1509182" y="152400"/>
                </a:lnTo>
                <a:lnTo>
                  <a:pt x="1363132" y="152400"/>
                </a:lnTo>
                <a:lnTo>
                  <a:pt x="1363132" y="304800"/>
                </a:lnTo>
                <a:lnTo>
                  <a:pt x="1210732" y="304800"/>
                </a:lnTo>
                <a:lnTo>
                  <a:pt x="1210732" y="152400"/>
                </a:lnTo>
                <a:lnTo>
                  <a:pt x="1363132" y="152400"/>
                </a:lnTo>
                <a:close/>
                <a:moveTo>
                  <a:pt x="1056216" y="0"/>
                </a:moveTo>
                <a:lnTo>
                  <a:pt x="1208616" y="0"/>
                </a:lnTo>
                <a:lnTo>
                  <a:pt x="1208616" y="152400"/>
                </a:lnTo>
                <a:lnTo>
                  <a:pt x="1056216" y="152400"/>
                </a:lnTo>
                <a:close/>
                <a:moveTo>
                  <a:pt x="757766" y="0"/>
                </a:moveTo>
                <a:lnTo>
                  <a:pt x="910166" y="0"/>
                </a:lnTo>
                <a:lnTo>
                  <a:pt x="910166" y="152400"/>
                </a:lnTo>
                <a:lnTo>
                  <a:pt x="1056216" y="152400"/>
                </a:lnTo>
                <a:lnTo>
                  <a:pt x="1056216" y="304800"/>
                </a:lnTo>
                <a:lnTo>
                  <a:pt x="903816" y="304800"/>
                </a:lnTo>
                <a:lnTo>
                  <a:pt x="903816" y="152400"/>
                </a:lnTo>
                <a:lnTo>
                  <a:pt x="757766" y="152400"/>
                </a:lnTo>
                <a:lnTo>
                  <a:pt x="757766" y="304800"/>
                </a:lnTo>
                <a:lnTo>
                  <a:pt x="605366" y="304800"/>
                </a:lnTo>
                <a:lnTo>
                  <a:pt x="605366" y="152400"/>
                </a:lnTo>
                <a:lnTo>
                  <a:pt x="757766" y="152400"/>
                </a:lnTo>
                <a:close/>
                <a:moveTo>
                  <a:pt x="450850" y="0"/>
                </a:moveTo>
                <a:lnTo>
                  <a:pt x="603250" y="0"/>
                </a:lnTo>
                <a:lnTo>
                  <a:pt x="603250" y="152400"/>
                </a:lnTo>
                <a:lnTo>
                  <a:pt x="450850" y="152400"/>
                </a:lnTo>
                <a:close/>
                <a:moveTo>
                  <a:pt x="152400" y="0"/>
                </a:moveTo>
                <a:lnTo>
                  <a:pt x="304800" y="0"/>
                </a:lnTo>
                <a:lnTo>
                  <a:pt x="304800" y="152400"/>
                </a:lnTo>
                <a:lnTo>
                  <a:pt x="450850" y="152400"/>
                </a:lnTo>
                <a:lnTo>
                  <a:pt x="450850" y="304800"/>
                </a:lnTo>
                <a:lnTo>
                  <a:pt x="298450" y="304800"/>
                </a:lnTo>
                <a:lnTo>
                  <a:pt x="298450" y="152400"/>
                </a:lnTo>
                <a:lnTo>
                  <a:pt x="152400" y="152400"/>
                </a:lnTo>
                <a:lnTo>
                  <a:pt x="152400" y="304800"/>
                </a:lnTo>
                <a:lnTo>
                  <a:pt x="0" y="304800"/>
                </a:lnTo>
                <a:lnTo>
                  <a:pt x="0" y="152400"/>
                </a:lnTo>
                <a:lnTo>
                  <a:pt x="152400" y="152400"/>
                </a:lnTo>
                <a:close/>
              </a:path>
            </a:pathLst>
          </a:cu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29"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30"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活动中有效指导</a:t>
            </a:r>
            <a:endParaRPr kumimoji="1" lang="zh-CN" altLang="en-US"/>
          </a:p>
        </p:txBody>
      </p:sp>
      <p:sp>
        <p:nvSpPr>
          <p:cNvPr id="31"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32"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741724" y="5303580"/>
            <a:ext cx="10814602" cy="787157"/>
          </a:xfrm>
          <a:prstGeom prst="trapezoid">
            <a:avLst>
              <a:gd name="adj" fmla="val 180569"/>
            </a:avLst>
          </a:prstGeom>
          <a:gradFill>
            <a:gsLst>
              <a:gs pos="11000">
                <a:schemeClr val="accent1">
                  <a:lumMod val="60000"/>
                  <a:lumOff val="40000"/>
                  <a:alpha val="0"/>
                </a:schemeClr>
              </a:gs>
              <a:gs pos="100000">
                <a:schemeClr val="accent1">
                  <a:alpha val="10000"/>
                </a:schemeClr>
              </a:gs>
            </a:gsLst>
            <a:lin ang="5400000" scaled="0"/>
          </a:gradFill>
          <a:ln w="12700" cap="sq">
            <a:gradFill>
              <a:gsLst>
                <a:gs pos="30000">
                  <a:schemeClr val="accent1">
                    <a:lumMod val="60000"/>
                    <a:lumOff val="40000"/>
                    <a:alpha val="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109870" y="5739122"/>
            <a:ext cx="9798911" cy="701465"/>
          </a:xfrm>
          <a:prstGeom prst="trapezoid">
            <a:avLst>
              <a:gd name="adj" fmla="val 144932"/>
            </a:avLst>
          </a:prstGeom>
          <a:gradFill>
            <a:gsLst>
              <a:gs pos="30000">
                <a:schemeClr val="accent1">
                  <a:lumMod val="60000"/>
                  <a:lumOff val="40000"/>
                  <a:alpha val="0"/>
                </a:schemeClr>
              </a:gs>
              <a:gs pos="100000">
                <a:schemeClr val="accent1">
                  <a:alpha val="10000"/>
                </a:schemeClr>
              </a:gs>
            </a:gsLst>
            <a:lin ang="5400000" scaled="0"/>
          </a:gradFill>
          <a:ln w="12700" cap="sq">
            <a:solidFill>
              <a:schemeClr val="accent1">
                <a:lumMod val="20000"/>
                <a:lumOff val="8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4555452" y="3248871"/>
            <a:ext cx="3081098" cy="347315"/>
          </a:xfrm>
          <a:prstGeom prst="trapezoid">
            <a:avLst>
              <a:gd name="adj" fmla="val 0"/>
            </a:avLst>
          </a:prstGeom>
          <a:gradFill>
            <a:gsLst>
              <a:gs pos="11000">
                <a:schemeClr val="accent1">
                  <a:alpha val="0"/>
                </a:schemeClr>
              </a:gs>
              <a:gs pos="100000">
                <a:schemeClr val="accent1">
                  <a:alpha val="15000"/>
                </a:schemeClr>
              </a:gs>
            </a:gsLst>
            <a:lin ang="5400000" scaled="0"/>
          </a:gradFill>
          <a:ln w="12700" cap="sq">
            <a:gradFill>
              <a:gsLst>
                <a:gs pos="30000">
                  <a:schemeClr val="accent1">
                    <a:alpha val="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8365222" y="3248871"/>
            <a:ext cx="3081098" cy="347315"/>
          </a:xfrm>
          <a:prstGeom prst="trapezoid">
            <a:avLst>
              <a:gd name="adj" fmla="val 0"/>
            </a:avLst>
          </a:prstGeom>
          <a:gradFill>
            <a:gsLst>
              <a:gs pos="11000">
                <a:schemeClr val="accent1">
                  <a:alpha val="0"/>
                </a:schemeClr>
              </a:gs>
              <a:gs pos="100000">
                <a:schemeClr val="accent1">
                  <a:alpha val="15000"/>
                </a:schemeClr>
              </a:gs>
            </a:gsLst>
            <a:lin ang="5400000" scaled="0"/>
          </a:gradFill>
          <a:ln w="12700" cap="sq">
            <a:gradFill>
              <a:gsLst>
                <a:gs pos="30000">
                  <a:schemeClr val="accent1">
                    <a:alpha val="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745681" y="3248871"/>
            <a:ext cx="3081098" cy="347315"/>
          </a:xfrm>
          <a:prstGeom prst="trapezoid">
            <a:avLst>
              <a:gd name="adj" fmla="val 0"/>
            </a:avLst>
          </a:prstGeom>
          <a:gradFill>
            <a:gsLst>
              <a:gs pos="11000">
                <a:schemeClr val="accent1">
                  <a:alpha val="0"/>
                </a:schemeClr>
              </a:gs>
              <a:gs pos="100000">
                <a:schemeClr val="accent1">
                  <a:alpha val="15000"/>
                </a:schemeClr>
              </a:gs>
            </a:gsLst>
            <a:lin ang="5400000" scaled="0"/>
          </a:gradFill>
          <a:ln w="12700" cap="sq">
            <a:gradFill>
              <a:gsLst>
                <a:gs pos="30000">
                  <a:schemeClr val="accent1">
                    <a:alpha val="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2293621" y="2103082"/>
            <a:ext cx="2612559" cy="590617"/>
          </a:xfrm>
          <a:custGeom>
            <a:avLst/>
            <a:gdLst>
              <a:gd name="connsiteX0" fmla="*/ 3314700 w 3314700"/>
              <a:gd name="connsiteY0" fmla="*/ 0 h 504825"/>
              <a:gd name="connsiteX1" fmla="*/ 1543050 w 3314700"/>
              <a:gd name="connsiteY1" fmla="*/ 95250 h 504825"/>
              <a:gd name="connsiteX2" fmla="*/ 0 w 3314700"/>
              <a:gd name="connsiteY2" fmla="*/ 504825 h 504825"/>
            </a:gdLst>
            <a:rect l="l" t="t" r="r" b="b"/>
            <a:pathLst>
              <a:path w="3314700" h="504825">
                <a:moveTo>
                  <a:pt x="3314700" y="0"/>
                </a:moveTo>
                <a:cubicBezTo>
                  <a:pt x="2705100" y="5556"/>
                  <a:pt x="2095500" y="11113"/>
                  <a:pt x="1543050" y="95250"/>
                </a:cubicBezTo>
                <a:cubicBezTo>
                  <a:pt x="990600" y="179387"/>
                  <a:pt x="495300" y="342106"/>
                  <a:pt x="0" y="504825"/>
                </a:cubicBezTo>
              </a:path>
            </a:pathLst>
          </a:custGeom>
          <a:noFill/>
          <a:ln w="19050" cap="sq">
            <a:gradFill>
              <a:gsLst>
                <a:gs pos="0">
                  <a:schemeClr val="accent1">
                    <a:lumMod val="20000"/>
                    <a:lumOff val="80000"/>
                    <a:alpha val="40000"/>
                  </a:schemeClr>
                </a:gs>
                <a:gs pos="36000">
                  <a:schemeClr val="accent1"/>
                </a:gs>
              </a:gsLst>
              <a:lin ang="5400000" scaled="0"/>
            </a:gradFill>
            <a:miter/>
            <a:headEnd type="none" w="lg" len="lg"/>
            <a:tailEnd type="stealth" w="lg" len="lg"/>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5929061" y="2149318"/>
            <a:ext cx="166939" cy="590617"/>
          </a:xfrm>
          <a:custGeom>
            <a:avLst/>
            <a:gdLst>
              <a:gd name="connsiteX0" fmla="*/ 3314700 w 3314700"/>
              <a:gd name="connsiteY0" fmla="*/ 0 h 504825"/>
              <a:gd name="connsiteX1" fmla="*/ 1543050 w 3314700"/>
              <a:gd name="connsiteY1" fmla="*/ 95250 h 504825"/>
              <a:gd name="connsiteX2" fmla="*/ 0 w 3314700"/>
              <a:gd name="connsiteY2" fmla="*/ 504825 h 504825"/>
            </a:gdLst>
            <a:rect l="l" t="t" r="r" b="b"/>
            <a:pathLst>
              <a:path w="3314700" h="504825">
                <a:moveTo>
                  <a:pt x="3314700" y="0"/>
                </a:moveTo>
                <a:cubicBezTo>
                  <a:pt x="2705100" y="5556"/>
                  <a:pt x="2095500" y="11113"/>
                  <a:pt x="1543050" y="95250"/>
                </a:cubicBezTo>
                <a:cubicBezTo>
                  <a:pt x="990600" y="179387"/>
                  <a:pt x="495300" y="342106"/>
                  <a:pt x="0" y="504825"/>
                </a:cubicBezTo>
              </a:path>
            </a:pathLst>
          </a:custGeom>
          <a:noFill/>
          <a:ln w="19050" cap="sq">
            <a:gradFill>
              <a:gsLst>
                <a:gs pos="0">
                  <a:schemeClr val="accent1">
                    <a:lumMod val="20000"/>
                    <a:lumOff val="80000"/>
                    <a:alpha val="40000"/>
                  </a:schemeClr>
                </a:gs>
                <a:gs pos="63000">
                  <a:schemeClr val="accent1"/>
                </a:gs>
              </a:gsLst>
              <a:lin ang="5400000" scaled="0"/>
            </a:gradFill>
            <a:miter/>
            <a:headEnd type="none" w="lg" len="lg"/>
            <a:tailEnd type="stealth" w="lg" len="lg"/>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1" flipV="0">
            <a:off x="7509656" y="2103082"/>
            <a:ext cx="2388723" cy="590617"/>
          </a:xfrm>
          <a:custGeom>
            <a:avLst/>
            <a:gdLst>
              <a:gd name="connsiteX0" fmla="*/ 3314700 w 3314700"/>
              <a:gd name="connsiteY0" fmla="*/ 0 h 504825"/>
              <a:gd name="connsiteX1" fmla="*/ 1543050 w 3314700"/>
              <a:gd name="connsiteY1" fmla="*/ 95250 h 504825"/>
              <a:gd name="connsiteX2" fmla="*/ 0 w 3314700"/>
              <a:gd name="connsiteY2" fmla="*/ 504825 h 504825"/>
            </a:gdLst>
            <a:rect l="l" t="t" r="r" b="b"/>
            <a:pathLst>
              <a:path w="3314700" h="504825">
                <a:moveTo>
                  <a:pt x="3314700" y="0"/>
                </a:moveTo>
                <a:cubicBezTo>
                  <a:pt x="2705100" y="5556"/>
                  <a:pt x="2095500" y="11113"/>
                  <a:pt x="1543050" y="95250"/>
                </a:cubicBezTo>
                <a:cubicBezTo>
                  <a:pt x="990600" y="179387"/>
                  <a:pt x="495300" y="342106"/>
                  <a:pt x="0" y="504825"/>
                </a:cubicBezTo>
              </a:path>
            </a:pathLst>
          </a:custGeom>
          <a:noFill/>
          <a:ln w="19050" cap="sq">
            <a:gradFill>
              <a:gsLst>
                <a:gs pos="0">
                  <a:schemeClr val="accent1">
                    <a:lumMod val="20000"/>
                    <a:lumOff val="80000"/>
                    <a:alpha val="40000"/>
                  </a:schemeClr>
                </a:gs>
                <a:gs pos="36000">
                  <a:schemeClr val="accent1"/>
                </a:gs>
              </a:gsLst>
              <a:lin ang="5400000" scaled="0"/>
            </a:gradFill>
            <a:miter/>
            <a:headEnd type="none" w="lg" len="lg"/>
            <a:tailEnd type="stealth" w="lg" len="lg"/>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5236911" y="1230972"/>
            <a:ext cx="1718178" cy="839471"/>
          </a:xfrm>
          <a:prstGeom prst="roundRect">
            <a:avLst>
              <a:gd name="adj" fmla="val 50000"/>
            </a:avLst>
          </a:prstGeom>
          <a:solidFill>
            <a:schemeClr val="bg1"/>
          </a:solidFill>
          <a:ln cap="sq">
            <a:noFill/>
            <a:prstDash val="solid"/>
          </a:ln>
          <a:effectLst>
            <a:outerShdw dist="0" blurRad="190500" dir="0" sx="102000" sy="102000" kx="0" ky="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sp>
        <p:nvSpPr>
          <p:cNvPr id="15" name="标题 1"/>
          <p:cNvSpPr txBox="1"/>
          <p:nvPr/>
        </p:nvSpPr>
        <p:spPr>
          <a:xfrm rot="0" flipH="0" flipV="0">
            <a:off x="830581" y="2712336"/>
            <a:ext cx="2911298" cy="765561"/>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乐器安全</a:t>
            </a:r>
            <a:endParaRPr kumimoji="1" lang="zh-CN" altLang="en-US"/>
          </a:p>
        </p:txBody>
      </p:sp>
      <p:sp>
        <p:nvSpPr>
          <p:cNvPr id="16" name="标题 1"/>
          <p:cNvSpPr txBox="1"/>
          <p:nvPr/>
        </p:nvSpPr>
        <p:spPr>
          <a:xfrm rot="0" flipH="0" flipV="0">
            <a:off x="745681" y="3745961"/>
            <a:ext cx="3081098" cy="189155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教育幼儿不用乐器打闹、挥舞，不将小乐器放入口、鼻、耳中。</a:t>
            </a:r>
            <a:endParaRPr kumimoji="1" lang="zh-CN" altLang="en-US"/>
          </a:p>
        </p:txBody>
      </p:sp>
      <p:sp>
        <p:nvSpPr>
          <p:cNvPr id="17" name="标题 1"/>
          <p:cNvSpPr txBox="1"/>
          <p:nvPr/>
        </p:nvSpPr>
        <p:spPr>
          <a:xfrm rot="0" flipH="0" flipV="0">
            <a:off x="4640352" y="2712336"/>
            <a:ext cx="2911298" cy="765561"/>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音量控制</a:t>
            </a:r>
            <a:endParaRPr kumimoji="1" lang="zh-CN" altLang="en-US"/>
          </a:p>
        </p:txBody>
      </p:sp>
      <p:sp>
        <p:nvSpPr>
          <p:cNvPr id="18" name="标题 1"/>
          <p:cNvSpPr txBox="1"/>
          <p:nvPr/>
        </p:nvSpPr>
        <p:spPr>
          <a:xfrm rot="0" flipH="0" flipV="0">
            <a:off x="4555452" y="3745961"/>
            <a:ext cx="3081098" cy="189155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引导幼儿感受音乐的强弱，而非一味地大声敲击，保护听力，培养美感。</a:t>
            </a:r>
            <a:endParaRPr kumimoji="1" lang="zh-CN" altLang="en-US"/>
          </a:p>
        </p:txBody>
      </p:sp>
      <p:sp>
        <p:nvSpPr>
          <p:cNvPr id="19" name="标题 1"/>
          <p:cNvSpPr txBox="1"/>
          <p:nvPr/>
        </p:nvSpPr>
        <p:spPr>
          <a:xfrm rot="0" flipH="0" flipV="0">
            <a:off x="8450122" y="2712336"/>
            <a:ext cx="2911298" cy="765561"/>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常规坚持</a:t>
            </a:r>
            <a:endParaRPr kumimoji="1" lang="zh-CN" altLang="en-US"/>
          </a:p>
        </p:txBody>
      </p:sp>
      <p:sp>
        <p:nvSpPr>
          <p:cNvPr id="20" name="标题 1"/>
          <p:cNvSpPr txBox="1"/>
          <p:nvPr/>
        </p:nvSpPr>
        <p:spPr>
          <a:xfrm rot="0" flipH="0" flipV="0">
            <a:off x="8365222" y="3745961"/>
            <a:ext cx="3081098" cy="189155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每一次活动都要坚持“取放、传递、休息”的乐器使用常规，使之成为幼儿的自觉行为。</a:t>
            </a:r>
            <a:endParaRPr kumimoji="1" lang="zh-CN" altLang="en-US"/>
          </a:p>
        </p:txBody>
      </p:sp>
      <p:sp>
        <p:nvSpPr>
          <p:cNvPr id="21" name="标题 1"/>
          <p:cNvSpPr txBox="1"/>
          <p:nvPr/>
        </p:nvSpPr>
        <p:spPr>
          <a:xfrm rot="0" flipH="0" flipV="0">
            <a:off x="5830194" y="1416803"/>
            <a:ext cx="531612" cy="467809"/>
          </a:xfrm>
          <a:custGeom>
            <a:avLst/>
            <a:gdLst>
              <a:gd name="connsiteX0" fmla="*/ 1371696 w 1870330"/>
              <a:gd name="connsiteY0" fmla="*/ 1296270 h 1845296"/>
              <a:gd name="connsiteX1" fmla="*/ 1371696 w 1870330"/>
              <a:gd name="connsiteY1" fmla="*/ 1371136 h 1845296"/>
              <a:gd name="connsiteX2" fmla="*/ 1671448 w 1870330"/>
              <a:gd name="connsiteY2" fmla="*/ 1371136 h 1845296"/>
              <a:gd name="connsiteX3" fmla="*/ 1671448 w 1870330"/>
              <a:gd name="connsiteY3" fmla="*/ 1296270 h 1845296"/>
              <a:gd name="connsiteX4" fmla="*/ 1371696 w 1870330"/>
              <a:gd name="connsiteY4" fmla="*/ 996899 h 1845296"/>
              <a:gd name="connsiteX5" fmla="*/ 1371696 w 1870330"/>
              <a:gd name="connsiteY5" fmla="*/ 1071765 h 1845296"/>
              <a:gd name="connsiteX6" fmla="*/ 1671448 w 1870330"/>
              <a:gd name="connsiteY6" fmla="*/ 1071765 h 1845296"/>
              <a:gd name="connsiteX7" fmla="*/ 1671448 w 1870330"/>
              <a:gd name="connsiteY7" fmla="*/ 996899 h 1845296"/>
              <a:gd name="connsiteX8" fmla="*/ 1371696 w 1870330"/>
              <a:gd name="connsiteY8" fmla="*/ 747820 h 1845296"/>
              <a:gd name="connsiteX9" fmla="*/ 1371696 w 1870330"/>
              <a:gd name="connsiteY9" fmla="*/ 822401 h 1845296"/>
              <a:gd name="connsiteX10" fmla="*/ 1671448 w 1870330"/>
              <a:gd name="connsiteY10" fmla="*/ 822401 h 1845296"/>
              <a:gd name="connsiteX11" fmla="*/ 1671448 w 1870330"/>
              <a:gd name="connsiteY11" fmla="*/ 747820 h 1845296"/>
              <a:gd name="connsiteX12" fmla="*/ 1371696 w 1870330"/>
              <a:gd name="connsiteY12" fmla="*/ 473405 h 1845296"/>
              <a:gd name="connsiteX13" fmla="*/ 1371696 w 1870330"/>
              <a:gd name="connsiteY13" fmla="*/ 547986 h 1845296"/>
              <a:gd name="connsiteX14" fmla="*/ 1671448 w 1870330"/>
              <a:gd name="connsiteY14" fmla="*/ 547986 h 1845296"/>
              <a:gd name="connsiteX15" fmla="*/ 1671448 w 1870330"/>
              <a:gd name="connsiteY15" fmla="*/ 473405 h 1845296"/>
              <a:gd name="connsiteX16" fmla="*/ 1221963 w 1870330"/>
              <a:gd name="connsiteY16" fmla="*/ 224040 h 1845296"/>
              <a:gd name="connsiteX17" fmla="*/ 1794130 w 1870330"/>
              <a:gd name="connsiteY17" fmla="*/ 224040 h 1845296"/>
              <a:gd name="connsiteX18" fmla="*/ 1870330 w 1870330"/>
              <a:gd name="connsiteY18" fmla="*/ 298811 h 1845296"/>
              <a:gd name="connsiteX19" fmla="*/ 1870330 w 1870330"/>
              <a:gd name="connsiteY19" fmla="*/ 1570971 h 1845296"/>
              <a:gd name="connsiteX20" fmla="*/ 1794130 w 1870330"/>
              <a:gd name="connsiteY20" fmla="*/ 1645742 h 1845296"/>
              <a:gd name="connsiteX21" fmla="*/ 1221963 w 1870330"/>
              <a:gd name="connsiteY21" fmla="*/ 1645742 h 1845296"/>
              <a:gd name="connsiteX22" fmla="*/ 1221963 w 1870330"/>
              <a:gd name="connsiteY22" fmla="*/ 1383804 h 1845296"/>
              <a:gd name="connsiteX23" fmla="*/ 1298163 w 1870330"/>
              <a:gd name="connsiteY23" fmla="*/ 1383804 h 1845296"/>
              <a:gd name="connsiteX24" fmla="*/ 1298163 w 1870330"/>
              <a:gd name="connsiteY24" fmla="*/ 1309033 h 1845296"/>
              <a:gd name="connsiteX25" fmla="*/ 1221963 w 1870330"/>
              <a:gd name="connsiteY25" fmla="*/ 1309033 h 1845296"/>
              <a:gd name="connsiteX26" fmla="*/ 1221963 w 1870330"/>
              <a:gd name="connsiteY26" fmla="*/ 1084434 h 1845296"/>
              <a:gd name="connsiteX27" fmla="*/ 1298163 w 1870330"/>
              <a:gd name="connsiteY27" fmla="*/ 1084434 h 1845296"/>
              <a:gd name="connsiteX28" fmla="*/ 1298163 w 1870330"/>
              <a:gd name="connsiteY28" fmla="*/ 1009662 h 1845296"/>
              <a:gd name="connsiteX29" fmla="*/ 1221963 w 1870330"/>
              <a:gd name="connsiteY29" fmla="*/ 1009662 h 1845296"/>
              <a:gd name="connsiteX30" fmla="*/ 1221963 w 1870330"/>
              <a:gd name="connsiteY30" fmla="*/ 822496 h 1845296"/>
              <a:gd name="connsiteX31" fmla="*/ 1298163 w 1870330"/>
              <a:gd name="connsiteY31" fmla="*/ 822496 h 1845296"/>
              <a:gd name="connsiteX32" fmla="*/ 1298163 w 1870330"/>
              <a:gd name="connsiteY32" fmla="*/ 747725 h 1845296"/>
              <a:gd name="connsiteX33" fmla="*/ 1221963 w 1870330"/>
              <a:gd name="connsiteY33" fmla="*/ 747725 h 1845296"/>
              <a:gd name="connsiteX34" fmla="*/ 1221963 w 1870330"/>
              <a:gd name="connsiteY34" fmla="*/ 560654 h 1845296"/>
              <a:gd name="connsiteX35" fmla="*/ 1298163 w 1870330"/>
              <a:gd name="connsiteY35" fmla="*/ 560654 h 1845296"/>
              <a:gd name="connsiteX36" fmla="*/ 1298163 w 1870330"/>
              <a:gd name="connsiteY36" fmla="*/ 485883 h 1845296"/>
              <a:gd name="connsiteX37" fmla="*/ 1221963 w 1870330"/>
              <a:gd name="connsiteY37" fmla="*/ 485883 h 1845296"/>
              <a:gd name="connsiteX38" fmla="*/ 1054227 w 1870330"/>
              <a:gd name="connsiteY38" fmla="*/ 393 h 1845296"/>
              <a:gd name="connsiteX39" fmla="*/ 1054132 w 1870330"/>
              <a:gd name="connsiteY39" fmla="*/ 869 h 1845296"/>
              <a:gd name="connsiteX40" fmla="*/ 1083754 w 1870330"/>
              <a:gd name="connsiteY40" fmla="*/ 7727 h 1845296"/>
              <a:gd name="connsiteX41" fmla="*/ 1097470 w 1870330"/>
              <a:gd name="connsiteY41" fmla="*/ 36302 h 1845296"/>
              <a:gd name="connsiteX42" fmla="*/ 1097470 w 1870330"/>
              <a:gd name="connsiteY42" fmla="*/ 1808714 h 1845296"/>
              <a:gd name="connsiteX43" fmla="*/ 1083754 w 1870330"/>
              <a:gd name="connsiteY43" fmla="*/ 1837289 h 1845296"/>
              <a:gd name="connsiteX44" fmla="*/ 1060895 w 1870330"/>
              <a:gd name="connsiteY44" fmla="*/ 1845290 h 1845296"/>
              <a:gd name="connsiteX45" fmla="*/ 1053941 w 1870330"/>
              <a:gd name="connsiteY45" fmla="*/ 1844148 h 1845296"/>
              <a:gd name="connsiteX46" fmla="*/ 29623 w 1870330"/>
              <a:gd name="connsiteY46" fmla="*/ 1647932 h 1845296"/>
              <a:gd name="connsiteX47" fmla="*/ 0 w 1870330"/>
              <a:gd name="connsiteY47" fmla="*/ 1611071 h 1845296"/>
              <a:gd name="connsiteX48" fmla="*/ 0 w 1870330"/>
              <a:gd name="connsiteY48" fmla="*/ 233375 h 1845296"/>
              <a:gd name="connsiteX49" fmla="*/ 29813 w 1870330"/>
              <a:gd name="connsiteY49" fmla="*/ 196513 h 1845296"/>
            </a:gdLst>
            <a:rect l="l" t="t" r="r" b="b"/>
            <a:pathLst>
              <a:path w="1870330" h="1845296">
                <a:moveTo>
                  <a:pt x="1371696" y="1296270"/>
                </a:moveTo>
                <a:lnTo>
                  <a:pt x="1371696" y="1371136"/>
                </a:lnTo>
                <a:lnTo>
                  <a:pt x="1671448" y="1371136"/>
                </a:lnTo>
                <a:lnTo>
                  <a:pt x="1671448" y="1296270"/>
                </a:lnTo>
                <a:close/>
                <a:moveTo>
                  <a:pt x="1371696" y="996899"/>
                </a:moveTo>
                <a:lnTo>
                  <a:pt x="1371696" y="1071765"/>
                </a:lnTo>
                <a:lnTo>
                  <a:pt x="1671448" y="1071765"/>
                </a:lnTo>
                <a:lnTo>
                  <a:pt x="1671448" y="996899"/>
                </a:lnTo>
                <a:close/>
                <a:moveTo>
                  <a:pt x="1371696" y="747820"/>
                </a:moveTo>
                <a:lnTo>
                  <a:pt x="1371696" y="822401"/>
                </a:lnTo>
                <a:lnTo>
                  <a:pt x="1671448" y="822401"/>
                </a:lnTo>
                <a:lnTo>
                  <a:pt x="1671448" y="747820"/>
                </a:lnTo>
                <a:close/>
                <a:moveTo>
                  <a:pt x="1371696" y="473405"/>
                </a:moveTo>
                <a:lnTo>
                  <a:pt x="1371696" y="547986"/>
                </a:lnTo>
                <a:lnTo>
                  <a:pt x="1671448" y="547986"/>
                </a:lnTo>
                <a:lnTo>
                  <a:pt x="1671448" y="473405"/>
                </a:lnTo>
                <a:close/>
                <a:moveTo>
                  <a:pt x="1221963" y="224040"/>
                </a:moveTo>
                <a:lnTo>
                  <a:pt x="1794130" y="224040"/>
                </a:lnTo>
                <a:cubicBezTo>
                  <a:pt x="1835792" y="223723"/>
                  <a:pt x="1869863" y="257155"/>
                  <a:pt x="1870330" y="298811"/>
                </a:cubicBezTo>
                <a:lnTo>
                  <a:pt x="1870330" y="1570971"/>
                </a:lnTo>
                <a:cubicBezTo>
                  <a:pt x="1869863" y="1612623"/>
                  <a:pt x="1835792" y="1646056"/>
                  <a:pt x="1794130" y="1645742"/>
                </a:cubicBezTo>
                <a:lnTo>
                  <a:pt x="1221963" y="1645742"/>
                </a:lnTo>
                <a:lnTo>
                  <a:pt x="1221963" y="1383804"/>
                </a:lnTo>
                <a:lnTo>
                  <a:pt x="1298163" y="1383804"/>
                </a:lnTo>
                <a:lnTo>
                  <a:pt x="1298163" y="1309033"/>
                </a:lnTo>
                <a:lnTo>
                  <a:pt x="1221963" y="1309033"/>
                </a:lnTo>
                <a:lnTo>
                  <a:pt x="1221963" y="1084434"/>
                </a:lnTo>
                <a:lnTo>
                  <a:pt x="1298163" y="1084434"/>
                </a:lnTo>
                <a:lnTo>
                  <a:pt x="1298163" y="1009662"/>
                </a:lnTo>
                <a:lnTo>
                  <a:pt x="1221963" y="1009662"/>
                </a:lnTo>
                <a:lnTo>
                  <a:pt x="1221963" y="822496"/>
                </a:lnTo>
                <a:lnTo>
                  <a:pt x="1298163" y="822496"/>
                </a:lnTo>
                <a:lnTo>
                  <a:pt x="1298163" y="747725"/>
                </a:lnTo>
                <a:lnTo>
                  <a:pt x="1221963" y="747725"/>
                </a:lnTo>
                <a:lnTo>
                  <a:pt x="1221963" y="560654"/>
                </a:lnTo>
                <a:lnTo>
                  <a:pt x="1298163" y="560654"/>
                </a:lnTo>
                <a:lnTo>
                  <a:pt x="1298163" y="485883"/>
                </a:lnTo>
                <a:lnTo>
                  <a:pt x="1221963" y="485883"/>
                </a:lnTo>
                <a:close/>
                <a:moveTo>
                  <a:pt x="1054227" y="393"/>
                </a:moveTo>
                <a:lnTo>
                  <a:pt x="1054132" y="869"/>
                </a:lnTo>
                <a:cubicBezTo>
                  <a:pt x="1064533" y="-1498"/>
                  <a:pt x="1075449" y="1029"/>
                  <a:pt x="1083754" y="7727"/>
                </a:cubicBezTo>
                <a:cubicBezTo>
                  <a:pt x="1092260" y="14808"/>
                  <a:pt x="1097261" y="25237"/>
                  <a:pt x="1097470" y="36302"/>
                </a:cubicBezTo>
                <a:lnTo>
                  <a:pt x="1097470" y="1808714"/>
                </a:lnTo>
                <a:cubicBezTo>
                  <a:pt x="1097271" y="1819783"/>
                  <a:pt x="1092260" y="1830212"/>
                  <a:pt x="1083754" y="1837289"/>
                </a:cubicBezTo>
                <a:cubicBezTo>
                  <a:pt x="1077344" y="1842614"/>
                  <a:pt x="1069229" y="1845452"/>
                  <a:pt x="1060895" y="1845290"/>
                </a:cubicBezTo>
                <a:cubicBezTo>
                  <a:pt x="1058551" y="1845100"/>
                  <a:pt x="1056227" y="1844719"/>
                  <a:pt x="1053941" y="1844148"/>
                </a:cubicBezTo>
                <a:lnTo>
                  <a:pt x="29623" y="1647932"/>
                </a:lnTo>
                <a:cubicBezTo>
                  <a:pt x="12259" y="1644227"/>
                  <a:pt x="-124" y="1628825"/>
                  <a:pt x="0" y="1611071"/>
                </a:cubicBezTo>
                <a:lnTo>
                  <a:pt x="0" y="233375"/>
                </a:lnTo>
                <a:cubicBezTo>
                  <a:pt x="-105" y="215558"/>
                  <a:pt x="12373" y="200139"/>
                  <a:pt x="29813" y="196513"/>
                </a:cubicBezTo>
                <a:close/>
              </a:path>
            </a:pathLst>
          </a:custGeom>
          <a:solidFill>
            <a:schemeClr val="accent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cxnSp>
        <p:nvCxnSpPr>
          <p:cNvPr id="22" name="线条 1"/>
          <p:cNvCxnSpPr/>
          <p:nvPr/>
        </p:nvCxnSpPr>
        <p:spPr>
          <a:xfrm rot="0" flipH="1" flipV="0">
            <a:off x="257354" y="5389271"/>
            <a:ext cx="1530310" cy="701465"/>
          </a:xfrm>
          <a:prstGeom prst="line">
            <a:avLst/>
          </a:prstGeom>
          <a:noFill/>
          <a:ln w="15875" cap="rnd">
            <a:gradFill>
              <a:gsLst>
                <a:gs pos="0">
                  <a:schemeClr val="accent1">
                    <a:alpha val="0"/>
                  </a:schemeClr>
                </a:gs>
                <a:gs pos="100000">
                  <a:schemeClr val="accent1">
                    <a:lumMod val="60000"/>
                    <a:lumOff val="40000"/>
                    <a:alpha val="100000"/>
                  </a:schemeClr>
                </a:gs>
              </a:gsLst>
              <a:lin ang="5400000" scaled="0"/>
            </a:gradFill>
            <a:miter/>
          </a:ln>
        </p:spPr>
      </p:cxnSp>
      <p:cxnSp>
        <p:nvCxnSpPr>
          <p:cNvPr id="23" name="线条 1"/>
          <p:cNvCxnSpPr/>
          <p:nvPr/>
        </p:nvCxnSpPr>
        <p:spPr>
          <a:xfrm rot="0" flipH="0" flipV="0">
            <a:off x="10510386" y="5389271"/>
            <a:ext cx="1530310" cy="701465"/>
          </a:xfrm>
          <a:prstGeom prst="line">
            <a:avLst/>
          </a:prstGeom>
          <a:noFill/>
          <a:ln w="15875" cap="rnd">
            <a:gradFill>
              <a:gsLst>
                <a:gs pos="0">
                  <a:schemeClr val="accent1">
                    <a:alpha val="0"/>
                  </a:schemeClr>
                </a:gs>
                <a:gs pos="100000">
                  <a:schemeClr val="accent1">
                    <a:lumMod val="60000"/>
                    <a:lumOff val="40000"/>
                    <a:alpha val="100000"/>
                  </a:schemeClr>
                </a:gs>
              </a:gsLst>
              <a:lin ang="5400000" scaled="0"/>
            </a:gradFill>
            <a:miter/>
          </a:ln>
        </p:spPr>
      </p:cxnSp>
      <p:cxnSp>
        <p:nvCxnSpPr>
          <p:cNvPr id="24"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5"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安全与常规注意</a:t>
            </a:r>
            <a:endParaRPr kumimoji="1" lang="zh-CN" altLang="en-US"/>
          </a:p>
        </p:txBody>
      </p:sp>
      <p:sp>
        <p:nvSpPr>
          <p:cNvPr id="26"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7"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21306073" flipH="0" flipV="0">
            <a:off x="1356125" y="1159894"/>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43018" y="1164299"/>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0625886" flipH="1" flipV="0">
            <a:off x="1840689" y="1164299"/>
            <a:ext cx="2442342" cy="565568"/>
          </a:xfrm>
          <a:prstGeom prst="homePlate">
            <a:avLst/>
          </a:pr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20625886" flipH="0" flipV="0">
            <a:off x="2050028" y="1669028"/>
            <a:ext cx="112601" cy="112601"/>
          </a:xfrm>
          <a:prstGeom prst="ellipse">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625886" flipH="0" flipV="0">
            <a:off x="2209143" y="1207681"/>
            <a:ext cx="1978721" cy="399224"/>
          </a:xfrm>
          <a:prstGeom prst="rect">
            <a:avLst/>
          </a:prstGeom>
          <a:noFill/>
          <a:ln w="127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2485451" y="1318748"/>
            <a:ext cx="1426106" cy="177092"/>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1608017" y="1482080"/>
            <a:ext cx="499337" cy="499337"/>
          </a:xfrm>
          <a:prstGeom prst="arc">
            <a:avLst>
              <a:gd name="adj1" fmla="val 2221189"/>
              <a:gd name="adj2" fmla="val 0"/>
            </a:avLst>
          </a:prstGeom>
          <a:noFill/>
          <a:ln w="25400" cap="sq">
            <a:solidFill>
              <a:schemeClr val="tx1">
                <a:lumMod val="85000"/>
                <a:lumOff val="15000"/>
              </a:schemeClr>
            </a:solid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3" name="图片"/>
          <p:cNvPicPr>
            <a:picLocks noChangeAspect="1"/>
          </p:cNvPicPr>
          <p:nvPr/>
        </p:nvPicPr>
        <p:blipFill>
          <a:blip r:embed="rId4">
            <a:alphaModFix amt="100000"/>
          </a:blip>
          <a:srcRect l="32500" t="18217" r="30833" b="2232"/>
          <a:stretch>
            <a:fillRect/>
          </a:stretch>
        </p:blipFill>
        <p:spPr>
          <a:xfrm rot="0" flipH="1" flipV="0">
            <a:off x="8688540" y="2188371"/>
            <a:ext cx="3776273" cy="4591604"/>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14" name="图片"/>
          <p:cNvPicPr>
            <a:picLocks noChangeAspect="1"/>
          </p:cNvPicPr>
          <p:nvPr/>
        </p:nvPicPr>
        <p:blipFill>
          <a:blip r:embed="rId5">
            <a:alphaModFix amt="100000"/>
          </a:blip>
          <a:srcRect l="5417" t="20261" r="58646" b="7623"/>
          <a:stretch>
            <a:fillRect/>
          </a:stretch>
        </p:blipFill>
        <p:spPr>
          <a:xfrm rot="0" flipH="0" flipV="0">
            <a:off x="127835" y="3181185"/>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5" name="标题 1"/>
          <p:cNvSpPr txBox="1"/>
          <p:nvPr/>
        </p:nvSpPr>
        <p:spPr>
          <a:xfrm rot="0" flipH="0" flipV="0">
            <a:off x="3244851" y="3181401"/>
            <a:ext cx="5702298" cy="1350788"/>
          </a:xfrm>
          <a:prstGeom prst="rect">
            <a:avLst/>
          </a:prstGeom>
          <a:noFill/>
          <a:ln>
            <a:noFill/>
          </a:ln>
        </p:spPr>
        <p:txBody>
          <a:bodyPr vert="horz" wrap="square" lIns="91440" tIns="45720" rIns="91440" bIns="45720" rtlCol="0" anchor="t"/>
          <a:lstStyle/>
          <a:p>
            <a:pPr algn="ctr">
              <a:lnSpc>
                <a:spcPct val="130000"/>
              </a:lnSpc>
            </a:pPr>
            <a:r>
              <a:rPr kumimoji="1" lang="en-US" altLang="zh-CN" sz="3947">
                <a:ln w="12700">
                  <a:noFill/>
                </a:ln>
                <a:solidFill>
                  <a:srgbClr val="9C5A0A">
                    <a:alpha val="100000"/>
                  </a:srgbClr>
                </a:solidFill>
                <a:latin typeface="Source Han Sans CN Bold Bold"/>
                <a:ea typeface="Source Han Sans CN Bold Bold"/>
                <a:cs typeface="Source Han Sans CN Bold Bold"/>
              </a:rPr>
              <a:t>教研活动延伸讨论（一）</a:t>
            </a:r>
            <a:endParaRPr kumimoji="1" lang="zh-CN" altLang="en-US"/>
          </a:p>
        </p:txBody>
      </p:sp>
      <p:sp>
        <p:nvSpPr>
          <p:cNvPr id="16" name="标题 1"/>
          <p:cNvSpPr txBox="1"/>
          <p:nvPr/>
        </p:nvSpPr>
        <p:spPr>
          <a:xfrm rot="0" flipH="0" flipV="0">
            <a:off x="4162135" y="1881899"/>
            <a:ext cx="2263875" cy="1350788"/>
          </a:xfrm>
          <a:prstGeom prst="rect">
            <a:avLst/>
          </a:prstGeom>
          <a:noFill/>
          <a:ln>
            <a:noFill/>
          </a:ln>
        </p:spPr>
        <p:txBody>
          <a:bodyPr vert="horz" wrap="square" lIns="91440" tIns="45720" rIns="91440" bIns="45720" rtlCol="0" anchor="b"/>
          <a:lstStyle/>
          <a:p>
            <a:pPr algn="r">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7" name="标题 1"/>
          <p:cNvSpPr txBox="1"/>
          <p:nvPr/>
        </p:nvSpPr>
        <p:spPr>
          <a:xfrm rot="0" flipH="0" flipV="0">
            <a:off x="6639801" y="1041400"/>
            <a:ext cx="1575218" cy="2191287"/>
          </a:xfrm>
          <a:prstGeom prst="rect">
            <a:avLst/>
          </a:prstGeom>
          <a:noFill/>
          <a:ln>
            <a:noFill/>
          </a:ln>
        </p:spPr>
        <p:txBody>
          <a:bodyPr vert="horz" wrap="square" lIns="91440" tIns="45720" rIns="91440" bIns="45720" rtlCol="0" anchor="b"/>
          <a:lstStyle/>
          <a:p>
            <a:pPr algn="l">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03</a:t>
            </a:r>
            <a:endParaRPr kumimoji="1" lang="zh-CN" altLang="en-US"/>
          </a:p>
        </p:txBody>
      </p:sp>
      <p:pic>
        <p:nvPicPr>
          <p:cNvPr id="18" name="图片"/>
          <p:cNvPicPr>
            <a:picLocks noChangeAspect="1"/>
          </p:cNvPicPr>
          <p:nvPr/>
        </p:nvPicPr>
        <p:blipFill>
          <a:blip r:embed="rId6">
            <a:alphaModFix amt="100000"/>
          </a:blip>
          <a:srcRect l="0" t="0" r="0" b="0"/>
          <a:stretch>
            <a:fillRect/>
          </a:stretch>
        </p:blipFill>
        <p:spPr>
          <a:xfrm rot="0" flipH="0" flipV="0">
            <a:off x="8480791" y="2081264"/>
            <a:ext cx="819685" cy="657225"/>
          </a:xfrm>
          <a:prstGeom prst="rect">
            <a:avLst/>
          </a:prstGeom>
          <a:noFill/>
          <a:ln>
            <a:noFill/>
          </a:ln>
        </p:spPr>
      </p:pic>
      <p:pic>
        <p:nvPicPr>
          <p:cNvPr id="19" name="图片"/>
          <p:cNvPicPr>
            <a:picLocks noChangeAspect="1"/>
          </p:cNvPicPr>
          <p:nvPr/>
        </p:nvPicPr>
        <p:blipFill>
          <a:blip r:embed="rId7">
            <a:alphaModFix amt="100000"/>
          </a:blip>
          <a:srcRect l="0" t="0" r="0" b="0"/>
          <a:stretch>
            <a:fillRect/>
          </a:stretch>
        </p:blipFill>
        <p:spPr>
          <a:xfrm rot="0" flipH="0" flipV="0">
            <a:off x="2446687" y="3102065"/>
            <a:ext cx="487183" cy="540289"/>
          </a:xfrm>
          <a:prstGeom prst="rect">
            <a:avLst/>
          </a:prstGeom>
          <a:noFill/>
          <a:ln>
            <a:noFill/>
          </a:ln>
        </p:spPr>
      </p:pic>
      <p:sp>
        <p:nvSpPr>
          <p:cNvPr id="20" name="标题 1"/>
          <p:cNvSpPr txBox="1"/>
          <p:nvPr/>
        </p:nvSpPr>
        <p:spPr>
          <a:xfrm rot="0" flipH="0" flipV="0">
            <a:off x="3302489" y="5103176"/>
            <a:ext cx="365913" cy="392264"/>
          </a:xfrm>
          <a:custGeom>
            <a:avLst/>
            <a:gdLst>
              <a:gd name="connsiteX0" fmla="*/ 533549 w 533803"/>
              <a:gd name="connsiteY0" fmla="*/ 195075 h 572244"/>
              <a:gd name="connsiteX1" fmla="*/ 528009 w 533803"/>
              <a:gd name="connsiteY1" fmla="*/ 190915 h 572244"/>
              <a:gd name="connsiteX2" fmla="*/ 344675 w 533803"/>
              <a:gd name="connsiteY2" fmla="*/ 185334 h 572244"/>
              <a:gd name="connsiteX3" fmla="*/ 286393 w 533803"/>
              <a:gd name="connsiteY3" fmla="*/ 4163 h 572244"/>
              <a:gd name="connsiteX4" fmla="*/ 280894 w 533803"/>
              <a:gd name="connsiteY4" fmla="*/ 3 h 572244"/>
              <a:gd name="connsiteX5" fmla="*/ 275087 w 533803"/>
              <a:gd name="connsiteY5" fmla="*/ 3731 h 572244"/>
              <a:gd name="connsiteX6" fmla="*/ 202140 w 533803"/>
              <a:gd name="connsiteY6" fmla="*/ 181009 h 572244"/>
              <a:gd name="connsiteX7" fmla="*/ 6204 w 533803"/>
              <a:gd name="connsiteY7" fmla="*/ 175037 h 572244"/>
              <a:gd name="connsiteX8" fmla="*/ 396 w 533803"/>
              <a:gd name="connsiteY8" fmla="*/ 178888 h 572244"/>
              <a:gd name="connsiteX9" fmla="*/ 2126 w 533803"/>
              <a:gd name="connsiteY9" fmla="*/ 185643 h 572244"/>
              <a:gd name="connsiteX10" fmla="*/ 149027 w 533803"/>
              <a:gd name="connsiteY10" fmla="*/ 310055 h 572244"/>
              <a:gd name="connsiteX11" fmla="*/ 44550 w 533803"/>
              <a:gd name="connsiteY11" fmla="*/ 563945 h 572244"/>
              <a:gd name="connsiteX12" fmla="*/ 46466 w 533803"/>
              <a:gd name="connsiteY12" fmla="*/ 571009 h 572244"/>
              <a:gd name="connsiteX13" fmla="*/ 53797 w 533803"/>
              <a:gd name="connsiteY13" fmla="*/ 570988 h 572244"/>
              <a:gd name="connsiteX14" fmla="*/ 264645 w 533803"/>
              <a:gd name="connsiteY14" fmla="*/ 407982 h 572244"/>
              <a:gd name="connsiteX15" fmla="*/ 456937 w 533803"/>
              <a:gd name="connsiteY15" fmla="*/ 570824 h 572244"/>
              <a:gd name="connsiteX16" fmla="*/ 460829 w 533803"/>
              <a:gd name="connsiteY16" fmla="*/ 572244 h 572244"/>
              <a:gd name="connsiteX17" fmla="*/ 464165 w 533803"/>
              <a:gd name="connsiteY17" fmla="*/ 571235 h 572244"/>
              <a:gd name="connsiteX18" fmla="*/ 466555 w 533803"/>
              <a:gd name="connsiteY18" fmla="*/ 564398 h 572244"/>
              <a:gd name="connsiteX19" fmla="*/ 386050 w 533803"/>
              <a:gd name="connsiteY19" fmla="*/ 314133 h 572244"/>
              <a:gd name="connsiteX20" fmla="*/ 531469 w 533803"/>
              <a:gd name="connsiteY20" fmla="*/ 201707 h 572244"/>
              <a:gd name="connsiteX21" fmla="*/ 533508 w 533803"/>
              <a:gd name="connsiteY21" fmla="*/ 195096 h 572244"/>
              <a:gd name="connsiteX22" fmla="*/ 279967 w 533803"/>
              <a:gd name="connsiteY22" fmla="*/ 23502 h 572244"/>
              <a:gd name="connsiteX23" fmla="*/ 331886 w 533803"/>
              <a:gd name="connsiteY23" fmla="*/ 184942 h 572244"/>
              <a:gd name="connsiteX24" fmla="*/ 214991 w 533803"/>
              <a:gd name="connsiteY24" fmla="*/ 181380 h 572244"/>
              <a:gd name="connsiteX25" fmla="*/ 279967 w 533803"/>
              <a:gd name="connsiteY25" fmla="*/ 23502 h 572244"/>
              <a:gd name="connsiteX26" fmla="*/ 23070 w 533803"/>
              <a:gd name="connsiteY26" fmla="*/ 187579 h 572244"/>
              <a:gd name="connsiteX27" fmla="*/ 197260 w 533803"/>
              <a:gd name="connsiteY27" fmla="*/ 192871 h 572244"/>
              <a:gd name="connsiteX28" fmla="*/ 153867 w 533803"/>
              <a:gd name="connsiteY28" fmla="*/ 298336 h 572244"/>
              <a:gd name="connsiteX29" fmla="*/ 23070 w 533803"/>
              <a:gd name="connsiteY29" fmla="*/ 187579 h 572244"/>
              <a:gd name="connsiteX30" fmla="*/ 64280 w 533803"/>
              <a:gd name="connsiteY30" fmla="*/ 547675 h 572244"/>
              <a:gd name="connsiteX31" fmla="*/ 158707 w 533803"/>
              <a:gd name="connsiteY31" fmla="*/ 318190 h 572244"/>
              <a:gd name="connsiteX32" fmla="*/ 255295 w 533803"/>
              <a:gd name="connsiteY32" fmla="*/ 399991 h 572244"/>
              <a:gd name="connsiteX33" fmla="*/ 64280 w 533803"/>
              <a:gd name="connsiteY33" fmla="*/ 547675 h 572244"/>
              <a:gd name="connsiteX34" fmla="*/ 163525 w 533803"/>
              <a:gd name="connsiteY34" fmla="*/ 306512 h 572244"/>
              <a:gd name="connsiteX35" fmla="*/ 210131 w 533803"/>
              <a:gd name="connsiteY35" fmla="*/ 193263 h 572244"/>
              <a:gd name="connsiteX36" fmla="*/ 335820 w 533803"/>
              <a:gd name="connsiteY36" fmla="*/ 197093 h 572244"/>
              <a:gd name="connsiteX37" fmla="*/ 372046 w 533803"/>
              <a:gd name="connsiteY37" fmla="*/ 309746 h 572244"/>
              <a:gd name="connsiteX38" fmla="*/ 265036 w 533803"/>
              <a:gd name="connsiteY38" fmla="*/ 392474 h 572244"/>
              <a:gd name="connsiteX39" fmla="*/ 163525 w 533803"/>
              <a:gd name="connsiteY39" fmla="*/ 306512 h 572244"/>
              <a:gd name="connsiteX40" fmla="*/ 448699 w 533803"/>
              <a:gd name="connsiteY40" fmla="*/ 548025 h 572244"/>
              <a:gd name="connsiteX41" fmla="*/ 274428 w 533803"/>
              <a:gd name="connsiteY41" fmla="*/ 400445 h 572244"/>
              <a:gd name="connsiteX42" fmla="*/ 375980 w 533803"/>
              <a:gd name="connsiteY42" fmla="*/ 321938 h 572244"/>
              <a:gd name="connsiteX43" fmla="*/ 448699 w 533803"/>
              <a:gd name="connsiteY43" fmla="*/ 548025 h 572244"/>
              <a:gd name="connsiteX44" fmla="*/ 382179 w 533803"/>
              <a:gd name="connsiteY44" fmla="*/ 301940 h 572244"/>
              <a:gd name="connsiteX45" fmla="*/ 348589 w 533803"/>
              <a:gd name="connsiteY45" fmla="*/ 197505 h 572244"/>
              <a:gd name="connsiteX46" fmla="*/ 510874 w 533803"/>
              <a:gd name="connsiteY46" fmla="*/ 202448 h 572244"/>
              <a:gd name="connsiteX47" fmla="*/ 382179 w 533803"/>
              <a:gd name="connsiteY47" fmla="*/ 301940 h 572244"/>
            </a:gdLst>
            <a:rect l="l" t="t" r="r" b="b"/>
            <a:pathLst>
              <a:path w="533803" h="572244">
                <a:moveTo>
                  <a:pt x="533549" y="195075"/>
                </a:moveTo>
                <a:cubicBezTo>
                  <a:pt x="532766" y="192665"/>
                  <a:pt x="530542" y="190998"/>
                  <a:pt x="528009" y="190915"/>
                </a:cubicBezTo>
                <a:lnTo>
                  <a:pt x="344675" y="185334"/>
                </a:lnTo>
                <a:lnTo>
                  <a:pt x="286393" y="4163"/>
                </a:lnTo>
                <a:cubicBezTo>
                  <a:pt x="285610" y="1754"/>
                  <a:pt x="283427" y="86"/>
                  <a:pt x="280894" y="3"/>
                </a:cubicBezTo>
                <a:cubicBezTo>
                  <a:pt x="278382" y="-79"/>
                  <a:pt x="276055" y="1383"/>
                  <a:pt x="275087" y="3731"/>
                </a:cubicBezTo>
                <a:lnTo>
                  <a:pt x="202140" y="181009"/>
                </a:lnTo>
                <a:lnTo>
                  <a:pt x="6204" y="175037"/>
                </a:lnTo>
                <a:cubicBezTo>
                  <a:pt x="3629" y="174913"/>
                  <a:pt x="1322" y="176499"/>
                  <a:pt x="396" y="178888"/>
                </a:cubicBezTo>
                <a:cubicBezTo>
                  <a:pt x="-510" y="181277"/>
                  <a:pt x="170" y="183974"/>
                  <a:pt x="2126" y="185643"/>
                </a:cubicBezTo>
                <a:lnTo>
                  <a:pt x="149027" y="310055"/>
                </a:lnTo>
                <a:lnTo>
                  <a:pt x="44550" y="563945"/>
                </a:lnTo>
                <a:cubicBezTo>
                  <a:pt x="43521" y="566457"/>
                  <a:pt x="44304" y="569361"/>
                  <a:pt x="46466" y="571009"/>
                </a:cubicBezTo>
                <a:cubicBezTo>
                  <a:pt x="48628" y="572656"/>
                  <a:pt x="51635" y="572656"/>
                  <a:pt x="53797" y="570988"/>
                </a:cubicBezTo>
                <a:lnTo>
                  <a:pt x="264645" y="407982"/>
                </a:lnTo>
                <a:lnTo>
                  <a:pt x="456937" y="570824"/>
                </a:lnTo>
                <a:cubicBezTo>
                  <a:pt x="458049" y="571771"/>
                  <a:pt x="459429" y="572244"/>
                  <a:pt x="460829" y="572244"/>
                </a:cubicBezTo>
                <a:cubicBezTo>
                  <a:pt x="461983" y="572244"/>
                  <a:pt x="463156" y="571915"/>
                  <a:pt x="464165" y="571235"/>
                </a:cubicBezTo>
                <a:cubicBezTo>
                  <a:pt x="466390" y="569732"/>
                  <a:pt x="467378" y="566952"/>
                  <a:pt x="466555" y="564398"/>
                </a:cubicBezTo>
                <a:lnTo>
                  <a:pt x="386050" y="314133"/>
                </a:lnTo>
                <a:lnTo>
                  <a:pt x="531469" y="201707"/>
                </a:lnTo>
                <a:cubicBezTo>
                  <a:pt x="533487" y="200162"/>
                  <a:pt x="534290" y="197505"/>
                  <a:pt x="533508" y="195096"/>
                </a:cubicBezTo>
                <a:close/>
                <a:moveTo>
                  <a:pt x="279967" y="23502"/>
                </a:moveTo>
                <a:lnTo>
                  <a:pt x="331886" y="184942"/>
                </a:lnTo>
                <a:lnTo>
                  <a:pt x="214991" y="181380"/>
                </a:lnTo>
                <a:lnTo>
                  <a:pt x="279967" y="23502"/>
                </a:lnTo>
                <a:close/>
                <a:moveTo>
                  <a:pt x="23070" y="187579"/>
                </a:moveTo>
                <a:lnTo>
                  <a:pt x="197260" y="192871"/>
                </a:lnTo>
                <a:lnTo>
                  <a:pt x="153867" y="298336"/>
                </a:lnTo>
                <a:lnTo>
                  <a:pt x="23070" y="187579"/>
                </a:lnTo>
                <a:close/>
                <a:moveTo>
                  <a:pt x="64280" y="547675"/>
                </a:moveTo>
                <a:lnTo>
                  <a:pt x="158707" y="318190"/>
                </a:lnTo>
                <a:lnTo>
                  <a:pt x="255295" y="399991"/>
                </a:lnTo>
                <a:lnTo>
                  <a:pt x="64280" y="547675"/>
                </a:lnTo>
                <a:close/>
                <a:moveTo>
                  <a:pt x="163525" y="306512"/>
                </a:moveTo>
                <a:lnTo>
                  <a:pt x="210131" y="193263"/>
                </a:lnTo>
                <a:lnTo>
                  <a:pt x="335820" y="197093"/>
                </a:lnTo>
                <a:lnTo>
                  <a:pt x="372046" y="309746"/>
                </a:lnTo>
                <a:lnTo>
                  <a:pt x="265036" y="392474"/>
                </a:lnTo>
                <a:lnTo>
                  <a:pt x="163525" y="306512"/>
                </a:lnTo>
                <a:close/>
                <a:moveTo>
                  <a:pt x="448699" y="548025"/>
                </a:moveTo>
                <a:lnTo>
                  <a:pt x="274428" y="400445"/>
                </a:lnTo>
                <a:lnTo>
                  <a:pt x="375980" y="321938"/>
                </a:lnTo>
                <a:lnTo>
                  <a:pt x="448699" y="548025"/>
                </a:lnTo>
                <a:close/>
                <a:moveTo>
                  <a:pt x="382179" y="301940"/>
                </a:moveTo>
                <a:lnTo>
                  <a:pt x="348589" y="197505"/>
                </a:lnTo>
                <a:lnTo>
                  <a:pt x="510874" y="202448"/>
                </a:lnTo>
                <a:lnTo>
                  <a:pt x="382179" y="301940"/>
                </a:lnTo>
                <a:close/>
              </a:path>
            </a:pathLst>
          </a:custGeom>
          <a:solidFill>
            <a:schemeClr val="accent2"/>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21221737" flipH="0" flipV="0">
            <a:off x="9991272" y="851372"/>
            <a:ext cx="234613" cy="231938"/>
          </a:xfrm>
          <a:custGeom>
            <a:avLst/>
            <a:gdLst>
              <a:gd name="connsiteX0" fmla="*/ 339938 w 352854"/>
              <a:gd name="connsiteY0" fmla="*/ 136533 h 348832"/>
              <a:gd name="connsiteX1" fmla="*/ 229634 w 352854"/>
              <a:gd name="connsiteY1" fmla="*/ 120428 h 348832"/>
              <a:gd name="connsiteX2" fmla="*/ 204982 w 352854"/>
              <a:gd name="connsiteY2" fmla="*/ 11709 h 348832"/>
              <a:gd name="connsiteX3" fmla="*/ 176850 w 352854"/>
              <a:gd name="connsiteY3" fmla="*/ 8373 h 348832"/>
              <a:gd name="connsiteX4" fmla="*/ 127443 w 352854"/>
              <a:gd name="connsiteY4" fmla="*/ 108297 h 348832"/>
              <a:gd name="connsiteX5" fmla="*/ 16438 w 352854"/>
              <a:gd name="connsiteY5" fmla="*/ 98144 h 348832"/>
              <a:gd name="connsiteX6" fmla="*/ 4576 w 352854"/>
              <a:gd name="connsiteY6" fmla="*/ 123867 h 348832"/>
              <a:gd name="connsiteX7" fmla="*/ 84339 w 352854"/>
              <a:gd name="connsiteY7" fmla="*/ 201735 h 348832"/>
              <a:gd name="connsiteX8" fmla="*/ 40390 w 352854"/>
              <a:gd name="connsiteY8" fmla="*/ 304173 h 348832"/>
              <a:gd name="connsiteX9" fmla="*/ 61190 w 352854"/>
              <a:gd name="connsiteY9" fmla="*/ 323408 h 348832"/>
              <a:gd name="connsiteX10" fmla="*/ 159901 w 352854"/>
              <a:gd name="connsiteY10" fmla="*/ 271592 h 348832"/>
              <a:gd name="connsiteX11" fmla="*/ 243741 w 352854"/>
              <a:gd name="connsiteY11" fmla="*/ 345053 h 348832"/>
              <a:gd name="connsiteX12" fmla="*/ 268475 w 352854"/>
              <a:gd name="connsiteY12" fmla="*/ 331213 h 348832"/>
              <a:gd name="connsiteX13" fmla="*/ 249713 w 352854"/>
              <a:gd name="connsiteY13" fmla="*/ 221321 h 348832"/>
              <a:gd name="connsiteX14" fmla="*/ 345499 w 352854"/>
              <a:gd name="connsiteY14" fmla="*/ 164274 h 348832"/>
              <a:gd name="connsiteX15" fmla="*/ 339980 w 352854"/>
              <a:gd name="connsiteY15" fmla="*/ 136492 h 348832"/>
            </a:gdLst>
            <a:rect l="l" t="t" r="r" b="b"/>
            <a:pathLst>
              <a:path w="352854" h="348832">
                <a:moveTo>
                  <a:pt x="339938" y="136533"/>
                </a:moveTo>
                <a:lnTo>
                  <a:pt x="229634" y="120428"/>
                </a:lnTo>
                <a:lnTo>
                  <a:pt x="204982" y="11709"/>
                </a:lnTo>
                <a:cubicBezTo>
                  <a:pt x="201852" y="-2089"/>
                  <a:pt x="183111" y="-4314"/>
                  <a:pt x="176850" y="8373"/>
                </a:cubicBezTo>
                <a:lnTo>
                  <a:pt x="127443" y="108297"/>
                </a:lnTo>
                <a:lnTo>
                  <a:pt x="16438" y="98144"/>
                </a:lnTo>
                <a:cubicBezTo>
                  <a:pt x="2352" y="96847"/>
                  <a:pt x="-5557" y="113981"/>
                  <a:pt x="4576" y="123867"/>
                </a:cubicBezTo>
                <a:lnTo>
                  <a:pt x="84339" y="201735"/>
                </a:lnTo>
                <a:lnTo>
                  <a:pt x="40390" y="304173"/>
                </a:lnTo>
                <a:cubicBezTo>
                  <a:pt x="34809" y="317189"/>
                  <a:pt x="48649" y="329998"/>
                  <a:pt x="61190" y="323408"/>
                </a:cubicBezTo>
                <a:lnTo>
                  <a:pt x="159901" y="271592"/>
                </a:lnTo>
                <a:lnTo>
                  <a:pt x="243741" y="345053"/>
                </a:lnTo>
                <a:cubicBezTo>
                  <a:pt x="254388" y="354382"/>
                  <a:pt x="270844" y="345176"/>
                  <a:pt x="268475" y="331213"/>
                </a:cubicBezTo>
                <a:lnTo>
                  <a:pt x="249713" y="221321"/>
                </a:lnTo>
                <a:lnTo>
                  <a:pt x="345499" y="164274"/>
                </a:lnTo>
                <a:cubicBezTo>
                  <a:pt x="357670" y="157024"/>
                  <a:pt x="353984" y="138531"/>
                  <a:pt x="339980" y="136492"/>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21221737" flipH="0" flipV="0">
            <a:off x="10220424" y="979540"/>
            <a:ext cx="100522" cy="104292"/>
          </a:xfrm>
          <a:custGeom>
            <a:avLst/>
            <a:gdLst>
              <a:gd name="connsiteX0" fmla="*/ 146948 w 151183"/>
              <a:gd name="connsiteY0" fmla="*/ 73813 h 156854"/>
              <a:gd name="connsiteX1" fmla="*/ 101023 w 151183"/>
              <a:gd name="connsiteY1" fmla="*/ 55937 h 156854"/>
              <a:gd name="connsiteX2" fmla="*/ 101166 w 151183"/>
              <a:gd name="connsiteY2" fmla="*/ 6675 h 156854"/>
              <a:gd name="connsiteX3" fmla="*/ 89387 w 151183"/>
              <a:gd name="connsiteY3" fmla="*/ 2453 h 156854"/>
              <a:gd name="connsiteX4" fmla="*/ 58206 w 151183"/>
              <a:gd name="connsiteY4" fmla="*/ 40594 h 156854"/>
              <a:gd name="connsiteX5" fmla="*/ 11395 w 151183"/>
              <a:gd name="connsiteY5" fmla="*/ 25231 h 156854"/>
              <a:gd name="connsiteX6" fmla="*/ 3734 w 151183"/>
              <a:gd name="connsiteY6" fmla="*/ 35136 h 156854"/>
              <a:gd name="connsiteX7" fmla="*/ 30384 w 151183"/>
              <a:gd name="connsiteY7" fmla="*/ 76573 h 156854"/>
              <a:gd name="connsiteX8" fmla="*/ 1304 w 151183"/>
              <a:gd name="connsiteY8" fmla="*/ 116341 h 156854"/>
              <a:gd name="connsiteX9" fmla="*/ 8347 w 151183"/>
              <a:gd name="connsiteY9" fmla="*/ 126679 h 156854"/>
              <a:gd name="connsiteX10" fmla="*/ 56003 w 151183"/>
              <a:gd name="connsiteY10" fmla="*/ 114138 h 156854"/>
              <a:gd name="connsiteX11" fmla="*/ 84836 w 151183"/>
              <a:gd name="connsiteY11" fmla="*/ 154091 h 156854"/>
              <a:gd name="connsiteX12" fmla="*/ 96863 w 151183"/>
              <a:gd name="connsiteY12" fmla="*/ 150590 h 156854"/>
              <a:gd name="connsiteX13" fmla="*/ 99663 w 151183"/>
              <a:gd name="connsiteY13" fmla="*/ 101390 h 156854"/>
              <a:gd name="connsiteX14" fmla="*/ 146578 w 151183"/>
              <a:gd name="connsiteY14" fmla="*/ 86314 h 156854"/>
              <a:gd name="connsiteX15" fmla="*/ 146948 w 151183"/>
              <a:gd name="connsiteY15" fmla="*/ 73793 h 156854"/>
            </a:gdLst>
            <a:rect l="l" t="t" r="r" b="b"/>
            <a:pathLst>
              <a:path w="151183" h="156854">
                <a:moveTo>
                  <a:pt x="146948" y="73813"/>
                </a:moveTo>
                <a:lnTo>
                  <a:pt x="101023" y="55937"/>
                </a:lnTo>
                <a:lnTo>
                  <a:pt x="101166" y="6675"/>
                </a:lnTo>
                <a:cubicBezTo>
                  <a:pt x="101166" y="414"/>
                  <a:pt x="93341" y="-2387"/>
                  <a:pt x="89387" y="2453"/>
                </a:cubicBezTo>
                <a:lnTo>
                  <a:pt x="58206" y="40594"/>
                </a:lnTo>
                <a:lnTo>
                  <a:pt x="11395" y="25231"/>
                </a:lnTo>
                <a:cubicBezTo>
                  <a:pt x="5443" y="23274"/>
                  <a:pt x="357" y="29865"/>
                  <a:pt x="3734" y="35136"/>
                </a:cubicBezTo>
                <a:lnTo>
                  <a:pt x="30384" y="76573"/>
                </a:lnTo>
                <a:lnTo>
                  <a:pt x="1304" y="116341"/>
                </a:lnTo>
                <a:cubicBezTo>
                  <a:pt x="-2383" y="121387"/>
                  <a:pt x="2312" y="128286"/>
                  <a:pt x="8347" y="126679"/>
                </a:cubicBezTo>
                <a:lnTo>
                  <a:pt x="56003" y="114138"/>
                </a:lnTo>
                <a:lnTo>
                  <a:pt x="84836" y="154091"/>
                </a:lnTo>
                <a:cubicBezTo>
                  <a:pt x="88501" y="159157"/>
                  <a:pt x="96491" y="156830"/>
                  <a:pt x="96863" y="150590"/>
                </a:cubicBezTo>
                <a:lnTo>
                  <a:pt x="99663" y="101390"/>
                </a:lnTo>
                <a:lnTo>
                  <a:pt x="146578" y="86314"/>
                </a:lnTo>
                <a:cubicBezTo>
                  <a:pt x="152530" y="84399"/>
                  <a:pt x="152777" y="76058"/>
                  <a:pt x="146948" y="73793"/>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21221737" flipH="0" flipV="0">
            <a:off x="9913227" y="996104"/>
            <a:ext cx="70922" cy="73245"/>
          </a:xfrm>
          <a:custGeom>
            <a:avLst/>
            <a:gdLst>
              <a:gd name="connsiteX0" fmla="*/ 34403 w 106665"/>
              <a:gd name="connsiteY0" fmla="*/ 105404 h 110159"/>
              <a:gd name="connsiteX1" fmla="*/ 42641 w 106665"/>
              <a:gd name="connsiteY1" fmla="*/ 108493 h 110159"/>
              <a:gd name="connsiteX2" fmla="*/ 64945 w 106665"/>
              <a:gd name="connsiteY2" fmla="*/ 82008 h 110159"/>
              <a:gd name="connsiteX3" fmla="*/ 97690 w 106665"/>
              <a:gd name="connsiteY3" fmla="*/ 93294 h 110159"/>
              <a:gd name="connsiteX4" fmla="*/ 103168 w 106665"/>
              <a:gd name="connsiteY4" fmla="*/ 86415 h 110159"/>
              <a:gd name="connsiteX5" fmla="*/ 84860 w 106665"/>
              <a:gd name="connsiteY5" fmla="*/ 57027 h 110159"/>
              <a:gd name="connsiteX6" fmla="*/ 105702 w 106665"/>
              <a:gd name="connsiteY6" fmla="*/ 29389 h 110159"/>
              <a:gd name="connsiteX7" fmla="*/ 100842 w 106665"/>
              <a:gd name="connsiteY7" fmla="*/ 22037 h 110159"/>
              <a:gd name="connsiteX8" fmla="*/ 67230 w 106665"/>
              <a:gd name="connsiteY8" fmla="*/ 30356 h 110159"/>
              <a:gd name="connsiteX9" fmla="*/ 47378 w 106665"/>
              <a:gd name="connsiteY9" fmla="*/ 1998 h 110159"/>
              <a:gd name="connsiteX10" fmla="*/ 38893 w 106665"/>
              <a:gd name="connsiteY10" fmla="*/ 4346 h 110159"/>
              <a:gd name="connsiteX11" fmla="*/ 36421 w 106665"/>
              <a:gd name="connsiteY11" fmla="*/ 38883 h 110159"/>
              <a:gd name="connsiteX12" fmla="*/ 3305 w 106665"/>
              <a:gd name="connsiteY12" fmla="*/ 48995 h 110159"/>
              <a:gd name="connsiteX13" fmla="*/ 2914 w 106665"/>
              <a:gd name="connsiteY13" fmla="*/ 57789 h 110159"/>
              <a:gd name="connsiteX14" fmla="*/ 35000 w 106665"/>
              <a:gd name="connsiteY14" fmla="*/ 70805 h 110159"/>
              <a:gd name="connsiteX15" fmla="*/ 34383 w 106665"/>
              <a:gd name="connsiteY15" fmla="*/ 105424 h 110159"/>
            </a:gdLst>
            <a:rect l="l" t="t" r="r" b="b"/>
            <a:pathLst>
              <a:path w="106665" h="110159">
                <a:moveTo>
                  <a:pt x="34403" y="105404"/>
                </a:moveTo>
                <a:cubicBezTo>
                  <a:pt x="34320" y="109790"/>
                  <a:pt x="39819" y="111849"/>
                  <a:pt x="42641" y="108493"/>
                </a:cubicBezTo>
                <a:lnTo>
                  <a:pt x="64945" y="82008"/>
                </a:lnTo>
                <a:lnTo>
                  <a:pt x="97690" y="93294"/>
                </a:lnTo>
                <a:cubicBezTo>
                  <a:pt x="101850" y="94735"/>
                  <a:pt x="105495" y="90143"/>
                  <a:pt x="103168" y="86415"/>
                </a:cubicBezTo>
                <a:lnTo>
                  <a:pt x="84860" y="57027"/>
                </a:lnTo>
                <a:lnTo>
                  <a:pt x="105702" y="29389"/>
                </a:lnTo>
                <a:cubicBezTo>
                  <a:pt x="108358" y="25888"/>
                  <a:pt x="105125" y="20986"/>
                  <a:pt x="100842" y="22037"/>
                </a:cubicBezTo>
                <a:lnTo>
                  <a:pt x="67230" y="30356"/>
                </a:lnTo>
                <a:lnTo>
                  <a:pt x="47378" y="1998"/>
                </a:lnTo>
                <a:cubicBezTo>
                  <a:pt x="44865" y="-1606"/>
                  <a:pt x="39202" y="-41"/>
                  <a:pt x="38893" y="4346"/>
                </a:cubicBezTo>
                <a:lnTo>
                  <a:pt x="36421" y="38883"/>
                </a:lnTo>
                <a:lnTo>
                  <a:pt x="3305" y="48995"/>
                </a:lnTo>
                <a:cubicBezTo>
                  <a:pt x="-896" y="50272"/>
                  <a:pt x="-1164" y="56141"/>
                  <a:pt x="2914" y="57789"/>
                </a:cubicBezTo>
                <a:lnTo>
                  <a:pt x="35000" y="70805"/>
                </a:lnTo>
                <a:lnTo>
                  <a:pt x="34383" y="105424"/>
                </a:ln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682081" y="1620252"/>
            <a:ext cx="3986464" cy="3986464"/>
          </a:xfrm>
          <a:prstGeom prst="teardrop">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760623" y="1692444"/>
            <a:ext cx="3842080" cy="3842080"/>
          </a:xfrm>
          <a:prstGeom prst="teardrop">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5293893" y="1812758"/>
            <a:ext cx="176466" cy="176464"/>
          </a:xfrm>
          <a:prstGeom prst="ellipse">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2093493" y="3050784"/>
            <a:ext cx="3232235" cy="1374216"/>
          </a:xfrm>
          <a:prstGeom prst="rect">
            <a:avLst/>
          </a:prstGeom>
          <a:noFill/>
          <a:ln>
            <a:noFill/>
          </a:ln>
        </p:spPr>
        <p:txBody>
          <a:bodyPr vert="horz" wrap="square" lIns="0" tIns="0" rIns="0" bIns="0" rtlCol="0" anchor="t"/>
          <a:lstStyle/>
          <a:p>
            <a:pPr algn="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回顾我们自己在组织奏乐活动时，最常遇到的挑战如纪律混乱、节奏不合、幼儿兴趣不持久等。</a:t>
            </a:r>
            <a:endParaRPr kumimoji="1" lang="zh-CN" altLang="en-US"/>
          </a:p>
        </p:txBody>
      </p:sp>
      <p:sp>
        <p:nvSpPr>
          <p:cNvPr id="10" name="标题 1"/>
          <p:cNvSpPr txBox="1"/>
          <p:nvPr/>
        </p:nvSpPr>
        <p:spPr>
          <a:xfrm rot="0" flipH="0" flipV="0">
            <a:off x="6510755" y="1620252"/>
            <a:ext cx="3986464" cy="3986464"/>
          </a:xfrm>
          <a:prstGeom prst="teardrop">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589297" y="1692444"/>
            <a:ext cx="3842080" cy="3842080"/>
          </a:xfrm>
          <a:prstGeom prst="teardrop">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0122567" y="1812758"/>
            <a:ext cx="176466" cy="176464"/>
          </a:xfrm>
          <a:prstGeom prst="ellipse">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6922167" y="3050784"/>
            <a:ext cx="3232235" cy="1374216"/>
          </a:xfrm>
          <a:prstGeom prst="rect">
            <a:avLst/>
          </a:prstGeom>
          <a:noFill/>
          <a:ln>
            <a:noFill/>
          </a:ln>
        </p:spPr>
        <p:txBody>
          <a:bodyPr vert="horz" wrap="square" lIns="0" tIns="0" rIns="0" bIns="0" rtlCol="0" anchor="t"/>
          <a:lstStyle/>
          <a:p>
            <a:pPr algn="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共同探讨如何解决这些问题，集思广益，寻求有效的解决方案。</a:t>
            </a:r>
            <a:endParaRPr kumimoji="1" lang="zh-CN" altLang="en-US"/>
          </a:p>
        </p:txBody>
      </p:sp>
      <p:sp>
        <p:nvSpPr>
          <p:cNvPr id="14" name="标题 1"/>
          <p:cNvSpPr txBox="1"/>
          <p:nvPr/>
        </p:nvSpPr>
        <p:spPr>
          <a:xfrm rot="0" flipH="0" flipV="0">
            <a:off x="2438399" y="2221832"/>
            <a:ext cx="2887329" cy="756760"/>
          </a:xfrm>
          <a:prstGeom prst="rect">
            <a:avLst/>
          </a:prstGeom>
          <a:noFill/>
          <a:ln>
            <a:noFill/>
          </a:ln>
        </p:spPr>
        <p:txBody>
          <a:bodyPr vert="horz" wrap="square" lIns="0" tIns="0" rIns="0" bIns="0" rtlCol="0" anchor="ctr"/>
          <a:lstStyle/>
          <a:p>
            <a:pPr algn="r">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常见挑战</a:t>
            </a:r>
            <a:endParaRPr kumimoji="1" lang="zh-CN" altLang="en-US"/>
          </a:p>
        </p:txBody>
      </p:sp>
      <p:sp>
        <p:nvSpPr>
          <p:cNvPr id="15" name="标题 1"/>
          <p:cNvSpPr txBox="1"/>
          <p:nvPr/>
        </p:nvSpPr>
        <p:spPr>
          <a:xfrm rot="0" flipH="0" flipV="0">
            <a:off x="7279773" y="2221832"/>
            <a:ext cx="2874629" cy="756760"/>
          </a:xfrm>
          <a:prstGeom prst="rect">
            <a:avLst/>
          </a:prstGeom>
          <a:noFill/>
          <a:ln>
            <a:noFill/>
          </a:ln>
        </p:spPr>
        <p:txBody>
          <a:bodyPr vert="horz" wrap="square" lIns="0" tIns="0" rIns="0" bIns="0" rtlCol="0" anchor="ctr"/>
          <a:lstStyle/>
          <a:p>
            <a:pPr algn="r">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解决方式探讨</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问题诊断</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10260" y="1627463"/>
            <a:ext cx="10199872" cy="1801537"/>
          </a:xfrm>
          <a:prstGeom prst="roundRect">
            <a:avLst>
              <a:gd name="adj" fmla="val 6565"/>
            </a:avLst>
          </a:prstGeom>
          <a:solidFill>
            <a:schemeClr val="bg1"/>
          </a:solidFill>
          <a:ln w="12700" cap="sq">
            <a:solidFill>
              <a:schemeClr val="accent1"/>
            </a:solidFill>
            <a:miter/>
          </a:ln>
          <a:effectLst>
            <a:outerShdw dist="177800" blurRad="495300" dir="2700000" sx="99000" sy="99000" kx="0" ky="0" algn="tl" rotWithShape="0">
              <a:schemeClr val="accent2">
                <a:lumMod val="50000"/>
                <a:alpha val="23000"/>
              </a:schemeClr>
            </a:outerShdw>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1010260" y="3922598"/>
            <a:ext cx="10199872" cy="1801537"/>
          </a:xfrm>
          <a:prstGeom prst="roundRect">
            <a:avLst>
              <a:gd name="adj" fmla="val 6565"/>
            </a:avLst>
          </a:prstGeom>
          <a:solidFill>
            <a:schemeClr val="bg1"/>
          </a:solidFill>
          <a:ln w="12700" cap="sq">
            <a:solidFill>
              <a:schemeClr val="accent1"/>
            </a:solidFill>
            <a:miter/>
          </a:ln>
          <a:effectLst>
            <a:outerShdw dist="177800" blurRad="495300" dir="2700000" sx="99000" sy="99000" kx="0" ky="0" algn="tl" rotWithShape="0">
              <a:schemeClr val="accent2">
                <a:lumMod val="50000"/>
                <a:alpha val="23000"/>
              </a:schemeClr>
            </a:outerShdw>
          </a:effectLst>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0" flipV="0">
            <a:off x="767556" y="1816768"/>
            <a:ext cx="735263" cy="601579"/>
          </a:xfrm>
          <a:prstGeom prst="flowChartPunchedTape">
            <a:avLst/>
          </a:prstGeom>
          <a:gradFill>
            <a:gsLst>
              <a:gs pos="0">
                <a:schemeClr val="accent1"/>
              </a:gs>
              <a:gs pos="91000">
                <a:schemeClr val="accent1"/>
              </a:gs>
            </a:gsLst>
            <a:lin ang="2700000" scaled="0"/>
          </a:gradFill>
          <a:ln w="12700" cap="sq">
            <a:noFill/>
            <a:miter/>
          </a:ln>
          <a:effectLst>
            <a:outerShdw dist="38100" blurRad="3810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00000"/>
              </a:lnSpc>
            </a:pPr>
            <a:endParaRPr kumimoji="1" lang="zh-CN" altLang="en-US"/>
          </a:p>
        </p:txBody>
      </p:sp>
      <p:sp>
        <p:nvSpPr>
          <p:cNvPr id="9" name="标题 1"/>
          <p:cNvSpPr txBox="1"/>
          <p:nvPr/>
        </p:nvSpPr>
        <p:spPr>
          <a:xfrm rot="0" flipH="0" flipV="0">
            <a:off x="767556" y="4138864"/>
            <a:ext cx="735263" cy="601579"/>
          </a:xfrm>
          <a:prstGeom prst="flowChartPunchedTape">
            <a:avLst/>
          </a:prstGeom>
          <a:gradFill>
            <a:gsLst>
              <a:gs pos="0">
                <a:schemeClr val="accent1"/>
              </a:gs>
              <a:gs pos="91000">
                <a:schemeClr val="accent1"/>
              </a:gs>
            </a:gsLst>
            <a:lin ang="2700000" scaled="0"/>
          </a:gradFill>
          <a:ln w="12700" cap="sq">
            <a:noFill/>
            <a:miter/>
          </a:ln>
          <a:effectLst>
            <a:outerShdw dist="38100" blurRad="3810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0" flipV="0">
            <a:off x="1948990" y="1821605"/>
            <a:ext cx="8818400" cy="276999"/>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分享内容</a:t>
            </a:r>
            <a:endParaRPr kumimoji="1" lang="zh-CN" altLang="en-US"/>
          </a:p>
        </p:txBody>
      </p:sp>
      <p:sp>
        <p:nvSpPr>
          <p:cNvPr id="11" name="标题 1"/>
          <p:cNvSpPr txBox="1"/>
          <p:nvPr/>
        </p:nvSpPr>
        <p:spPr>
          <a:xfrm rot="0" flipH="0" flipV="0">
            <a:off x="1948989" y="2264085"/>
            <a:ext cx="8818402" cy="104540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请大家分享1 - 2首认为非常适合用于幼儿园奏乐活动的乐曲或儿歌。</a:t>
            </a:r>
            <a:endParaRPr kumimoji="1" lang="zh-CN" altLang="en-US"/>
          </a:p>
        </p:txBody>
      </p:sp>
      <p:sp>
        <p:nvSpPr>
          <p:cNvPr id="12" name="标题 1"/>
          <p:cNvSpPr txBox="1"/>
          <p:nvPr/>
        </p:nvSpPr>
        <p:spPr>
          <a:xfrm rot="0" flipH="0" flipV="0">
            <a:off x="1948989" y="2176038"/>
            <a:ext cx="8818400" cy="45719"/>
          </a:xfrm>
          <a:prstGeom prst="rect">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0">
            <a:off x="1948990" y="4137868"/>
            <a:ext cx="8818400" cy="276999"/>
          </a:xfrm>
          <a:prstGeom prst="rect">
            <a:avLst/>
          </a:prstGeom>
          <a:noFill/>
          <a:ln>
            <a:noFill/>
          </a:ln>
        </p:spPr>
        <p:txBody>
          <a:bodyPr vert="horz" wrap="square" lIns="0" tIns="0" rIns="0" bIns="0" rtlCol="0" anchor="t"/>
          <a:lstStyle/>
          <a:p>
            <a:pPr algn="l">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分享理由说明</a:t>
            </a:r>
            <a:endParaRPr kumimoji="1" lang="zh-CN" altLang="en-US"/>
          </a:p>
        </p:txBody>
      </p:sp>
      <p:sp>
        <p:nvSpPr>
          <p:cNvPr id="14" name="标题 1"/>
          <p:cNvSpPr txBox="1"/>
          <p:nvPr/>
        </p:nvSpPr>
        <p:spPr>
          <a:xfrm rot="0" flipH="0" flipV="0">
            <a:off x="1948989" y="4599218"/>
            <a:ext cx="8818402" cy="955762"/>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说明分享乐曲或儿歌的理由，以便其他教师参考。</a:t>
            </a:r>
            <a:endParaRPr kumimoji="1" lang="zh-CN" altLang="en-US"/>
          </a:p>
        </p:txBody>
      </p:sp>
      <p:sp>
        <p:nvSpPr>
          <p:cNvPr id="15" name="标题 1"/>
          <p:cNvSpPr txBox="1"/>
          <p:nvPr/>
        </p:nvSpPr>
        <p:spPr>
          <a:xfrm rot="0" flipH="0" flipV="0">
            <a:off x="1948989" y="4492301"/>
            <a:ext cx="8818400" cy="45719"/>
          </a:xfrm>
          <a:prstGeom prst="rect">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981868" y="2020800"/>
            <a:ext cx="219436" cy="192113"/>
          </a:xfrm>
          <a:custGeom>
            <a:avLst/>
            <a:gdLst>
              <a:gd name="connsiteX0" fmla="*/ 411293 w 822401"/>
              <a:gd name="connsiteY0" fmla="*/ 234366 h 720000"/>
              <a:gd name="connsiteX1" fmla="*/ 536928 w 822401"/>
              <a:gd name="connsiteY1" fmla="*/ 360000 h 720000"/>
              <a:gd name="connsiteX2" fmla="*/ 411293 w 822401"/>
              <a:gd name="connsiteY2" fmla="*/ 485635 h 720000"/>
              <a:gd name="connsiteX3" fmla="*/ 285659 w 822401"/>
              <a:gd name="connsiteY3" fmla="*/ 360000 h 720000"/>
              <a:gd name="connsiteX4" fmla="*/ 411293 w 822401"/>
              <a:gd name="connsiteY4" fmla="*/ 234366 h 720000"/>
              <a:gd name="connsiteX5" fmla="*/ 411293 w 822401"/>
              <a:gd name="connsiteY5" fmla="*/ 178938 h 720000"/>
              <a:gd name="connsiteX6" fmla="*/ 230231 w 822401"/>
              <a:gd name="connsiteY6" fmla="*/ 360000 h 720000"/>
              <a:gd name="connsiteX7" fmla="*/ 411293 w 822401"/>
              <a:gd name="connsiteY7" fmla="*/ 541063 h 720000"/>
              <a:gd name="connsiteX8" fmla="*/ 592355 w 822401"/>
              <a:gd name="connsiteY8" fmla="*/ 360000 h 720000"/>
              <a:gd name="connsiteX9" fmla="*/ 411293 w 822401"/>
              <a:gd name="connsiteY9" fmla="*/ 178938 h 720000"/>
              <a:gd name="connsiteX10" fmla="*/ 219884 w 822401"/>
              <a:gd name="connsiteY10" fmla="*/ 0 h 720000"/>
              <a:gd name="connsiteX11" fmla="*/ 602517 w 822401"/>
              <a:gd name="connsiteY11" fmla="*/ 0 h 720000"/>
              <a:gd name="connsiteX12" fmla="*/ 627275 w 822401"/>
              <a:gd name="connsiteY12" fmla="*/ 14319 h 720000"/>
              <a:gd name="connsiteX13" fmla="*/ 818591 w 822401"/>
              <a:gd name="connsiteY13" fmla="*/ 345682 h 720000"/>
              <a:gd name="connsiteX14" fmla="*/ 818591 w 822401"/>
              <a:gd name="connsiteY14" fmla="*/ 374319 h 720000"/>
              <a:gd name="connsiteX15" fmla="*/ 627367 w 822401"/>
              <a:gd name="connsiteY15" fmla="*/ 705682 h 720000"/>
              <a:gd name="connsiteX16" fmla="*/ 602609 w 822401"/>
              <a:gd name="connsiteY16" fmla="*/ 720000 h 720000"/>
              <a:gd name="connsiteX17" fmla="*/ 219977 w 822401"/>
              <a:gd name="connsiteY17" fmla="*/ 720000 h 720000"/>
              <a:gd name="connsiteX18" fmla="*/ 195219 w 822401"/>
              <a:gd name="connsiteY18" fmla="*/ 705682 h 720000"/>
              <a:gd name="connsiteX19" fmla="*/ 3811 w 822401"/>
              <a:gd name="connsiteY19" fmla="*/ 374319 h 720000"/>
              <a:gd name="connsiteX20" fmla="*/ 3811 w 822401"/>
              <a:gd name="connsiteY20" fmla="*/ 345682 h 720000"/>
              <a:gd name="connsiteX21" fmla="*/ 195127 w 822401"/>
              <a:gd name="connsiteY21" fmla="*/ 14319 h 720000"/>
              <a:gd name="connsiteX22" fmla="*/ 219884 w 822401"/>
              <a:gd name="connsiteY22" fmla="*/ 0 h 720000"/>
            </a:gdLst>
            <a:rect l="l" t="t" r="r" b="b"/>
            <a:pathLst>
              <a:path w="822401" h="720000">
                <a:moveTo>
                  <a:pt x="411293" y="234366"/>
                </a:moveTo>
                <a:cubicBezTo>
                  <a:pt x="480577" y="234366"/>
                  <a:pt x="536928" y="290716"/>
                  <a:pt x="536928" y="360000"/>
                </a:cubicBezTo>
                <a:cubicBezTo>
                  <a:pt x="536928" y="429284"/>
                  <a:pt x="480577" y="485635"/>
                  <a:pt x="411293" y="485635"/>
                </a:cubicBezTo>
                <a:cubicBezTo>
                  <a:pt x="342009" y="485635"/>
                  <a:pt x="285659" y="429284"/>
                  <a:pt x="285659" y="360000"/>
                </a:cubicBezTo>
                <a:cubicBezTo>
                  <a:pt x="285659" y="290716"/>
                  <a:pt x="342009" y="234366"/>
                  <a:pt x="411293" y="234366"/>
                </a:cubicBezTo>
                <a:close/>
                <a:moveTo>
                  <a:pt x="411293" y="178938"/>
                </a:moveTo>
                <a:cubicBezTo>
                  <a:pt x="311432" y="178938"/>
                  <a:pt x="230231" y="260139"/>
                  <a:pt x="230231" y="360000"/>
                </a:cubicBezTo>
                <a:cubicBezTo>
                  <a:pt x="230231" y="459862"/>
                  <a:pt x="311432" y="541063"/>
                  <a:pt x="411293" y="541063"/>
                </a:cubicBezTo>
                <a:cubicBezTo>
                  <a:pt x="511154" y="541063"/>
                  <a:pt x="592355" y="459862"/>
                  <a:pt x="592355" y="360000"/>
                </a:cubicBezTo>
                <a:cubicBezTo>
                  <a:pt x="592355" y="260139"/>
                  <a:pt x="511154" y="178938"/>
                  <a:pt x="411293" y="178938"/>
                </a:cubicBezTo>
                <a:close/>
                <a:moveTo>
                  <a:pt x="219884" y="0"/>
                </a:moveTo>
                <a:lnTo>
                  <a:pt x="602517" y="0"/>
                </a:lnTo>
                <a:cubicBezTo>
                  <a:pt x="612679" y="0"/>
                  <a:pt x="622194" y="5451"/>
                  <a:pt x="627275" y="14319"/>
                </a:cubicBezTo>
                <a:lnTo>
                  <a:pt x="818591" y="345682"/>
                </a:lnTo>
                <a:cubicBezTo>
                  <a:pt x="823672" y="354550"/>
                  <a:pt x="823672" y="365451"/>
                  <a:pt x="818591" y="374319"/>
                </a:cubicBezTo>
                <a:lnTo>
                  <a:pt x="627367" y="705682"/>
                </a:lnTo>
                <a:cubicBezTo>
                  <a:pt x="622286" y="714550"/>
                  <a:pt x="612771" y="720000"/>
                  <a:pt x="602609" y="720000"/>
                </a:cubicBezTo>
                <a:lnTo>
                  <a:pt x="219977" y="720000"/>
                </a:lnTo>
                <a:cubicBezTo>
                  <a:pt x="209815" y="720000"/>
                  <a:pt x="200300" y="714550"/>
                  <a:pt x="195219" y="705682"/>
                </a:cubicBezTo>
                <a:lnTo>
                  <a:pt x="3811" y="374319"/>
                </a:lnTo>
                <a:cubicBezTo>
                  <a:pt x="-1270" y="365543"/>
                  <a:pt x="-1270" y="354550"/>
                  <a:pt x="3811" y="345682"/>
                </a:cubicBezTo>
                <a:lnTo>
                  <a:pt x="195127" y="14319"/>
                </a:lnTo>
                <a:cubicBezTo>
                  <a:pt x="200208" y="5451"/>
                  <a:pt x="209723" y="0"/>
                  <a:pt x="219884" y="0"/>
                </a:cubicBezTo>
                <a:close/>
              </a:path>
            </a:pathLst>
          </a:custGeom>
          <a:solidFill>
            <a:schemeClr val="bg1"/>
          </a:solidFill>
          <a:ln w="1553" cap="flat">
            <a:noFill/>
            <a:miter/>
          </a:ln>
        </p:spPr>
        <p:txBody>
          <a:bodyPr vert="horz" wrap="square" lIns="91440" tIns="45720" rIns="91440" bIns="45720" rtlCol="0" anchor="ctr"/>
          <a:lstStyle/>
          <a:p>
            <a:pPr algn="l">
              <a:lnSpc>
                <a:spcPct val="100000"/>
              </a:lnSpc>
            </a:pPr>
            <a:endParaRPr kumimoji="1" lang="zh-CN" altLang="en-US"/>
          </a:p>
        </p:txBody>
      </p:sp>
      <p:sp>
        <p:nvSpPr>
          <p:cNvPr id="17" name="标题 1"/>
          <p:cNvSpPr txBox="1"/>
          <p:nvPr/>
        </p:nvSpPr>
        <p:spPr>
          <a:xfrm rot="0" flipH="0" flipV="0">
            <a:off x="1027290" y="4339500"/>
            <a:ext cx="203828" cy="192113"/>
          </a:xfrm>
          <a:custGeom>
            <a:avLst/>
            <a:gdLst>
              <a:gd name="connsiteX0" fmla="*/ 565749 w 763907"/>
              <a:gd name="connsiteY0" fmla="*/ 529546 h 720000"/>
              <a:gd name="connsiteX1" fmla="*/ 585849 w 763907"/>
              <a:gd name="connsiteY1" fmla="*/ 537865 h 720000"/>
              <a:gd name="connsiteX2" fmla="*/ 698960 w 763907"/>
              <a:gd name="connsiteY2" fmla="*/ 650977 h 720000"/>
              <a:gd name="connsiteX3" fmla="*/ 698960 w 763907"/>
              <a:gd name="connsiteY3" fmla="*/ 691178 h 720000"/>
              <a:gd name="connsiteX4" fmla="*/ 678860 w 763907"/>
              <a:gd name="connsiteY4" fmla="*/ 699521 h 720000"/>
              <a:gd name="connsiteX5" fmla="*/ 658760 w 763907"/>
              <a:gd name="connsiteY5" fmla="*/ 691178 h 720000"/>
              <a:gd name="connsiteX6" fmla="*/ 545648 w 763907"/>
              <a:gd name="connsiteY6" fmla="*/ 578066 h 720000"/>
              <a:gd name="connsiteX7" fmla="*/ 545648 w 763907"/>
              <a:gd name="connsiteY7" fmla="*/ 537865 h 720000"/>
              <a:gd name="connsiteX8" fmla="*/ 565749 w 763907"/>
              <a:gd name="connsiteY8" fmla="*/ 529546 h 720000"/>
              <a:gd name="connsiteX9" fmla="*/ 565749 w 763907"/>
              <a:gd name="connsiteY9" fmla="*/ 359807 h 720000"/>
              <a:gd name="connsiteX10" fmla="*/ 735464 w 763907"/>
              <a:gd name="connsiteY10" fmla="*/ 359807 h 720000"/>
              <a:gd name="connsiteX11" fmla="*/ 763907 w 763907"/>
              <a:gd name="connsiteY11" fmla="*/ 388251 h 720000"/>
              <a:gd name="connsiteX12" fmla="*/ 735464 w 763907"/>
              <a:gd name="connsiteY12" fmla="*/ 416695 h 720000"/>
              <a:gd name="connsiteX13" fmla="*/ 565749 w 763907"/>
              <a:gd name="connsiteY13" fmla="*/ 416695 h 720000"/>
              <a:gd name="connsiteX14" fmla="*/ 537305 w 763907"/>
              <a:gd name="connsiteY14" fmla="*/ 388251 h 720000"/>
              <a:gd name="connsiteX15" fmla="*/ 565749 w 763907"/>
              <a:gd name="connsiteY15" fmla="*/ 359807 h 720000"/>
              <a:gd name="connsiteX16" fmla="*/ 678860 w 763907"/>
              <a:gd name="connsiteY16" fmla="*/ 77005 h 720000"/>
              <a:gd name="connsiteX17" fmla="*/ 698960 w 763907"/>
              <a:gd name="connsiteY17" fmla="*/ 85325 h 720000"/>
              <a:gd name="connsiteX18" fmla="*/ 698960 w 763907"/>
              <a:gd name="connsiteY18" fmla="*/ 125525 h 720000"/>
              <a:gd name="connsiteX19" fmla="*/ 585849 w 763907"/>
              <a:gd name="connsiteY19" fmla="*/ 238636 h 720000"/>
              <a:gd name="connsiteX20" fmla="*/ 565749 w 763907"/>
              <a:gd name="connsiteY20" fmla="*/ 246980 h 720000"/>
              <a:gd name="connsiteX21" fmla="*/ 545648 w 763907"/>
              <a:gd name="connsiteY21" fmla="*/ 238636 h 720000"/>
              <a:gd name="connsiteX22" fmla="*/ 545648 w 763907"/>
              <a:gd name="connsiteY22" fmla="*/ 198436 h 720000"/>
              <a:gd name="connsiteX23" fmla="*/ 658760 w 763907"/>
              <a:gd name="connsiteY23" fmla="*/ 85325 h 720000"/>
              <a:gd name="connsiteX24" fmla="*/ 678860 w 763907"/>
              <a:gd name="connsiteY24" fmla="*/ 77005 h 720000"/>
              <a:gd name="connsiteX25" fmla="*/ 362802 w 763907"/>
              <a:gd name="connsiteY25" fmla="*/ 5 h 720000"/>
              <a:gd name="connsiteX26" fmla="*/ 422012 w 763907"/>
              <a:gd name="connsiteY26" fmla="*/ 16490 h 720000"/>
              <a:gd name="connsiteX27" fmla="*/ 481080 w 763907"/>
              <a:gd name="connsiteY27" fmla="*/ 119457 h 720000"/>
              <a:gd name="connsiteX28" fmla="*/ 481080 w 763907"/>
              <a:gd name="connsiteY28" fmla="*/ 600631 h 720000"/>
              <a:gd name="connsiteX29" fmla="*/ 422012 w 763907"/>
              <a:gd name="connsiteY29" fmla="*/ 703598 h 720000"/>
              <a:gd name="connsiteX30" fmla="*/ 361806 w 763907"/>
              <a:gd name="connsiteY30" fmla="*/ 720000 h 720000"/>
              <a:gd name="connsiteX31" fmla="*/ 303306 w 763907"/>
              <a:gd name="connsiteY31" fmla="*/ 704546 h 720000"/>
              <a:gd name="connsiteX32" fmla="*/ 60870 w 763907"/>
              <a:gd name="connsiteY32" fmla="*/ 568300 h 720000"/>
              <a:gd name="connsiteX33" fmla="*/ 0 w 763907"/>
              <a:gd name="connsiteY33" fmla="*/ 464291 h 720000"/>
              <a:gd name="connsiteX34" fmla="*/ 0 w 763907"/>
              <a:gd name="connsiteY34" fmla="*/ 255702 h 720000"/>
              <a:gd name="connsiteX35" fmla="*/ 60870 w 763907"/>
              <a:gd name="connsiteY35" fmla="*/ 151693 h 720000"/>
              <a:gd name="connsiteX36" fmla="*/ 303306 w 763907"/>
              <a:gd name="connsiteY36" fmla="*/ 15447 h 720000"/>
              <a:gd name="connsiteX37" fmla="*/ 362802 w 763907"/>
              <a:gd name="connsiteY37" fmla="*/ 5 h 720000"/>
            </a:gdLst>
            <a:rect l="l" t="t" r="r" b="b"/>
            <a:pathLst>
              <a:path w="763907" h="720000">
                <a:moveTo>
                  <a:pt x="565749" y="529546"/>
                </a:moveTo>
                <a:cubicBezTo>
                  <a:pt x="573025" y="529546"/>
                  <a:pt x="580302" y="532319"/>
                  <a:pt x="585849" y="537865"/>
                </a:cubicBezTo>
                <a:lnTo>
                  <a:pt x="698960" y="650977"/>
                </a:lnTo>
                <a:cubicBezTo>
                  <a:pt x="710054" y="662070"/>
                  <a:pt x="710054" y="680084"/>
                  <a:pt x="698960" y="691178"/>
                </a:cubicBezTo>
                <a:cubicBezTo>
                  <a:pt x="693461" y="696677"/>
                  <a:pt x="686161" y="699521"/>
                  <a:pt x="678860" y="699521"/>
                </a:cubicBezTo>
                <a:cubicBezTo>
                  <a:pt x="671560" y="699521"/>
                  <a:pt x="664259" y="696771"/>
                  <a:pt x="658760" y="691178"/>
                </a:cubicBezTo>
                <a:lnTo>
                  <a:pt x="545648" y="578066"/>
                </a:lnTo>
                <a:cubicBezTo>
                  <a:pt x="534555" y="566973"/>
                  <a:pt x="534555" y="548959"/>
                  <a:pt x="545648" y="537865"/>
                </a:cubicBezTo>
                <a:cubicBezTo>
                  <a:pt x="551195" y="532319"/>
                  <a:pt x="558471" y="529546"/>
                  <a:pt x="565749" y="529546"/>
                </a:cubicBezTo>
                <a:close/>
                <a:moveTo>
                  <a:pt x="565749" y="359807"/>
                </a:moveTo>
                <a:lnTo>
                  <a:pt x="735464" y="359807"/>
                </a:lnTo>
                <a:cubicBezTo>
                  <a:pt x="751202" y="359807"/>
                  <a:pt x="763907" y="372512"/>
                  <a:pt x="763907" y="388251"/>
                </a:cubicBezTo>
                <a:cubicBezTo>
                  <a:pt x="763907" y="403990"/>
                  <a:pt x="751107" y="416695"/>
                  <a:pt x="735464" y="416695"/>
                </a:cubicBezTo>
                <a:lnTo>
                  <a:pt x="565749" y="416695"/>
                </a:lnTo>
                <a:cubicBezTo>
                  <a:pt x="550010" y="416695"/>
                  <a:pt x="537305" y="403990"/>
                  <a:pt x="537305" y="388251"/>
                </a:cubicBezTo>
                <a:cubicBezTo>
                  <a:pt x="537305" y="372512"/>
                  <a:pt x="550010" y="359807"/>
                  <a:pt x="565749" y="359807"/>
                </a:cubicBezTo>
                <a:close/>
                <a:moveTo>
                  <a:pt x="678860" y="77005"/>
                </a:moveTo>
                <a:cubicBezTo>
                  <a:pt x="686137" y="77005"/>
                  <a:pt x="693414" y="79778"/>
                  <a:pt x="698960" y="85325"/>
                </a:cubicBezTo>
                <a:cubicBezTo>
                  <a:pt x="710054" y="96418"/>
                  <a:pt x="710054" y="114432"/>
                  <a:pt x="698960" y="125525"/>
                </a:cubicBezTo>
                <a:lnTo>
                  <a:pt x="585849" y="238636"/>
                </a:lnTo>
                <a:cubicBezTo>
                  <a:pt x="580350" y="244231"/>
                  <a:pt x="573049" y="246980"/>
                  <a:pt x="565749" y="246980"/>
                </a:cubicBezTo>
                <a:cubicBezTo>
                  <a:pt x="558448" y="246980"/>
                  <a:pt x="551147" y="244231"/>
                  <a:pt x="545648" y="238636"/>
                </a:cubicBezTo>
                <a:cubicBezTo>
                  <a:pt x="534555" y="227543"/>
                  <a:pt x="534555" y="209529"/>
                  <a:pt x="545648" y="198436"/>
                </a:cubicBezTo>
                <a:lnTo>
                  <a:pt x="658760" y="85325"/>
                </a:lnTo>
                <a:cubicBezTo>
                  <a:pt x="664306" y="79778"/>
                  <a:pt x="671583" y="77005"/>
                  <a:pt x="678860" y="77005"/>
                </a:cubicBezTo>
                <a:close/>
                <a:moveTo>
                  <a:pt x="362802" y="5"/>
                </a:moveTo>
                <a:cubicBezTo>
                  <a:pt x="383186" y="183"/>
                  <a:pt x="403524" y="5682"/>
                  <a:pt x="422012" y="16490"/>
                </a:cubicBezTo>
                <a:cubicBezTo>
                  <a:pt x="458989" y="38108"/>
                  <a:pt x="481080" y="76601"/>
                  <a:pt x="481080" y="119457"/>
                </a:cubicBezTo>
                <a:lnTo>
                  <a:pt x="481080" y="600631"/>
                </a:lnTo>
                <a:cubicBezTo>
                  <a:pt x="481080" y="643486"/>
                  <a:pt x="458989" y="681980"/>
                  <a:pt x="422012" y="703598"/>
                </a:cubicBezTo>
                <a:cubicBezTo>
                  <a:pt x="403240" y="714501"/>
                  <a:pt x="382475" y="720000"/>
                  <a:pt x="361806" y="720000"/>
                </a:cubicBezTo>
                <a:cubicBezTo>
                  <a:pt x="341706" y="720000"/>
                  <a:pt x="321700" y="714881"/>
                  <a:pt x="303306" y="704546"/>
                </a:cubicBezTo>
                <a:lnTo>
                  <a:pt x="60870" y="568300"/>
                </a:lnTo>
                <a:cubicBezTo>
                  <a:pt x="23324" y="547157"/>
                  <a:pt x="0" y="507336"/>
                  <a:pt x="0" y="464291"/>
                </a:cubicBezTo>
                <a:lnTo>
                  <a:pt x="0" y="255702"/>
                </a:lnTo>
                <a:cubicBezTo>
                  <a:pt x="0" y="212657"/>
                  <a:pt x="23324" y="172742"/>
                  <a:pt x="60870" y="151693"/>
                </a:cubicBezTo>
                <a:lnTo>
                  <a:pt x="303306" y="15447"/>
                </a:lnTo>
                <a:cubicBezTo>
                  <a:pt x="321984" y="4970"/>
                  <a:pt x="342417" y="-173"/>
                  <a:pt x="362802" y="5"/>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cxnSp>
        <p:nvCxnSpPr>
          <p:cNvPr id="18"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9"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资源分享</a:t>
            </a:r>
            <a:endParaRPr kumimoji="1" lang="zh-CN" altLang="en-US"/>
          </a:p>
        </p:txBody>
      </p:sp>
      <p:sp>
        <p:nvSpPr>
          <p:cNvPr id="20"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1"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215072" y="1386959"/>
            <a:ext cx="4563362" cy="4617602"/>
          </a:xfrm>
          <a:prstGeom prst="roundRect">
            <a:avLst>
              <a:gd name="adj" fmla="val 2679"/>
            </a:avLst>
          </a:prstGeom>
          <a:solidFill>
            <a:schemeClr val="bg1"/>
          </a:solidFill>
          <a:ln w="12700" cap="sq">
            <a:gradFill>
              <a:gsLst>
                <a:gs pos="0">
                  <a:schemeClr val="accent1">
                    <a:lumMod val="40000"/>
                    <a:lumOff val="60000"/>
                  </a:schemeClr>
                </a:gs>
                <a:gs pos="41300">
                  <a:schemeClr val="bg1"/>
                </a:gs>
                <a:gs pos="65719">
                  <a:schemeClr val="bg1"/>
                </a:gs>
                <a:gs pos="100000">
                  <a:schemeClr val="accent1">
                    <a:lumMod val="40000"/>
                    <a:lumOff val="60000"/>
                  </a:schemeClr>
                </a:gs>
              </a:gsLst>
              <a:lin ang="2700000" scaled="0"/>
            </a:gradFill>
            <a:miter/>
          </a:ln>
          <a:effectLst>
            <a:outerShdw dist="38100" blurRad="419100" dir="2700000" sx="100000" sy="100000" kx="0" ky="0" algn="tl" rotWithShape="0">
              <a:schemeClr val="accent1">
                <a:lumMod val="75000"/>
                <a:alpha val="24000"/>
              </a:schemeClr>
            </a:outerShdw>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1462290" y="1355891"/>
            <a:ext cx="4064944" cy="2554545"/>
          </a:xfrm>
          <a:prstGeom prst="rect">
            <a:avLst/>
          </a:prstGeom>
          <a:noFill/>
          <a:ln>
            <a:noFill/>
          </a:ln>
        </p:spPr>
        <p:txBody>
          <a:bodyPr vert="horz" wrap="square" lIns="0" tIns="0" rIns="0" bIns="0" rtlCol="0" anchor="ctr"/>
          <a:lstStyle/>
          <a:p>
            <a:pPr algn="ctr">
              <a:lnSpc>
                <a:spcPct val="100000"/>
              </a:lnSpc>
            </a:pPr>
            <a:r>
              <a:rPr kumimoji="1" lang="en-US" altLang="zh-CN" sz="13800">
                <a:ln w="12700">
                  <a:noFill/>
                </a:ln>
                <a:solidFill>
                  <a:srgbClr val="D59108">
                    <a:alpha val="100000"/>
                  </a:srgbClr>
                </a:solidFill>
                <a:latin typeface="OPPOSans B"/>
                <a:ea typeface="OPPOSans B"/>
                <a:cs typeface="OPPOSans B"/>
              </a:rPr>
              <a:t>1</a:t>
            </a:r>
            <a:endParaRPr kumimoji="1" lang="zh-CN" altLang="en-US"/>
          </a:p>
        </p:txBody>
      </p:sp>
      <p:sp>
        <p:nvSpPr>
          <p:cNvPr id="8" name="标题 1"/>
          <p:cNvSpPr txBox="1"/>
          <p:nvPr/>
        </p:nvSpPr>
        <p:spPr>
          <a:xfrm rot="0" flipH="0" flipV="0">
            <a:off x="1462290" y="3850738"/>
            <a:ext cx="4068925" cy="276999"/>
          </a:xfrm>
          <a:prstGeom prst="rect">
            <a:avLst/>
          </a:prstGeom>
          <a:noFill/>
          <a:ln>
            <a:noFill/>
          </a:ln>
        </p:spPr>
        <p:txBody>
          <a:bodyPr vert="horz" wrap="square" lIns="0" tIns="0" rIns="0" bIns="0" rtlCol="0" anchor="t"/>
          <a:lstStyle/>
          <a:p>
            <a:pPr algn="ctr">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设计要求</a:t>
            </a:r>
            <a:endParaRPr kumimoji="1" lang="zh-CN" altLang="en-US"/>
          </a:p>
        </p:txBody>
      </p:sp>
      <p:sp>
        <p:nvSpPr>
          <p:cNvPr id="9" name="标题 1"/>
          <p:cNvSpPr txBox="1"/>
          <p:nvPr/>
        </p:nvSpPr>
        <p:spPr>
          <a:xfrm rot="0" flipH="0" flipV="0">
            <a:off x="3198109" y="4251450"/>
            <a:ext cx="597287" cy="45719"/>
          </a:xfrm>
          <a:prstGeom prst="rect">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0" flipV="0">
            <a:off x="1462290" y="4420882"/>
            <a:ext cx="4068925" cy="145413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以一首具体的乐曲（如《巡逻兵进行曲》）为例，分组设计一个包含四个基本流程的详细教案。</a:t>
            </a:r>
            <a:endParaRPr kumimoji="1" lang="zh-CN" altLang="en-US"/>
          </a:p>
        </p:txBody>
      </p:sp>
      <p:sp>
        <p:nvSpPr>
          <p:cNvPr id="11" name="标题 1"/>
          <p:cNvSpPr txBox="1"/>
          <p:nvPr/>
        </p:nvSpPr>
        <p:spPr>
          <a:xfrm rot="0" flipH="0" flipV="0">
            <a:off x="6406696" y="1392735"/>
            <a:ext cx="4563362" cy="4617602"/>
          </a:xfrm>
          <a:prstGeom prst="roundRect">
            <a:avLst>
              <a:gd name="adj" fmla="val 2679"/>
            </a:avLst>
          </a:prstGeom>
          <a:solidFill>
            <a:schemeClr val="bg1"/>
          </a:solidFill>
          <a:ln w="12700" cap="sq">
            <a:gradFill>
              <a:gsLst>
                <a:gs pos="0">
                  <a:schemeClr val="accent1">
                    <a:lumMod val="40000"/>
                    <a:lumOff val="60000"/>
                  </a:schemeClr>
                </a:gs>
                <a:gs pos="41300">
                  <a:schemeClr val="bg1"/>
                </a:gs>
                <a:gs pos="65719">
                  <a:schemeClr val="bg1"/>
                </a:gs>
                <a:gs pos="100000">
                  <a:schemeClr val="accent1">
                    <a:lumMod val="40000"/>
                    <a:lumOff val="60000"/>
                  </a:schemeClr>
                </a:gs>
              </a:gsLst>
              <a:lin ang="2700000" scaled="0"/>
            </a:gradFill>
            <a:miter/>
          </a:ln>
          <a:effectLst>
            <a:outerShdw dist="38100" blurRad="419100" dir="2700000" sx="100000" sy="100000" kx="0" ky="0" algn="tl" rotWithShape="0">
              <a:schemeClr val="accent1">
                <a:lumMod val="75000"/>
                <a:alpha val="24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0" flipH="0" flipV="0">
            <a:off x="6664767" y="1361667"/>
            <a:ext cx="4058072" cy="2554545"/>
          </a:xfrm>
          <a:prstGeom prst="rect">
            <a:avLst/>
          </a:prstGeom>
          <a:noFill/>
          <a:ln>
            <a:noFill/>
          </a:ln>
        </p:spPr>
        <p:txBody>
          <a:bodyPr vert="horz" wrap="square" lIns="0" tIns="0" rIns="0" bIns="0" rtlCol="0" anchor="ctr"/>
          <a:lstStyle/>
          <a:p>
            <a:pPr algn="ctr">
              <a:lnSpc>
                <a:spcPct val="100000"/>
              </a:lnSpc>
            </a:pPr>
            <a:r>
              <a:rPr kumimoji="1" lang="en-US" altLang="zh-CN" sz="13800">
                <a:ln w="12700">
                  <a:noFill/>
                </a:ln>
                <a:solidFill>
                  <a:srgbClr val="D59108">
                    <a:alpha val="100000"/>
                  </a:srgbClr>
                </a:solidFill>
                <a:latin typeface="OPPOSans B"/>
                <a:ea typeface="OPPOSans B"/>
                <a:cs typeface="OPPOSans B"/>
              </a:rPr>
              <a:t>2</a:t>
            </a:r>
            <a:endParaRPr kumimoji="1" lang="zh-CN" altLang="en-US"/>
          </a:p>
        </p:txBody>
      </p:sp>
      <p:sp>
        <p:nvSpPr>
          <p:cNvPr id="13" name="标题 1"/>
          <p:cNvSpPr txBox="1"/>
          <p:nvPr/>
        </p:nvSpPr>
        <p:spPr>
          <a:xfrm rot="0" flipH="0" flipV="0">
            <a:off x="6653914" y="3856514"/>
            <a:ext cx="4068925" cy="276999"/>
          </a:xfrm>
          <a:prstGeom prst="rect">
            <a:avLst/>
          </a:prstGeom>
          <a:noFill/>
          <a:ln>
            <a:noFill/>
          </a:ln>
        </p:spPr>
        <p:txBody>
          <a:bodyPr vert="horz" wrap="square" lIns="0" tIns="0" rIns="0" bIns="0" rtlCol="0" anchor="t"/>
          <a:lstStyle/>
          <a:p>
            <a:pPr algn="ctr">
              <a:lnSpc>
                <a:spcPct val="10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设计意义</a:t>
            </a:r>
            <a:endParaRPr kumimoji="1" lang="zh-CN" altLang="en-US"/>
          </a:p>
        </p:txBody>
      </p:sp>
      <p:sp>
        <p:nvSpPr>
          <p:cNvPr id="14" name="标题 1"/>
          <p:cNvSpPr txBox="1"/>
          <p:nvPr/>
        </p:nvSpPr>
        <p:spPr>
          <a:xfrm rot="0" flipH="0" flipV="0">
            <a:off x="8389733" y="4257226"/>
            <a:ext cx="597287" cy="45719"/>
          </a:xfrm>
          <a:prstGeom prst="rect">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0" flipH="0" flipV="0">
            <a:off x="6653914" y="4426658"/>
            <a:ext cx="4068925" cy="145413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通过案例设计，加深教师对奏乐活动流程的理解和应用，提高教学实践能力。</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案例设计</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21306073" flipH="0" flipV="0">
            <a:off x="1356125" y="1159894"/>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43018" y="1164299"/>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0625886" flipH="1" flipV="0">
            <a:off x="1840689" y="1164299"/>
            <a:ext cx="2442342" cy="565568"/>
          </a:xfrm>
          <a:prstGeom prst="homePlate">
            <a:avLst/>
          </a:pr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20625886" flipH="0" flipV="0">
            <a:off x="2050028" y="1669028"/>
            <a:ext cx="112601" cy="112601"/>
          </a:xfrm>
          <a:prstGeom prst="ellipse">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625886" flipH="0" flipV="0">
            <a:off x="2209143" y="1207681"/>
            <a:ext cx="1978721" cy="399224"/>
          </a:xfrm>
          <a:prstGeom prst="rect">
            <a:avLst/>
          </a:prstGeom>
          <a:noFill/>
          <a:ln w="127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2485451" y="1318748"/>
            <a:ext cx="1426106" cy="177092"/>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1608017" y="1482080"/>
            <a:ext cx="499337" cy="499337"/>
          </a:xfrm>
          <a:prstGeom prst="arc">
            <a:avLst>
              <a:gd name="adj1" fmla="val 2221189"/>
              <a:gd name="adj2" fmla="val 0"/>
            </a:avLst>
          </a:prstGeom>
          <a:noFill/>
          <a:ln w="25400" cap="sq">
            <a:solidFill>
              <a:schemeClr val="tx1">
                <a:lumMod val="85000"/>
                <a:lumOff val="15000"/>
              </a:schemeClr>
            </a:solid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3" name="图片"/>
          <p:cNvPicPr>
            <a:picLocks noChangeAspect="1"/>
          </p:cNvPicPr>
          <p:nvPr/>
        </p:nvPicPr>
        <p:blipFill>
          <a:blip r:embed="rId4">
            <a:alphaModFix amt="100000"/>
          </a:blip>
          <a:srcRect l="32500" t="18217" r="30833" b="2232"/>
          <a:stretch>
            <a:fillRect/>
          </a:stretch>
        </p:blipFill>
        <p:spPr>
          <a:xfrm rot="0" flipH="1" flipV="0">
            <a:off x="8688540" y="2188371"/>
            <a:ext cx="3776273" cy="4591604"/>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14" name="图片"/>
          <p:cNvPicPr>
            <a:picLocks noChangeAspect="1"/>
          </p:cNvPicPr>
          <p:nvPr/>
        </p:nvPicPr>
        <p:blipFill>
          <a:blip r:embed="rId5">
            <a:alphaModFix amt="100000"/>
          </a:blip>
          <a:srcRect l="5417" t="20261" r="58646" b="7623"/>
          <a:stretch>
            <a:fillRect/>
          </a:stretch>
        </p:blipFill>
        <p:spPr>
          <a:xfrm rot="0" flipH="0" flipV="0">
            <a:off x="127835" y="3181185"/>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5" name="标题 1"/>
          <p:cNvSpPr txBox="1"/>
          <p:nvPr/>
        </p:nvSpPr>
        <p:spPr>
          <a:xfrm rot="0" flipH="0" flipV="0">
            <a:off x="3244851" y="3181401"/>
            <a:ext cx="5702298" cy="1350788"/>
          </a:xfrm>
          <a:prstGeom prst="rect">
            <a:avLst/>
          </a:prstGeom>
          <a:noFill/>
          <a:ln>
            <a:noFill/>
          </a:ln>
        </p:spPr>
        <p:txBody>
          <a:bodyPr vert="horz" wrap="square" lIns="91440" tIns="45720" rIns="91440" bIns="45720" rtlCol="0" anchor="t"/>
          <a:lstStyle/>
          <a:p>
            <a:pPr algn="ctr">
              <a:lnSpc>
                <a:spcPct val="130000"/>
              </a:lnSpc>
            </a:pPr>
            <a:r>
              <a:rPr kumimoji="1" lang="en-US" altLang="zh-CN" sz="3796">
                <a:ln w="12700">
                  <a:noFill/>
                </a:ln>
                <a:solidFill>
                  <a:srgbClr val="9C5A0A">
                    <a:alpha val="100000"/>
                  </a:srgbClr>
                </a:solidFill>
                <a:latin typeface="Source Han Sans CN Bold Bold"/>
                <a:ea typeface="Source Han Sans CN Bold Bold"/>
                <a:cs typeface="Source Han Sans CN Bold Bold"/>
              </a:rPr>
              <a:t>引导幼儿进行配器创作的注意事项</a:t>
            </a:r>
            <a:endParaRPr kumimoji="1" lang="zh-CN" altLang="en-US"/>
          </a:p>
        </p:txBody>
      </p:sp>
      <p:sp>
        <p:nvSpPr>
          <p:cNvPr id="16" name="标题 1"/>
          <p:cNvSpPr txBox="1"/>
          <p:nvPr/>
        </p:nvSpPr>
        <p:spPr>
          <a:xfrm rot="0" flipH="0" flipV="0">
            <a:off x="4162135" y="1881899"/>
            <a:ext cx="2263875" cy="1350788"/>
          </a:xfrm>
          <a:prstGeom prst="rect">
            <a:avLst/>
          </a:prstGeom>
          <a:noFill/>
          <a:ln>
            <a:noFill/>
          </a:ln>
        </p:spPr>
        <p:txBody>
          <a:bodyPr vert="horz" wrap="square" lIns="91440" tIns="45720" rIns="91440" bIns="45720" rtlCol="0" anchor="b"/>
          <a:lstStyle/>
          <a:p>
            <a:pPr algn="r">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7" name="标题 1"/>
          <p:cNvSpPr txBox="1"/>
          <p:nvPr/>
        </p:nvSpPr>
        <p:spPr>
          <a:xfrm rot="0" flipH="0" flipV="0">
            <a:off x="6639801" y="1041400"/>
            <a:ext cx="1575218" cy="2191287"/>
          </a:xfrm>
          <a:prstGeom prst="rect">
            <a:avLst/>
          </a:prstGeom>
          <a:noFill/>
          <a:ln>
            <a:noFill/>
          </a:ln>
        </p:spPr>
        <p:txBody>
          <a:bodyPr vert="horz" wrap="square" lIns="91440" tIns="45720" rIns="91440" bIns="45720" rtlCol="0" anchor="b"/>
          <a:lstStyle/>
          <a:p>
            <a:pPr algn="l">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04</a:t>
            </a:r>
            <a:endParaRPr kumimoji="1" lang="zh-CN" altLang="en-US"/>
          </a:p>
        </p:txBody>
      </p:sp>
      <p:pic>
        <p:nvPicPr>
          <p:cNvPr id="18" name="图片"/>
          <p:cNvPicPr>
            <a:picLocks noChangeAspect="1"/>
          </p:cNvPicPr>
          <p:nvPr/>
        </p:nvPicPr>
        <p:blipFill>
          <a:blip r:embed="rId6">
            <a:alphaModFix amt="100000"/>
          </a:blip>
          <a:srcRect l="0" t="0" r="0" b="0"/>
          <a:stretch>
            <a:fillRect/>
          </a:stretch>
        </p:blipFill>
        <p:spPr>
          <a:xfrm rot="0" flipH="0" flipV="0">
            <a:off x="8480791" y="2081264"/>
            <a:ext cx="819685" cy="657225"/>
          </a:xfrm>
          <a:prstGeom prst="rect">
            <a:avLst/>
          </a:prstGeom>
          <a:noFill/>
          <a:ln>
            <a:noFill/>
          </a:ln>
        </p:spPr>
      </p:pic>
      <p:pic>
        <p:nvPicPr>
          <p:cNvPr id="19" name="图片"/>
          <p:cNvPicPr>
            <a:picLocks noChangeAspect="1"/>
          </p:cNvPicPr>
          <p:nvPr/>
        </p:nvPicPr>
        <p:blipFill>
          <a:blip r:embed="rId7">
            <a:alphaModFix amt="100000"/>
          </a:blip>
          <a:srcRect l="0" t="0" r="0" b="0"/>
          <a:stretch>
            <a:fillRect/>
          </a:stretch>
        </p:blipFill>
        <p:spPr>
          <a:xfrm rot="0" flipH="0" flipV="0">
            <a:off x="2446687" y="3102065"/>
            <a:ext cx="487183" cy="540289"/>
          </a:xfrm>
          <a:prstGeom prst="rect">
            <a:avLst/>
          </a:prstGeom>
          <a:noFill/>
          <a:ln>
            <a:noFill/>
          </a:ln>
        </p:spPr>
      </p:pic>
      <p:sp>
        <p:nvSpPr>
          <p:cNvPr id="20" name="标题 1"/>
          <p:cNvSpPr txBox="1"/>
          <p:nvPr/>
        </p:nvSpPr>
        <p:spPr>
          <a:xfrm rot="0" flipH="0" flipV="0">
            <a:off x="3302489" y="5103176"/>
            <a:ext cx="365913" cy="392264"/>
          </a:xfrm>
          <a:custGeom>
            <a:avLst/>
            <a:gdLst>
              <a:gd name="connsiteX0" fmla="*/ 533549 w 533803"/>
              <a:gd name="connsiteY0" fmla="*/ 195075 h 572244"/>
              <a:gd name="connsiteX1" fmla="*/ 528009 w 533803"/>
              <a:gd name="connsiteY1" fmla="*/ 190915 h 572244"/>
              <a:gd name="connsiteX2" fmla="*/ 344675 w 533803"/>
              <a:gd name="connsiteY2" fmla="*/ 185334 h 572244"/>
              <a:gd name="connsiteX3" fmla="*/ 286393 w 533803"/>
              <a:gd name="connsiteY3" fmla="*/ 4163 h 572244"/>
              <a:gd name="connsiteX4" fmla="*/ 280894 w 533803"/>
              <a:gd name="connsiteY4" fmla="*/ 3 h 572244"/>
              <a:gd name="connsiteX5" fmla="*/ 275087 w 533803"/>
              <a:gd name="connsiteY5" fmla="*/ 3731 h 572244"/>
              <a:gd name="connsiteX6" fmla="*/ 202140 w 533803"/>
              <a:gd name="connsiteY6" fmla="*/ 181009 h 572244"/>
              <a:gd name="connsiteX7" fmla="*/ 6204 w 533803"/>
              <a:gd name="connsiteY7" fmla="*/ 175037 h 572244"/>
              <a:gd name="connsiteX8" fmla="*/ 396 w 533803"/>
              <a:gd name="connsiteY8" fmla="*/ 178888 h 572244"/>
              <a:gd name="connsiteX9" fmla="*/ 2126 w 533803"/>
              <a:gd name="connsiteY9" fmla="*/ 185643 h 572244"/>
              <a:gd name="connsiteX10" fmla="*/ 149027 w 533803"/>
              <a:gd name="connsiteY10" fmla="*/ 310055 h 572244"/>
              <a:gd name="connsiteX11" fmla="*/ 44550 w 533803"/>
              <a:gd name="connsiteY11" fmla="*/ 563945 h 572244"/>
              <a:gd name="connsiteX12" fmla="*/ 46466 w 533803"/>
              <a:gd name="connsiteY12" fmla="*/ 571009 h 572244"/>
              <a:gd name="connsiteX13" fmla="*/ 53797 w 533803"/>
              <a:gd name="connsiteY13" fmla="*/ 570988 h 572244"/>
              <a:gd name="connsiteX14" fmla="*/ 264645 w 533803"/>
              <a:gd name="connsiteY14" fmla="*/ 407982 h 572244"/>
              <a:gd name="connsiteX15" fmla="*/ 456937 w 533803"/>
              <a:gd name="connsiteY15" fmla="*/ 570824 h 572244"/>
              <a:gd name="connsiteX16" fmla="*/ 460829 w 533803"/>
              <a:gd name="connsiteY16" fmla="*/ 572244 h 572244"/>
              <a:gd name="connsiteX17" fmla="*/ 464165 w 533803"/>
              <a:gd name="connsiteY17" fmla="*/ 571235 h 572244"/>
              <a:gd name="connsiteX18" fmla="*/ 466555 w 533803"/>
              <a:gd name="connsiteY18" fmla="*/ 564398 h 572244"/>
              <a:gd name="connsiteX19" fmla="*/ 386050 w 533803"/>
              <a:gd name="connsiteY19" fmla="*/ 314133 h 572244"/>
              <a:gd name="connsiteX20" fmla="*/ 531469 w 533803"/>
              <a:gd name="connsiteY20" fmla="*/ 201707 h 572244"/>
              <a:gd name="connsiteX21" fmla="*/ 533508 w 533803"/>
              <a:gd name="connsiteY21" fmla="*/ 195096 h 572244"/>
              <a:gd name="connsiteX22" fmla="*/ 279967 w 533803"/>
              <a:gd name="connsiteY22" fmla="*/ 23502 h 572244"/>
              <a:gd name="connsiteX23" fmla="*/ 331886 w 533803"/>
              <a:gd name="connsiteY23" fmla="*/ 184942 h 572244"/>
              <a:gd name="connsiteX24" fmla="*/ 214991 w 533803"/>
              <a:gd name="connsiteY24" fmla="*/ 181380 h 572244"/>
              <a:gd name="connsiteX25" fmla="*/ 279967 w 533803"/>
              <a:gd name="connsiteY25" fmla="*/ 23502 h 572244"/>
              <a:gd name="connsiteX26" fmla="*/ 23070 w 533803"/>
              <a:gd name="connsiteY26" fmla="*/ 187579 h 572244"/>
              <a:gd name="connsiteX27" fmla="*/ 197260 w 533803"/>
              <a:gd name="connsiteY27" fmla="*/ 192871 h 572244"/>
              <a:gd name="connsiteX28" fmla="*/ 153867 w 533803"/>
              <a:gd name="connsiteY28" fmla="*/ 298336 h 572244"/>
              <a:gd name="connsiteX29" fmla="*/ 23070 w 533803"/>
              <a:gd name="connsiteY29" fmla="*/ 187579 h 572244"/>
              <a:gd name="connsiteX30" fmla="*/ 64280 w 533803"/>
              <a:gd name="connsiteY30" fmla="*/ 547675 h 572244"/>
              <a:gd name="connsiteX31" fmla="*/ 158707 w 533803"/>
              <a:gd name="connsiteY31" fmla="*/ 318190 h 572244"/>
              <a:gd name="connsiteX32" fmla="*/ 255295 w 533803"/>
              <a:gd name="connsiteY32" fmla="*/ 399991 h 572244"/>
              <a:gd name="connsiteX33" fmla="*/ 64280 w 533803"/>
              <a:gd name="connsiteY33" fmla="*/ 547675 h 572244"/>
              <a:gd name="connsiteX34" fmla="*/ 163525 w 533803"/>
              <a:gd name="connsiteY34" fmla="*/ 306512 h 572244"/>
              <a:gd name="connsiteX35" fmla="*/ 210131 w 533803"/>
              <a:gd name="connsiteY35" fmla="*/ 193263 h 572244"/>
              <a:gd name="connsiteX36" fmla="*/ 335820 w 533803"/>
              <a:gd name="connsiteY36" fmla="*/ 197093 h 572244"/>
              <a:gd name="connsiteX37" fmla="*/ 372046 w 533803"/>
              <a:gd name="connsiteY37" fmla="*/ 309746 h 572244"/>
              <a:gd name="connsiteX38" fmla="*/ 265036 w 533803"/>
              <a:gd name="connsiteY38" fmla="*/ 392474 h 572244"/>
              <a:gd name="connsiteX39" fmla="*/ 163525 w 533803"/>
              <a:gd name="connsiteY39" fmla="*/ 306512 h 572244"/>
              <a:gd name="connsiteX40" fmla="*/ 448699 w 533803"/>
              <a:gd name="connsiteY40" fmla="*/ 548025 h 572244"/>
              <a:gd name="connsiteX41" fmla="*/ 274428 w 533803"/>
              <a:gd name="connsiteY41" fmla="*/ 400445 h 572244"/>
              <a:gd name="connsiteX42" fmla="*/ 375980 w 533803"/>
              <a:gd name="connsiteY42" fmla="*/ 321938 h 572244"/>
              <a:gd name="connsiteX43" fmla="*/ 448699 w 533803"/>
              <a:gd name="connsiteY43" fmla="*/ 548025 h 572244"/>
              <a:gd name="connsiteX44" fmla="*/ 382179 w 533803"/>
              <a:gd name="connsiteY44" fmla="*/ 301940 h 572244"/>
              <a:gd name="connsiteX45" fmla="*/ 348589 w 533803"/>
              <a:gd name="connsiteY45" fmla="*/ 197505 h 572244"/>
              <a:gd name="connsiteX46" fmla="*/ 510874 w 533803"/>
              <a:gd name="connsiteY46" fmla="*/ 202448 h 572244"/>
              <a:gd name="connsiteX47" fmla="*/ 382179 w 533803"/>
              <a:gd name="connsiteY47" fmla="*/ 301940 h 572244"/>
            </a:gdLst>
            <a:rect l="l" t="t" r="r" b="b"/>
            <a:pathLst>
              <a:path w="533803" h="572244">
                <a:moveTo>
                  <a:pt x="533549" y="195075"/>
                </a:moveTo>
                <a:cubicBezTo>
                  <a:pt x="532766" y="192665"/>
                  <a:pt x="530542" y="190998"/>
                  <a:pt x="528009" y="190915"/>
                </a:cubicBezTo>
                <a:lnTo>
                  <a:pt x="344675" y="185334"/>
                </a:lnTo>
                <a:lnTo>
                  <a:pt x="286393" y="4163"/>
                </a:lnTo>
                <a:cubicBezTo>
                  <a:pt x="285610" y="1754"/>
                  <a:pt x="283427" y="86"/>
                  <a:pt x="280894" y="3"/>
                </a:cubicBezTo>
                <a:cubicBezTo>
                  <a:pt x="278382" y="-79"/>
                  <a:pt x="276055" y="1383"/>
                  <a:pt x="275087" y="3731"/>
                </a:cubicBezTo>
                <a:lnTo>
                  <a:pt x="202140" y="181009"/>
                </a:lnTo>
                <a:lnTo>
                  <a:pt x="6204" y="175037"/>
                </a:lnTo>
                <a:cubicBezTo>
                  <a:pt x="3629" y="174913"/>
                  <a:pt x="1322" y="176499"/>
                  <a:pt x="396" y="178888"/>
                </a:cubicBezTo>
                <a:cubicBezTo>
                  <a:pt x="-510" y="181277"/>
                  <a:pt x="170" y="183974"/>
                  <a:pt x="2126" y="185643"/>
                </a:cubicBezTo>
                <a:lnTo>
                  <a:pt x="149027" y="310055"/>
                </a:lnTo>
                <a:lnTo>
                  <a:pt x="44550" y="563945"/>
                </a:lnTo>
                <a:cubicBezTo>
                  <a:pt x="43521" y="566457"/>
                  <a:pt x="44304" y="569361"/>
                  <a:pt x="46466" y="571009"/>
                </a:cubicBezTo>
                <a:cubicBezTo>
                  <a:pt x="48628" y="572656"/>
                  <a:pt x="51635" y="572656"/>
                  <a:pt x="53797" y="570988"/>
                </a:cubicBezTo>
                <a:lnTo>
                  <a:pt x="264645" y="407982"/>
                </a:lnTo>
                <a:lnTo>
                  <a:pt x="456937" y="570824"/>
                </a:lnTo>
                <a:cubicBezTo>
                  <a:pt x="458049" y="571771"/>
                  <a:pt x="459429" y="572244"/>
                  <a:pt x="460829" y="572244"/>
                </a:cubicBezTo>
                <a:cubicBezTo>
                  <a:pt x="461983" y="572244"/>
                  <a:pt x="463156" y="571915"/>
                  <a:pt x="464165" y="571235"/>
                </a:cubicBezTo>
                <a:cubicBezTo>
                  <a:pt x="466390" y="569732"/>
                  <a:pt x="467378" y="566952"/>
                  <a:pt x="466555" y="564398"/>
                </a:cubicBezTo>
                <a:lnTo>
                  <a:pt x="386050" y="314133"/>
                </a:lnTo>
                <a:lnTo>
                  <a:pt x="531469" y="201707"/>
                </a:lnTo>
                <a:cubicBezTo>
                  <a:pt x="533487" y="200162"/>
                  <a:pt x="534290" y="197505"/>
                  <a:pt x="533508" y="195096"/>
                </a:cubicBezTo>
                <a:close/>
                <a:moveTo>
                  <a:pt x="279967" y="23502"/>
                </a:moveTo>
                <a:lnTo>
                  <a:pt x="331886" y="184942"/>
                </a:lnTo>
                <a:lnTo>
                  <a:pt x="214991" y="181380"/>
                </a:lnTo>
                <a:lnTo>
                  <a:pt x="279967" y="23502"/>
                </a:lnTo>
                <a:close/>
                <a:moveTo>
                  <a:pt x="23070" y="187579"/>
                </a:moveTo>
                <a:lnTo>
                  <a:pt x="197260" y="192871"/>
                </a:lnTo>
                <a:lnTo>
                  <a:pt x="153867" y="298336"/>
                </a:lnTo>
                <a:lnTo>
                  <a:pt x="23070" y="187579"/>
                </a:lnTo>
                <a:close/>
                <a:moveTo>
                  <a:pt x="64280" y="547675"/>
                </a:moveTo>
                <a:lnTo>
                  <a:pt x="158707" y="318190"/>
                </a:lnTo>
                <a:lnTo>
                  <a:pt x="255295" y="399991"/>
                </a:lnTo>
                <a:lnTo>
                  <a:pt x="64280" y="547675"/>
                </a:lnTo>
                <a:close/>
                <a:moveTo>
                  <a:pt x="163525" y="306512"/>
                </a:moveTo>
                <a:lnTo>
                  <a:pt x="210131" y="193263"/>
                </a:lnTo>
                <a:lnTo>
                  <a:pt x="335820" y="197093"/>
                </a:lnTo>
                <a:lnTo>
                  <a:pt x="372046" y="309746"/>
                </a:lnTo>
                <a:lnTo>
                  <a:pt x="265036" y="392474"/>
                </a:lnTo>
                <a:lnTo>
                  <a:pt x="163525" y="306512"/>
                </a:lnTo>
                <a:close/>
                <a:moveTo>
                  <a:pt x="448699" y="548025"/>
                </a:moveTo>
                <a:lnTo>
                  <a:pt x="274428" y="400445"/>
                </a:lnTo>
                <a:lnTo>
                  <a:pt x="375980" y="321938"/>
                </a:lnTo>
                <a:lnTo>
                  <a:pt x="448699" y="548025"/>
                </a:lnTo>
                <a:close/>
                <a:moveTo>
                  <a:pt x="382179" y="301940"/>
                </a:moveTo>
                <a:lnTo>
                  <a:pt x="348589" y="197505"/>
                </a:lnTo>
                <a:lnTo>
                  <a:pt x="510874" y="202448"/>
                </a:lnTo>
                <a:lnTo>
                  <a:pt x="382179" y="301940"/>
                </a:lnTo>
                <a:close/>
              </a:path>
            </a:pathLst>
          </a:custGeom>
          <a:solidFill>
            <a:schemeClr val="accent2"/>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21221737" flipH="0" flipV="0">
            <a:off x="9991272" y="851372"/>
            <a:ext cx="234613" cy="231938"/>
          </a:xfrm>
          <a:custGeom>
            <a:avLst/>
            <a:gdLst>
              <a:gd name="connsiteX0" fmla="*/ 339938 w 352854"/>
              <a:gd name="connsiteY0" fmla="*/ 136533 h 348832"/>
              <a:gd name="connsiteX1" fmla="*/ 229634 w 352854"/>
              <a:gd name="connsiteY1" fmla="*/ 120428 h 348832"/>
              <a:gd name="connsiteX2" fmla="*/ 204982 w 352854"/>
              <a:gd name="connsiteY2" fmla="*/ 11709 h 348832"/>
              <a:gd name="connsiteX3" fmla="*/ 176850 w 352854"/>
              <a:gd name="connsiteY3" fmla="*/ 8373 h 348832"/>
              <a:gd name="connsiteX4" fmla="*/ 127443 w 352854"/>
              <a:gd name="connsiteY4" fmla="*/ 108297 h 348832"/>
              <a:gd name="connsiteX5" fmla="*/ 16438 w 352854"/>
              <a:gd name="connsiteY5" fmla="*/ 98144 h 348832"/>
              <a:gd name="connsiteX6" fmla="*/ 4576 w 352854"/>
              <a:gd name="connsiteY6" fmla="*/ 123867 h 348832"/>
              <a:gd name="connsiteX7" fmla="*/ 84339 w 352854"/>
              <a:gd name="connsiteY7" fmla="*/ 201735 h 348832"/>
              <a:gd name="connsiteX8" fmla="*/ 40390 w 352854"/>
              <a:gd name="connsiteY8" fmla="*/ 304173 h 348832"/>
              <a:gd name="connsiteX9" fmla="*/ 61190 w 352854"/>
              <a:gd name="connsiteY9" fmla="*/ 323408 h 348832"/>
              <a:gd name="connsiteX10" fmla="*/ 159901 w 352854"/>
              <a:gd name="connsiteY10" fmla="*/ 271592 h 348832"/>
              <a:gd name="connsiteX11" fmla="*/ 243741 w 352854"/>
              <a:gd name="connsiteY11" fmla="*/ 345053 h 348832"/>
              <a:gd name="connsiteX12" fmla="*/ 268475 w 352854"/>
              <a:gd name="connsiteY12" fmla="*/ 331213 h 348832"/>
              <a:gd name="connsiteX13" fmla="*/ 249713 w 352854"/>
              <a:gd name="connsiteY13" fmla="*/ 221321 h 348832"/>
              <a:gd name="connsiteX14" fmla="*/ 345499 w 352854"/>
              <a:gd name="connsiteY14" fmla="*/ 164274 h 348832"/>
              <a:gd name="connsiteX15" fmla="*/ 339980 w 352854"/>
              <a:gd name="connsiteY15" fmla="*/ 136492 h 348832"/>
            </a:gdLst>
            <a:rect l="l" t="t" r="r" b="b"/>
            <a:pathLst>
              <a:path w="352854" h="348832">
                <a:moveTo>
                  <a:pt x="339938" y="136533"/>
                </a:moveTo>
                <a:lnTo>
                  <a:pt x="229634" y="120428"/>
                </a:lnTo>
                <a:lnTo>
                  <a:pt x="204982" y="11709"/>
                </a:lnTo>
                <a:cubicBezTo>
                  <a:pt x="201852" y="-2089"/>
                  <a:pt x="183111" y="-4314"/>
                  <a:pt x="176850" y="8373"/>
                </a:cubicBezTo>
                <a:lnTo>
                  <a:pt x="127443" y="108297"/>
                </a:lnTo>
                <a:lnTo>
                  <a:pt x="16438" y="98144"/>
                </a:lnTo>
                <a:cubicBezTo>
                  <a:pt x="2352" y="96847"/>
                  <a:pt x="-5557" y="113981"/>
                  <a:pt x="4576" y="123867"/>
                </a:cubicBezTo>
                <a:lnTo>
                  <a:pt x="84339" y="201735"/>
                </a:lnTo>
                <a:lnTo>
                  <a:pt x="40390" y="304173"/>
                </a:lnTo>
                <a:cubicBezTo>
                  <a:pt x="34809" y="317189"/>
                  <a:pt x="48649" y="329998"/>
                  <a:pt x="61190" y="323408"/>
                </a:cubicBezTo>
                <a:lnTo>
                  <a:pt x="159901" y="271592"/>
                </a:lnTo>
                <a:lnTo>
                  <a:pt x="243741" y="345053"/>
                </a:lnTo>
                <a:cubicBezTo>
                  <a:pt x="254388" y="354382"/>
                  <a:pt x="270844" y="345176"/>
                  <a:pt x="268475" y="331213"/>
                </a:cubicBezTo>
                <a:lnTo>
                  <a:pt x="249713" y="221321"/>
                </a:lnTo>
                <a:lnTo>
                  <a:pt x="345499" y="164274"/>
                </a:lnTo>
                <a:cubicBezTo>
                  <a:pt x="357670" y="157024"/>
                  <a:pt x="353984" y="138531"/>
                  <a:pt x="339980" y="136492"/>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21221737" flipH="0" flipV="0">
            <a:off x="10220424" y="979540"/>
            <a:ext cx="100522" cy="104292"/>
          </a:xfrm>
          <a:custGeom>
            <a:avLst/>
            <a:gdLst>
              <a:gd name="connsiteX0" fmla="*/ 146948 w 151183"/>
              <a:gd name="connsiteY0" fmla="*/ 73813 h 156854"/>
              <a:gd name="connsiteX1" fmla="*/ 101023 w 151183"/>
              <a:gd name="connsiteY1" fmla="*/ 55937 h 156854"/>
              <a:gd name="connsiteX2" fmla="*/ 101166 w 151183"/>
              <a:gd name="connsiteY2" fmla="*/ 6675 h 156854"/>
              <a:gd name="connsiteX3" fmla="*/ 89387 w 151183"/>
              <a:gd name="connsiteY3" fmla="*/ 2453 h 156854"/>
              <a:gd name="connsiteX4" fmla="*/ 58206 w 151183"/>
              <a:gd name="connsiteY4" fmla="*/ 40594 h 156854"/>
              <a:gd name="connsiteX5" fmla="*/ 11395 w 151183"/>
              <a:gd name="connsiteY5" fmla="*/ 25231 h 156854"/>
              <a:gd name="connsiteX6" fmla="*/ 3734 w 151183"/>
              <a:gd name="connsiteY6" fmla="*/ 35136 h 156854"/>
              <a:gd name="connsiteX7" fmla="*/ 30384 w 151183"/>
              <a:gd name="connsiteY7" fmla="*/ 76573 h 156854"/>
              <a:gd name="connsiteX8" fmla="*/ 1304 w 151183"/>
              <a:gd name="connsiteY8" fmla="*/ 116341 h 156854"/>
              <a:gd name="connsiteX9" fmla="*/ 8347 w 151183"/>
              <a:gd name="connsiteY9" fmla="*/ 126679 h 156854"/>
              <a:gd name="connsiteX10" fmla="*/ 56003 w 151183"/>
              <a:gd name="connsiteY10" fmla="*/ 114138 h 156854"/>
              <a:gd name="connsiteX11" fmla="*/ 84836 w 151183"/>
              <a:gd name="connsiteY11" fmla="*/ 154091 h 156854"/>
              <a:gd name="connsiteX12" fmla="*/ 96863 w 151183"/>
              <a:gd name="connsiteY12" fmla="*/ 150590 h 156854"/>
              <a:gd name="connsiteX13" fmla="*/ 99663 w 151183"/>
              <a:gd name="connsiteY13" fmla="*/ 101390 h 156854"/>
              <a:gd name="connsiteX14" fmla="*/ 146578 w 151183"/>
              <a:gd name="connsiteY14" fmla="*/ 86314 h 156854"/>
              <a:gd name="connsiteX15" fmla="*/ 146948 w 151183"/>
              <a:gd name="connsiteY15" fmla="*/ 73793 h 156854"/>
            </a:gdLst>
            <a:rect l="l" t="t" r="r" b="b"/>
            <a:pathLst>
              <a:path w="151183" h="156854">
                <a:moveTo>
                  <a:pt x="146948" y="73813"/>
                </a:moveTo>
                <a:lnTo>
                  <a:pt x="101023" y="55937"/>
                </a:lnTo>
                <a:lnTo>
                  <a:pt x="101166" y="6675"/>
                </a:lnTo>
                <a:cubicBezTo>
                  <a:pt x="101166" y="414"/>
                  <a:pt x="93341" y="-2387"/>
                  <a:pt x="89387" y="2453"/>
                </a:cubicBezTo>
                <a:lnTo>
                  <a:pt x="58206" y="40594"/>
                </a:lnTo>
                <a:lnTo>
                  <a:pt x="11395" y="25231"/>
                </a:lnTo>
                <a:cubicBezTo>
                  <a:pt x="5443" y="23274"/>
                  <a:pt x="357" y="29865"/>
                  <a:pt x="3734" y="35136"/>
                </a:cubicBezTo>
                <a:lnTo>
                  <a:pt x="30384" y="76573"/>
                </a:lnTo>
                <a:lnTo>
                  <a:pt x="1304" y="116341"/>
                </a:lnTo>
                <a:cubicBezTo>
                  <a:pt x="-2383" y="121387"/>
                  <a:pt x="2312" y="128286"/>
                  <a:pt x="8347" y="126679"/>
                </a:cubicBezTo>
                <a:lnTo>
                  <a:pt x="56003" y="114138"/>
                </a:lnTo>
                <a:lnTo>
                  <a:pt x="84836" y="154091"/>
                </a:lnTo>
                <a:cubicBezTo>
                  <a:pt x="88501" y="159157"/>
                  <a:pt x="96491" y="156830"/>
                  <a:pt x="96863" y="150590"/>
                </a:cubicBezTo>
                <a:lnTo>
                  <a:pt x="99663" y="101390"/>
                </a:lnTo>
                <a:lnTo>
                  <a:pt x="146578" y="86314"/>
                </a:lnTo>
                <a:cubicBezTo>
                  <a:pt x="152530" y="84399"/>
                  <a:pt x="152777" y="76058"/>
                  <a:pt x="146948" y="73793"/>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21221737" flipH="0" flipV="0">
            <a:off x="9913227" y="996104"/>
            <a:ext cx="70922" cy="73245"/>
          </a:xfrm>
          <a:custGeom>
            <a:avLst/>
            <a:gdLst>
              <a:gd name="connsiteX0" fmla="*/ 34403 w 106665"/>
              <a:gd name="connsiteY0" fmla="*/ 105404 h 110159"/>
              <a:gd name="connsiteX1" fmla="*/ 42641 w 106665"/>
              <a:gd name="connsiteY1" fmla="*/ 108493 h 110159"/>
              <a:gd name="connsiteX2" fmla="*/ 64945 w 106665"/>
              <a:gd name="connsiteY2" fmla="*/ 82008 h 110159"/>
              <a:gd name="connsiteX3" fmla="*/ 97690 w 106665"/>
              <a:gd name="connsiteY3" fmla="*/ 93294 h 110159"/>
              <a:gd name="connsiteX4" fmla="*/ 103168 w 106665"/>
              <a:gd name="connsiteY4" fmla="*/ 86415 h 110159"/>
              <a:gd name="connsiteX5" fmla="*/ 84860 w 106665"/>
              <a:gd name="connsiteY5" fmla="*/ 57027 h 110159"/>
              <a:gd name="connsiteX6" fmla="*/ 105702 w 106665"/>
              <a:gd name="connsiteY6" fmla="*/ 29389 h 110159"/>
              <a:gd name="connsiteX7" fmla="*/ 100842 w 106665"/>
              <a:gd name="connsiteY7" fmla="*/ 22037 h 110159"/>
              <a:gd name="connsiteX8" fmla="*/ 67230 w 106665"/>
              <a:gd name="connsiteY8" fmla="*/ 30356 h 110159"/>
              <a:gd name="connsiteX9" fmla="*/ 47378 w 106665"/>
              <a:gd name="connsiteY9" fmla="*/ 1998 h 110159"/>
              <a:gd name="connsiteX10" fmla="*/ 38893 w 106665"/>
              <a:gd name="connsiteY10" fmla="*/ 4346 h 110159"/>
              <a:gd name="connsiteX11" fmla="*/ 36421 w 106665"/>
              <a:gd name="connsiteY11" fmla="*/ 38883 h 110159"/>
              <a:gd name="connsiteX12" fmla="*/ 3305 w 106665"/>
              <a:gd name="connsiteY12" fmla="*/ 48995 h 110159"/>
              <a:gd name="connsiteX13" fmla="*/ 2914 w 106665"/>
              <a:gd name="connsiteY13" fmla="*/ 57789 h 110159"/>
              <a:gd name="connsiteX14" fmla="*/ 35000 w 106665"/>
              <a:gd name="connsiteY14" fmla="*/ 70805 h 110159"/>
              <a:gd name="connsiteX15" fmla="*/ 34383 w 106665"/>
              <a:gd name="connsiteY15" fmla="*/ 105424 h 110159"/>
            </a:gdLst>
            <a:rect l="l" t="t" r="r" b="b"/>
            <a:pathLst>
              <a:path w="106665" h="110159">
                <a:moveTo>
                  <a:pt x="34403" y="105404"/>
                </a:moveTo>
                <a:cubicBezTo>
                  <a:pt x="34320" y="109790"/>
                  <a:pt x="39819" y="111849"/>
                  <a:pt x="42641" y="108493"/>
                </a:cubicBezTo>
                <a:lnTo>
                  <a:pt x="64945" y="82008"/>
                </a:lnTo>
                <a:lnTo>
                  <a:pt x="97690" y="93294"/>
                </a:lnTo>
                <a:cubicBezTo>
                  <a:pt x="101850" y="94735"/>
                  <a:pt x="105495" y="90143"/>
                  <a:pt x="103168" y="86415"/>
                </a:cubicBezTo>
                <a:lnTo>
                  <a:pt x="84860" y="57027"/>
                </a:lnTo>
                <a:lnTo>
                  <a:pt x="105702" y="29389"/>
                </a:lnTo>
                <a:cubicBezTo>
                  <a:pt x="108358" y="25888"/>
                  <a:pt x="105125" y="20986"/>
                  <a:pt x="100842" y="22037"/>
                </a:cubicBezTo>
                <a:lnTo>
                  <a:pt x="67230" y="30356"/>
                </a:lnTo>
                <a:lnTo>
                  <a:pt x="47378" y="1998"/>
                </a:lnTo>
                <a:cubicBezTo>
                  <a:pt x="44865" y="-1606"/>
                  <a:pt x="39202" y="-41"/>
                  <a:pt x="38893" y="4346"/>
                </a:cubicBezTo>
                <a:lnTo>
                  <a:pt x="36421" y="38883"/>
                </a:lnTo>
                <a:lnTo>
                  <a:pt x="3305" y="48995"/>
                </a:lnTo>
                <a:cubicBezTo>
                  <a:pt x="-896" y="50272"/>
                  <a:pt x="-1164" y="56141"/>
                  <a:pt x="2914" y="57789"/>
                </a:cubicBezTo>
                <a:lnTo>
                  <a:pt x="35000" y="70805"/>
                </a:lnTo>
                <a:lnTo>
                  <a:pt x="34383" y="105424"/>
                </a:ln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3969657" y="1665453"/>
            <a:ext cx="3729808" cy="2126405"/>
          </a:xfrm>
          <a:custGeom>
            <a:avLst/>
            <a:gdLst>
              <a:gd name="connsiteX0" fmla="*/ 2079674 w 3729808"/>
              <a:gd name="connsiteY0" fmla="*/ 502 h 2126405"/>
              <a:gd name="connsiteX1" fmla="*/ 3512384 w 3729808"/>
              <a:gd name="connsiteY1" fmla="*/ 513845 h 2126405"/>
              <a:gd name="connsiteX2" fmla="*/ 3561940 w 3729808"/>
              <a:gd name="connsiteY2" fmla="*/ 559816 h 2126405"/>
              <a:gd name="connsiteX3" fmla="*/ 3729808 w 3729808"/>
              <a:gd name="connsiteY3" fmla="*/ 391947 h 2126405"/>
              <a:gd name="connsiteX4" fmla="*/ 3729808 w 3729808"/>
              <a:gd name="connsiteY4" fmla="*/ 1306347 h 2126405"/>
              <a:gd name="connsiteX5" fmla="*/ 2815408 w 3729808"/>
              <a:gd name="connsiteY5" fmla="*/ 1306347 h 2126405"/>
              <a:gd name="connsiteX6" fmla="*/ 2961619 w 3729808"/>
              <a:gd name="connsiteY6" fmla="*/ 1160137 h 2126405"/>
              <a:gd name="connsiteX7" fmla="*/ 2886504 w 3729808"/>
              <a:gd name="connsiteY7" fmla="*/ 1095493 h 2126405"/>
              <a:gd name="connsiteX8" fmla="*/ 1636192 w 3729808"/>
              <a:gd name="connsiteY8" fmla="*/ 943078 h 2126405"/>
              <a:gd name="connsiteX9" fmla="*/ 845518 w 3729808"/>
              <a:gd name="connsiteY9" fmla="*/ 2126405 h 2126405"/>
              <a:gd name="connsiteX10" fmla="*/ 0 w 3729808"/>
              <a:gd name="connsiteY10" fmla="*/ 2126405 h 2126405"/>
              <a:gd name="connsiteX11" fmla="*/ 1312627 w 3729808"/>
              <a:gd name="connsiteY11" fmla="*/ 161920 h 2126405"/>
              <a:gd name="connsiteX12" fmla="*/ 2079674 w 3729808"/>
              <a:gd name="connsiteY12" fmla="*/ 502 h 2126405"/>
            </a:gdLst>
            <a:rect l="l" t="t" r="r" b="b"/>
            <a:pathLst>
              <a:path w="3729808" h="2126405">
                <a:moveTo>
                  <a:pt x="2079674" y="502"/>
                </a:moveTo>
                <a:cubicBezTo>
                  <a:pt x="2597127" y="-10749"/>
                  <a:pt x="3109402" y="167269"/>
                  <a:pt x="3512384" y="513845"/>
                </a:cubicBezTo>
                <a:lnTo>
                  <a:pt x="3561940" y="559816"/>
                </a:lnTo>
                <a:lnTo>
                  <a:pt x="3729808" y="391947"/>
                </a:lnTo>
                <a:lnTo>
                  <a:pt x="3729808" y="1306347"/>
                </a:lnTo>
                <a:lnTo>
                  <a:pt x="2815408" y="1306347"/>
                </a:lnTo>
                <a:lnTo>
                  <a:pt x="2961619" y="1160137"/>
                </a:lnTo>
                <a:lnTo>
                  <a:pt x="2886504" y="1095493"/>
                </a:lnTo>
                <a:cubicBezTo>
                  <a:pt x="2529113" y="831827"/>
                  <a:pt x="2054978" y="769611"/>
                  <a:pt x="1636192" y="943078"/>
                </a:cubicBezTo>
                <a:cubicBezTo>
                  <a:pt x="1157581" y="1141325"/>
                  <a:pt x="845518" y="1608360"/>
                  <a:pt x="845518" y="2126405"/>
                </a:cubicBezTo>
                <a:lnTo>
                  <a:pt x="0" y="2126405"/>
                </a:lnTo>
                <a:cubicBezTo>
                  <a:pt x="0" y="1266379"/>
                  <a:pt x="518067" y="491037"/>
                  <a:pt x="1312627" y="161920"/>
                </a:cubicBezTo>
                <a:cubicBezTo>
                  <a:pt x="1560927" y="59071"/>
                  <a:pt x="1820948" y="6128"/>
                  <a:pt x="2079674" y="502"/>
                </a:cubicBezTo>
                <a:close/>
              </a:path>
            </a:pathLst>
          </a:custGeom>
          <a:gradFill>
            <a:gsLst>
              <a:gs pos="18000">
                <a:schemeClr val="accent1">
                  <a:lumMod val="60000"/>
                  <a:lumOff val="40000"/>
                  <a:alpha val="0"/>
                </a:schemeClr>
              </a:gs>
              <a:gs pos="100000">
                <a:schemeClr val="accent1"/>
              </a:gs>
            </a:gsLst>
            <a:lin ang="0" scaled="0"/>
          </a:gra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1" flipV="1">
            <a:off x="4449966" y="3581338"/>
            <a:ext cx="3729808" cy="2126405"/>
          </a:xfrm>
          <a:custGeom>
            <a:avLst/>
            <a:gdLst>
              <a:gd name="connsiteX0" fmla="*/ 2079674 w 3729808"/>
              <a:gd name="connsiteY0" fmla="*/ 502 h 2126405"/>
              <a:gd name="connsiteX1" fmla="*/ 3512384 w 3729808"/>
              <a:gd name="connsiteY1" fmla="*/ 513845 h 2126405"/>
              <a:gd name="connsiteX2" fmla="*/ 3561940 w 3729808"/>
              <a:gd name="connsiteY2" fmla="*/ 559816 h 2126405"/>
              <a:gd name="connsiteX3" fmla="*/ 3729808 w 3729808"/>
              <a:gd name="connsiteY3" fmla="*/ 391947 h 2126405"/>
              <a:gd name="connsiteX4" fmla="*/ 3729808 w 3729808"/>
              <a:gd name="connsiteY4" fmla="*/ 1306347 h 2126405"/>
              <a:gd name="connsiteX5" fmla="*/ 2815408 w 3729808"/>
              <a:gd name="connsiteY5" fmla="*/ 1306347 h 2126405"/>
              <a:gd name="connsiteX6" fmla="*/ 2961619 w 3729808"/>
              <a:gd name="connsiteY6" fmla="*/ 1160137 h 2126405"/>
              <a:gd name="connsiteX7" fmla="*/ 2886504 w 3729808"/>
              <a:gd name="connsiteY7" fmla="*/ 1095493 h 2126405"/>
              <a:gd name="connsiteX8" fmla="*/ 1636192 w 3729808"/>
              <a:gd name="connsiteY8" fmla="*/ 943078 h 2126405"/>
              <a:gd name="connsiteX9" fmla="*/ 845518 w 3729808"/>
              <a:gd name="connsiteY9" fmla="*/ 2126405 h 2126405"/>
              <a:gd name="connsiteX10" fmla="*/ 0 w 3729808"/>
              <a:gd name="connsiteY10" fmla="*/ 2126405 h 2126405"/>
              <a:gd name="connsiteX11" fmla="*/ 1312627 w 3729808"/>
              <a:gd name="connsiteY11" fmla="*/ 161920 h 2126405"/>
              <a:gd name="connsiteX12" fmla="*/ 2079674 w 3729808"/>
              <a:gd name="connsiteY12" fmla="*/ 502 h 2126405"/>
            </a:gdLst>
            <a:rect l="l" t="t" r="r" b="b"/>
            <a:pathLst>
              <a:path w="3729808" h="2126405">
                <a:moveTo>
                  <a:pt x="2079674" y="502"/>
                </a:moveTo>
                <a:cubicBezTo>
                  <a:pt x="2597127" y="-10749"/>
                  <a:pt x="3109402" y="167269"/>
                  <a:pt x="3512384" y="513845"/>
                </a:cubicBezTo>
                <a:lnTo>
                  <a:pt x="3561940" y="559816"/>
                </a:lnTo>
                <a:lnTo>
                  <a:pt x="3729808" y="391947"/>
                </a:lnTo>
                <a:lnTo>
                  <a:pt x="3729808" y="1306347"/>
                </a:lnTo>
                <a:lnTo>
                  <a:pt x="2815408" y="1306347"/>
                </a:lnTo>
                <a:lnTo>
                  <a:pt x="2961619" y="1160137"/>
                </a:lnTo>
                <a:lnTo>
                  <a:pt x="2886504" y="1095493"/>
                </a:lnTo>
                <a:cubicBezTo>
                  <a:pt x="2529113" y="831827"/>
                  <a:pt x="2054978" y="769611"/>
                  <a:pt x="1636192" y="943078"/>
                </a:cubicBezTo>
                <a:cubicBezTo>
                  <a:pt x="1157581" y="1141325"/>
                  <a:pt x="845518" y="1608360"/>
                  <a:pt x="845518" y="2126405"/>
                </a:cubicBezTo>
                <a:lnTo>
                  <a:pt x="0" y="2126405"/>
                </a:lnTo>
                <a:cubicBezTo>
                  <a:pt x="0" y="1266379"/>
                  <a:pt x="518067" y="491037"/>
                  <a:pt x="1312627" y="161920"/>
                </a:cubicBezTo>
                <a:cubicBezTo>
                  <a:pt x="1560927" y="59071"/>
                  <a:pt x="1820948" y="6128"/>
                  <a:pt x="2079674" y="502"/>
                </a:cubicBezTo>
                <a:close/>
              </a:path>
            </a:pathLst>
          </a:custGeom>
          <a:gradFill>
            <a:gsLst>
              <a:gs pos="18000">
                <a:schemeClr val="accent1">
                  <a:lumMod val="60000"/>
                  <a:lumOff val="40000"/>
                  <a:alpha val="0"/>
                </a:schemeClr>
              </a:gs>
              <a:gs pos="100000">
                <a:schemeClr val="accent1"/>
              </a:gs>
            </a:gsLst>
            <a:lin ang="0" scaled="0"/>
          </a:gra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71513" y="1561420"/>
            <a:ext cx="3496627" cy="4252686"/>
          </a:xfrm>
          <a:prstGeom prst="roundRect">
            <a:avLst>
              <a:gd name="adj" fmla="val 6841"/>
            </a:avLst>
          </a:prstGeom>
          <a:solidFill>
            <a:schemeClr val="bg1"/>
          </a:solidFill>
          <a:ln w="25400" cap="sq">
            <a:solidFill>
              <a:schemeClr val="accent1">
                <a:lumMod val="60000"/>
                <a:lumOff val="4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8008121" y="1561420"/>
            <a:ext cx="3496627" cy="4252686"/>
          </a:xfrm>
          <a:prstGeom prst="roundRect">
            <a:avLst>
              <a:gd name="adj" fmla="val 6841"/>
            </a:avLst>
          </a:prstGeom>
          <a:solidFill>
            <a:schemeClr val="bg1"/>
          </a:solidFill>
          <a:ln w="25400" cap="sq">
            <a:solidFill>
              <a:schemeClr val="accent1">
                <a:lumMod val="60000"/>
                <a:lumOff val="4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2080640" y="1858984"/>
            <a:ext cx="678372" cy="615022"/>
          </a:xfrm>
          <a:custGeom>
            <a:avLst/>
            <a:gdLst>
              <a:gd name="connsiteX0" fmla="*/ 31770 w 794163"/>
              <a:gd name="connsiteY0" fmla="*/ 656460 h 720001"/>
              <a:gd name="connsiteX1" fmla="*/ 762297 w 794163"/>
              <a:gd name="connsiteY1" fmla="*/ 656460 h 720001"/>
              <a:gd name="connsiteX2" fmla="*/ 794163 w 794163"/>
              <a:gd name="connsiteY2" fmla="*/ 688230 h 720001"/>
              <a:gd name="connsiteX3" fmla="*/ 762392 w 794163"/>
              <a:gd name="connsiteY3" fmla="*/ 720001 h 720001"/>
              <a:gd name="connsiteX4" fmla="*/ 31770 w 794163"/>
              <a:gd name="connsiteY4" fmla="*/ 720001 h 720001"/>
              <a:gd name="connsiteX5" fmla="*/ 0 w 794163"/>
              <a:gd name="connsiteY5" fmla="*/ 688230 h 720001"/>
              <a:gd name="connsiteX6" fmla="*/ 31770 w 794163"/>
              <a:gd name="connsiteY6" fmla="*/ 656460 h 720001"/>
              <a:gd name="connsiteX7" fmla="*/ 613493 w 794163"/>
              <a:gd name="connsiteY7" fmla="*/ 317608 h 720001"/>
              <a:gd name="connsiteX8" fmla="*/ 710048 w 794163"/>
              <a:gd name="connsiteY8" fmla="*/ 317608 h 720001"/>
              <a:gd name="connsiteX9" fmla="*/ 767655 w 794163"/>
              <a:gd name="connsiteY9" fmla="*/ 375216 h 720001"/>
              <a:gd name="connsiteX10" fmla="*/ 767655 w 794163"/>
              <a:gd name="connsiteY10" fmla="*/ 524689 h 720001"/>
              <a:gd name="connsiteX11" fmla="*/ 710048 w 794163"/>
              <a:gd name="connsiteY11" fmla="*/ 582297 h 720001"/>
              <a:gd name="connsiteX12" fmla="*/ 613493 w 794163"/>
              <a:gd name="connsiteY12" fmla="*/ 582297 h 720001"/>
              <a:gd name="connsiteX13" fmla="*/ 555885 w 794163"/>
              <a:gd name="connsiteY13" fmla="*/ 524689 h 720001"/>
              <a:gd name="connsiteX14" fmla="*/ 555885 w 794163"/>
              <a:gd name="connsiteY14" fmla="*/ 375216 h 720001"/>
              <a:gd name="connsiteX15" fmla="*/ 613493 w 794163"/>
              <a:gd name="connsiteY15" fmla="*/ 317608 h 720001"/>
              <a:gd name="connsiteX16" fmla="*/ 84019 w 794163"/>
              <a:gd name="connsiteY16" fmla="*/ 211770 h 720001"/>
              <a:gd name="connsiteX17" fmla="*/ 180574 w 794163"/>
              <a:gd name="connsiteY17" fmla="*/ 211770 h 720001"/>
              <a:gd name="connsiteX18" fmla="*/ 238182 w 794163"/>
              <a:gd name="connsiteY18" fmla="*/ 269282 h 720001"/>
              <a:gd name="connsiteX19" fmla="*/ 238182 w 794163"/>
              <a:gd name="connsiteY19" fmla="*/ 524785 h 720001"/>
              <a:gd name="connsiteX20" fmla="*/ 180574 w 794163"/>
              <a:gd name="connsiteY20" fmla="*/ 582393 h 720001"/>
              <a:gd name="connsiteX21" fmla="*/ 84019 w 794163"/>
              <a:gd name="connsiteY21" fmla="*/ 582393 h 720001"/>
              <a:gd name="connsiteX22" fmla="*/ 26411 w 794163"/>
              <a:gd name="connsiteY22" fmla="*/ 524785 h 720001"/>
              <a:gd name="connsiteX23" fmla="*/ 26411 w 794163"/>
              <a:gd name="connsiteY23" fmla="*/ 269378 h 720001"/>
              <a:gd name="connsiteX24" fmla="*/ 84019 w 794163"/>
              <a:gd name="connsiteY24" fmla="*/ 211770 h 720001"/>
              <a:gd name="connsiteX25" fmla="*/ 348708 w 794163"/>
              <a:gd name="connsiteY25" fmla="*/ 0 h 720001"/>
              <a:gd name="connsiteX26" fmla="*/ 445359 w 794163"/>
              <a:gd name="connsiteY26" fmla="*/ 0 h 720001"/>
              <a:gd name="connsiteX27" fmla="*/ 502871 w 794163"/>
              <a:gd name="connsiteY27" fmla="*/ 57607 h 720001"/>
              <a:gd name="connsiteX28" fmla="*/ 502871 w 794163"/>
              <a:gd name="connsiteY28" fmla="*/ 524785 h 720001"/>
              <a:gd name="connsiteX29" fmla="*/ 445263 w 794163"/>
              <a:gd name="connsiteY29" fmla="*/ 582393 h 720001"/>
              <a:gd name="connsiteX30" fmla="*/ 348708 w 794163"/>
              <a:gd name="connsiteY30" fmla="*/ 582393 h 720001"/>
              <a:gd name="connsiteX31" fmla="*/ 291100 w 794163"/>
              <a:gd name="connsiteY31" fmla="*/ 524785 h 720001"/>
              <a:gd name="connsiteX32" fmla="*/ 291100 w 794163"/>
              <a:gd name="connsiteY32" fmla="*/ 57607 h 720001"/>
              <a:gd name="connsiteX33" fmla="*/ 348708 w 794163"/>
              <a:gd name="connsiteY33" fmla="*/ 0 h 720001"/>
            </a:gdLst>
            <a:rect l="l" t="t" r="r" b="b"/>
            <a:pathLst>
              <a:path w="794163" h="720001">
                <a:moveTo>
                  <a:pt x="31770" y="656460"/>
                </a:moveTo>
                <a:lnTo>
                  <a:pt x="762297" y="656460"/>
                </a:lnTo>
                <a:cubicBezTo>
                  <a:pt x="779904" y="656460"/>
                  <a:pt x="794067" y="670622"/>
                  <a:pt x="794163" y="688230"/>
                </a:cubicBezTo>
                <a:cubicBezTo>
                  <a:pt x="794163" y="705742"/>
                  <a:pt x="779904" y="720001"/>
                  <a:pt x="762392" y="720001"/>
                </a:cubicBezTo>
                <a:lnTo>
                  <a:pt x="31770" y="720001"/>
                </a:lnTo>
                <a:cubicBezTo>
                  <a:pt x="14258" y="720001"/>
                  <a:pt x="0" y="705742"/>
                  <a:pt x="0" y="688230"/>
                </a:cubicBezTo>
                <a:cubicBezTo>
                  <a:pt x="0" y="670718"/>
                  <a:pt x="14258" y="656460"/>
                  <a:pt x="31770" y="656460"/>
                </a:cubicBezTo>
                <a:close/>
                <a:moveTo>
                  <a:pt x="613493" y="317608"/>
                </a:moveTo>
                <a:lnTo>
                  <a:pt x="710048" y="317608"/>
                </a:lnTo>
                <a:cubicBezTo>
                  <a:pt x="741818" y="317608"/>
                  <a:pt x="767655" y="343445"/>
                  <a:pt x="767655" y="375216"/>
                </a:cubicBezTo>
                <a:lnTo>
                  <a:pt x="767655" y="524689"/>
                </a:lnTo>
                <a:cubicBezTo>
                  <a:pt x="767655" y="556364"/>
                  <a:pt x="741723" y="582297"/>
                  <a:pt x="710048" y="582297"/>
                </a:cubicBezTo>
                <a:lnTo>
                  <a:pt x="613493" y="582297"/>
                </a:lnTo>
                <a:cubicBezTo>
                  <a:pt x="581818" y="582297"/>
                  <a:pt x="555885" y="556364"/>
                  <a:pt x="555885" y="524689"/>
                </a:cubicBezTo>
                <a:lnTo>
                  <a:pt x="555885" y="375216"/>
                </a:lnTo>
                <a:cubicBezTo>
                  <a:pt x="555885" y="343349"/>
                  <a:pt x="581722" y="317608"/>
                  <a:pt x="613493" y="317608"/>
                </a:cubicBezTo>
                <a:close/>
                <a:moveTo>
                  <a:pt x="84019" y="211770"/>
                </a:moveTo>
                <a:lnTo>
                  <a:pt x="180574" y="211770"/>
                </a:lnTo>
                <a:cubicBezTo>
                  <a:pt x="212440" y="211770"/>
                  <a:pt x="238182" y="237512"/>
                  <a:pt x="238182" y="269282"/>
                </a:cubicBezTo>
                <a:lnTo>
                  <a:pt x="238182" y="524785"/>
                </a:lnTo>
                <a:cubicBezTo>
                  <a:pt x="238182" y="556460"/>
                  <a:pt x="212248" y="582393"/>
                  <a:pt x="180574" y="582393"/>
                </a:cubicBezTo>
                <a:lnTo>
                  <a:pt x="84019" y="582393"/>
                </a:lnTo>
                <a:cubicBezTo>
                  <a:pt x="52344" y="582393"/>
                  <a:pt x="26411" y="556460"/>
                  <a:pt x="26411" y="524785"/>
                </a:cubicBezTo>
                <a:lnTo>
                  <a:pt x="26411" y="269378"/>
                </a:lnTo>
                <a:cubicBezTo>
                  <a:pt x="26411" y="237512"/>
                  <a:pt x="52248" y="211770"/>
                  <a:pt x="84019" y="211770"/>
                </a:cubicBezTo>
                <a:close/>
                <a:moveTo>
                  <a:pt x="348708" y="0"/>
                </a:moveTo>
                <a:lnTo>
                  <a:pt x="445359" y="0"/>
                </a:lnTo>
                <a:cubicBezTo>
                  <a:pt x="477129" y="0"/>
                  <a:pt x="502871" y="25741"/>
                  <a:pt x="502871" y="57607"/>
                </a:cubicBezTo>
                <a:lnTo>
                  <a:pt x="502871" y="524785"/>
                </a:lnTo>
                <a:cubicBezTo>
                  <a:pt x="502871" y="556460"/>
                  <a:pt x="476937" y="582393"/>
                  <a:pt x="445263" y="582393"/>
                </a:cubicBezTo>
                <a:lnTo>
                  <a:pt x="348708" y="582393"/>
                </a:lnTo>
                <a:cubicBezTo>
                  <a:pt x="317033" y="582393"/>
                  <a:pt x="291100" y="556460"/>
                  <a:pt x="291100" y="524785"/>
                </a:cubicBezTo>
                <a:lnTo>
                  <a:pt x="291100" y="57607"/>
                </a:lnTo>
                <a:cubicBezTo>
                  <a:pt x="291100" y="25741"/>
                  <a:pt x="316937" y="0"/>
                  <a:pt x="348708" y="0"/>
                </a:cubicBezTo>
                <a:close/>
              </a:path>
            </a:pathLst>
          </a:custGeom>
          <a:solidFill>
            <a:schemeClr val="accent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9417248" y="1848618"/>
            <a:ext cx="678372" cy="656486"/>
          </a:xfrm>
          <a:custGeom>
            <a:avLst/>
            <a:gdLst>
              <a:gd name="connsiteX0" fmla="*/ 311954 w 744004"/>
              <a:gd name="connsiteY0" fmla="*/ 337123 h 720001"/>
              <a:gd name="connsiteX1" fmla="*/ 168770 w 744004"/>
              <a:gd name="connsiteY1" fmla="*/ 337123 h 720001"/>
              <a:gd name="connsiteX2" fmla="*/ 49673 w 744004"/>
              <a:gd name="connsiteY2" fmla="*/ 287618 h 720001"/>
              <a:gd name="connsiteX3" fmla="*/ 167 w 744004"/>
              <a:gd name="connsiteY3" fmla="*/ 168520 h 720001"/>
              <a:gd name="connsiteX4" fmla="*/ 49590 w 744004"/>
              <a:gd name="connsiteY4" fmla="*/ 49507 h 720001"/>
              <a:gd name="connsiteX5" fmla="*/ 168687 w 744004"/>
              <a:gd name="connsiteY5" fmla="*/ 0 h 720001"/>
              <a:gd name="connsiteX6" fmla="*/ 287784 w 744004"/>
              <a:gd name="connsiteY6" fmla="*/ 49507 h 720001"/>
              <a:gd name="connsiteX7" fmla="*/ 337290 w 744004"/>
              <a:gd name="connsiteY7" fmla="*/ 168604 h 720001"/>
              <a:gd name="connsiteX8" fmla="*/ 337290 w 744004"/>
              <a:gd name="connsiteY8" fmla="*/ 311787 h 720001"/>
              <a:gd name="connsiteX9" fmla="*/ 311954 w 744004"/>
              <a:gd name="connsiteY9" fmla="*/ 337123 h 720001"/>
              <a:gd name="connsiteX10" fmla="*/ 575401 w 744004"/>
              <a:gd name="connsiteY10" fmla="*/ 337207 h 720001"/>
              <a:gd name="connsiteX11" fmla="*/ 432218 w 744004"/>
              <a:gd name="connsiteY11" fmla="*/ 337207 h 720001"/>
              <a:gd name="connsiteX12" fmla="*/ 406882 w 744004"/>
              <a:gd name="connsiteY12" fmla="*/ 311870 h 720001"/>
              <a:gd name="connsiteX13" fmla="*/ 406882 w 744004"/>
              <a:gd name="connsiteY13" fmla="*/ 168687 h 720001"/>
              <a:gd name="connsiteX14" fmla="*/ 456387 w 744004"/>
              <a:gd name="connsiteY14" fmla="*/ 49590 h 720001"/>
              <a:gd name="connsiteX15" fmla="*/ 575401 w 744004"/>
              <a:gd name="connsiteY15" fmla="*/ 0 h 720001"/>
              <a:gd name="connsiteX16" fmla="*/ 694498 w 744004"/>
              <a:gd name="connsiteY16" fmla="*/ 49507 h 720001"/>
              <a:gd name="connsiteX17" fmla="*/ 744004 w 744004"/>
              <a:gd name="connsiteY17" fmla="*/ 168604 h 720001"/>
              <a:gd name="connsiteX18" fmla="*/ 694498 w 744004"/>
              <a:gd name="connsiteY18" fmla="*/ 287701 h 720001"/>
              <a:gd name="connsiteX19" fmla="*/ 575401 w 744004"/>
              <a:gd name="connsiteY19" fmla="*/ 337207 h 720001"/>
              <a:gd name="connsiteX20" fmla="*/ 168604 w 744004"/>
              <a:gd name="connsiteY20" fmla="*/ 720001 h 720001"/>
              <a:gd name="connsiteX21" fmla="*/ 49507 w 744004"/>
              <a:gd name="connsiteY21" fmla="*/ 670495 h 720001"/>
              <a:gd name="connsiteX22" fmla="*/ 0 w 744004"/>
              <a:gd name="connsiteY22" fmla="*/ 551398 h 720001"/>
              <a:gd name="connsiteX23" fmla="*/ 49507 w 744004"/>
              <a:gd name="connsiteY23" fmla="*/ 432301 h 720001"/>
              <a:gd name="connsiteX24" fmla="*/ 168687 w 744004"/>
              <a:gd name="connsiteY24" fmla="*/ 382879 h 720001"/>
              <a:gd name="connsiteX25" fmla="*/ 311871 w 744004"/>
              <a:gd name="connsiteY25" fmla="*/ 382879 h 720001"/>
              <a:gd name="connsiteX26" fmla="*/ 337207 w 744004"/>
              <a:gd name="connsiteY26" fmla="*/ 408215 h 720001"/>
              <a:gd name="connsiteX27" fmla="*/ 337207 w 744004"/>
              <a:gd name="connsiteY27" fmla="*/ 551398 h 720001"/>
              <a:gd name="connsiteX28" fmla="*/ 287701 w 744004"/>
              <a:gd name="connsiteY28" fmla="*/ 670495 h 720001"/>
              <a:gd name="connsiteX29" fmla="*/ 168604 w 744004"/>
              <a:gd name="connsiteY29" fmla="*/ 720001 h 720001"/>
              <a:gd name="connsiteX30" fmla="*/ 575401 w 744004"/>
              <a:gd name="connsiteY30" fmla="*/ 720001 h 720001"/>
              <a:gd name="connsiteX31" fmla="*/ 456304 w 744004"/>
              <a:gd name="connsiteY31" fmla="*/ 670495 h 720001"/>
              <a:gd name="connsiteX32" fmla="*/ 406798 w 744004"/>
              <a:gd name="connsiteY32" fmla="*/ 551398 h 720001"/>
              <a:gd name="connsiteX33" fmla="*/ 406798 w 744004"/>
              <a:gd name="connsiteY33" fmla="*/ 408215 h 720001"/>
              <a:gd name="connsiteX34" fmla="*/ 432218 w 744004"/>
              <a:gd name="connsiteY34" fmla="*/ 382879 h 720001"/>
              <a:gd name="connsiteX35" fmla="*/ 575401 w 744004"/>
              <a:gd name="connsiteY35" fmla="*/ 382879 h 720001"/>
              <a:gd name="connsiteX36" fmla="*/ 694498 w 744004"/>
              <a:gd name="connsiteY36" fmla="*/ 432385 h 720001"/>
              <a:gd name="connsiteX37" fmla="*/ 744004 w 744004"/>
              <a:gd name="connsiteY37" fmla="*/ 551398 h 720001"/>
              <a:gd name="connsiteX38" fmla="*/ 694498 w 744004"/>
              <a:gd name="connsiteY38" fmla="*/ 670495 h 720001"/>
              <a:gd name="connsiteX39" fmla="*/ 575401 w 744004"/>
              <a:gd name="connsiteY39" fmla="*/ 720001 h 720001"/>
            </a:gdLst>
            <a:rect l="l" t="t" r="r" b="b"/>
            <a:pathLst>
              <a:path w="744004" h="720001">
                <a:moveTo>
                  <a:pt x="311954" y="337123"/>
                </a:moveTo>
                <a:lnTo>
                  <a:pt x="168770" y="337123"/>
                </a:lnTo>
                <a:cubicBezTo>
                  <a:pt x="123932" y="337123"/>
                  <a:pt x="81594" y="319538"/>
                  <a:pt x="49673" y="287618"/>
                </a:cubicBezTo>
                <a:cubicBezTo>
                  <a:pt x="17753" y="255697"/>
                  <a:pt x="167" y="213442"/>
                  <a:pt x="167" y="168520"/>
                </a:cubicBezTo>
                <a:cubicBezTo>
                  <a:pt x="167" y="123598"/>
                  <a:pt x="17669" y="81427"/>
                  <a:pt x="49590" y="49507"/>
                </a:cubicBezTo>
                <a:cubicBezTo>
                  <a:pt x="81510" y="17586"/>
                  <a:pt x="123848" y="0"/>
                  <a:pt x="168687" y="0"/>
                </a:cubicBezTo>
                <a:cubicBezTo>
                  <a:pt x="213526" y="0"/>
                  <a:pt x="255864" y="17586"/>
                  <a:pt x="287784" y="49507"/>
                </a:cubicBezTo>
                <a:cubicBezTo>
                  <a:pt x="319705" y="81427"/>
                  <a:pt x="337290" y="123682"/>
                  <a:pt x="337290" y="168604"/>
                </a:cubicBezTo>
                <a:lnTo>
                  <a:pt x="337290" y="311787"/>
                </a:lnTo>
                <a:cubicBezTo>
                  <a:pt x="337290" y="325789"/>
                  <a:pt x="325956" y="337123"/>
                  <a:pt x="311954" y="337123"/>
                </a:cubicBezTo>
                <a:close/>
                <a:moveTo>
                  <a:pt x="575401" y="337207"/>
                </a:moveTo>
                <a:lnTo>
                  <a:pt x="432218" y="337207"/>
                </a:lnTo>
                <a:cubicBezTo>
                  <a:pt x="418216" y="337207"/>
                  <a:pt x="406882" y="325872"/>
                  <a:pt x="406882" y="311870"/>
                </a:cubicBezTo>
                <a:lnTo>
                  <a:pt x="406882" y="168687"/>
                </a:lnTo>
                <a:cubicBezTo>
                  <a:pt x="406882" y="123849"/>
                  <a:pt x="424467" y="81510"/>
                  <a:pt x="456387" y="49590"/>
                </a:cubicBezTo>
                <a:cubicBezTo>
                  <a:pt x="488308" y="17669"/>
                  <a:pt x="530563" y="0"/>
                  <a:pt x="575401" y="0"/>
                </a:cubicBezTo>
                <a:cubicBezTo>
                  <a:pt x="620240" y="0"/>
                  <a:pt x="662578" y="17586"/>
                  <a:pt x="694498" y="49507"/>
                </a:cubicBezTo>
                <a:cubicBezTo>
                  <a:pt x="726419" y="81427"/>
                  <a:pt x="744004" y="123765"/>
                  <a:pt x="744004" y="168604"/>
                </a:cubicBezTo>
                <a:cubicBezTo>
                  <a:pt x="744004" y="213442"/>
                  <a:pt x="726419" y="255780"/>
                  <a:pt x="694498" y="287701"/>
                </a:cubicBezTo>
                <a:cubicBezTo>
                  <a:pt x="662578" y="319621"/>
                  <a:pt x="620323" y="337207"/>
                  <a:pt x="575401" y="337207"/>
                </a:cubicBezTo>
                <a:close/>
                <a:moveTo>
                  <a:pt x="168604" y="720001"/>
                </a:moveTo>
                <a:cubicBezTo>
                  <a:pt x="123682" y="720001"/>
                  <a:pt x="81427" y="702416"/>
                  <a:pt x="49507" y="670495"/>
                </a:cubicBezTo>
                <a:cubicBezTo>
                  <a:pt x="17586" y="638575"/>
                  <a:pt x="0" y="596320"/>
                  <a:pt x="0" y="551398"/>
                </a:cubicBezTo>
                <a:cubicBezTo>
                  <a:pt x="0" y="506476"/>
                  <a:pt x="17586" y="464221"/>
                  <a:pt x="49507" y="432301"/>
                </a:cubicBezTo>
                <a:cubicBezTo>
                  <a:pt x="81510" y="400464"/>
                  <a:pt x="123848" y="382879"/>
                  <a:pt x="168687" y="382879"/>
                </a:cubicBezTo>
                <a:lnTo>
                  <a:pt x="311871" y="382879"/>
                </a:lnTo>
                <a:cubicBezTo>
                  <a:pt x="325872" y="382879"/>
                  <a:pt x="337207" y="394297"/>
                  <a:pt x="337207" y="408215"/>
                </a:cubicBezTo>
                <a:lnTo>
                  <a:pt x="337207" y="551398"/>
                </a:lnTo>
                <a:cubicBezTo>
                  <a:pt x="337207" y="596237"/>
                  <a:pt x="319621" y="638575"/>
                  <a:pt x="287701" y="670495"/>
                </a:cubicBezTo>
                <a:cubicBezTo>
                  <a:pt x="255781" y="702416"/>
                  <a:pt x="213526" y="720001"/>
                  <a:pt x="168604" y="720001"/>
                </a:cubicBezTo>
                <a:close/>
                <a:moveTo>
                  <a:pt x="575401" y="720001"/>
                </a:moveTo>
                <a:cubicBezTo>
                  <a:pt x="530563" y="720001"/>
                  <a:pt x="488224" y="702416"/>
                  <a:pt x="456304" y="670495"/>
                </a:cubicBezTo>
                <a:cubicBezTo>
                  <a:pt x="424383" y="638575"/>
                  <a:pt x="406798" y="596320"/>
                  <a:pt x="406798" y="551398"/>
                </a:cubicBezTo>
                <a:lnTo>
                  <a:pt x="406798" y="408215"/>
                </a:lnTo>
                <a:cubicBezTo>
                  <a:pt x="406882" y="394213"/>
                  <a:pt x="418216" y="382879"/>
                  <a:pt x="432218" y="382879"/>
                </a:cubicBezTo>
                <a:lnTo>
                  <a:pt x="575401" y="382879"/>
                </a:lnTo>
                <a:cubicBezTo>
                  <a:pt x="620240" y="382879"/>
                  <a:pt x="662578" y="400464"/>
                  <a:pt x="694498" y="432385"/>
                </a:cubicBezTo>
                <a:cubicBezTo>
                  <a:pt x="726419" y="464305"/>
                  <a:pt x="744004" y="506560"/>
                  <a:pt x="744004" y="551398"/>
                </a:cubicBezTo>
                <a:cubicBezTo>
                  <a:pt x="744004" y="596237"/>
                  <a:pt x="726419" y="638575"/>
                  <a:pt x="694498" y="670495"/>
                </a:cubicBezTo>
                <a:cubicBezTo>
                  <a:pt x="662578" y="702416"/>
                  <a:pt x="620323" y="720001"/>
                  <a:pt x="575401" y="720001"/>
                </a:cubicBezTo>
                <a:close/>
              </a:path>
            </a:pathLst>
          </a:custGeom>
          <a:solidFill>
            <a:schemeClr val="accent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5599357" y="3175000"/>
            <a:ext cx="956397" cy="950409"/>
          </a:xfrm>
          <a:custGeom>
            <a:avLst/>
            <a:gdLst>
              <a:gd name="connsiteX0" fmla="*/ 1371696 w 1870330"/>
              <a:gd name="connsiteY0" fmla="*/ 1296270 h 1845296"/>
              <a:gd name="connsiteX1" fmla="*/ 1371696 w 1870330"/>
              <a:gd name="connsiteY1" fmla="*/ 1371136 h 1845296"/>
              <a:gd name="connsiteX2" fmla="*/ 1671448 w 1870330"/>
              <a:gd name="connsiteY2" fmla="*/ 1371136 h 1845296"/>
              <a:gd name="connsiteX3" fmla="*/ 1671448 w 1870330"/>
              <a:gd name="connsiteY3" fmla="*/ 1296270 h 1845296"/>
              <a:gd name="connsiteX4" fmla="*/ 1371696 w 1870330"/>
              <a:gd name="connsiteY4" fmla="*/ 996899 h 1845296"/>
              <a:gd name="connsiteX5" fmla="*/ 1371696 w 1870330"/>
              <a:gd name="connsiteY5" fmla="*/ 1071765 h 1845296"/>
              <a:gd name="connsiteX6" fmla="*/ 1671448 w 1870330"/>
              <a:gd name="connsiteY6" fmla="*/ 1071765 h 1845296"/>
              <a:gd name="connsiteX7" fmla="*/ 1671448 w 1870330"/>
              <a:gd name="connsiteY7" fmla="*/ 996899 h 1845296"/>
              <a:gd name="connsiteX8" fmla="*/ 1371696 w 1870330"/>
              <a:gd name="connsiteY8" fmla="*/ 747820 h 1845296"/>
              <a:gd name="connsiteX9" fmla="*/ 1371696 w 1870330"/>
              <a:gd name="connsiteY9" fmla="*/ 822401 h 1845296"/>
              <a:gd name="connsiteX10" fmla="*/ 1671448 w 1870330"/>
              <a:gd name="connsiteY10" fmla="*/ 822401 h 1845296"/>
              <a:gd name="connsiteX11" fmla="*/ 1671448 w 1870330"/>
              <a:gd name="connsiteY11" fmla="*/ 747820 h 1845296"/>
              <a:gd name="connsiteX12" fmla="*/ 1371696 w 1870330"/>
              <a:gd name="connsiteY12" fmla="*/ 473405 h 1845296"/>
              <a:gd name="connsiteX13" fmla="*/ 1371696 w 1870330"/>
              <a:gd name="connsiteY13" fmla="*/ 547986 h 1845296"/>
              <a:gd name="connsiteX14" fmla="*/ 1671448 w 1870330"/>
              <a:gd name="connsiteY14" fmla="*/ 547986 h 1845296"/>
              <a:gd name="connsiteX15" fmla="*/ 1671448 w 1870330"/>
              <a:gd name="connsiteY15" fmla="*/ 473405 h 1845296"/>
              <a:gd name="connsiteX16" fmla="*/ 1221963 w 1870330"/>
              <a:gd name="connsiteY16" fmla="*/ 224040 h 1845296"/>
              <a:gd name="connsiteX17" fmla="*/ 1794130 w 1870330"/>
              <a:gd name="connsiteY17" fmla="*/ 224040 h 1845296"/>
              <a:gd name="connsiteX18" fmla="*/ 1870330 w 1870330"/>
              <a:gd name="connsiteY18" fmla="*/ 298811 h 1845296"/>
              <a:gd name="connsiteX19" fmla="*/ 1870330 w 1870330"/>
              <a:gd name="connsiteY19" fmla="*/ 1570971 h 1845296"/>
              <a:gd name="connsiteX20" fmla="*/ 1794130 w 1870330"/>
              <a:gd name="connsiteY20" fmla="*/ 1645742 h 1845296"/>
              <a:gd name="connsiteX21" fmla="*/ 1221963 w 1870330"/>
              <a:gd name="connsiteY21" fmla="*/ 1645742 h 1845296"/>
              <a:gd name="connsiteX22" fmla="*/ 1221963 w 1870330"/>
              <a:gd name="connsiteY22" fmla="*/ 1383804 h 1845296"/>
              <a:gd name="connsiteX23" fmla="*/ 1298163 w 1870330"/>
              <a:gd name="connsiteY23" fmla="*/ 1383804 h 1845296"/>
              <a:gd name="connsiteX24" fmla="*/ 1298163 w 1870330"/>
              <a:gd name="connsiteY24" fmla="*/ 1309033 h 1845296"/>
              <a:gd name="connsiteX25" fmla="*/ 1221963 w 1870330"/>
              <a:gd name="connsiteY25" fmla="*/ 1309033 h 1845296"/>
              <a:gd name="connsiteX26" fmla="*/ 1221963 w 1870330"/>
              <a:gd name="connsiteY26" fmla="*/ 1084434 h 1845296"/>
              <a:gd name="connsiteX27" fmla="*/ 1298163 w 1870330"/>
              <a:gd name="connsiteY27" fmla="*/ 1084434 h 1845296"/>
              <a:gd name="connsiteX28" fmla="*/ 1298163 w 1870330"/>
              <a:gd name="connsiteY28" fmla="*/ 1009662 h 1845296"/>
              <a:gd name="connsiteX29" fmla="*/ 1221963 w 1870330"/>
              <a:gd name="connsiteY29" fmla="*/ 1009662 h 1845296"/>
              <a:gd name="connsiteX30" fmla="*/ 1221963 w 1870330"/>
              <a:gd name="connsiteY30" fmla="*/ 822496 h 1845296"/>
              <a:gd name="connsiteX31" fmla="*/ 1298163 w 1870330"/>
              <a:gd name="connsiteY31" fmla="*/ 822496 h 1845296"/>
              <a:gd name="connsiteX32" fmla="*/ 1298163 w 1870330"/>
              <a:gd name="connsiteY32" fmla="*/ 747725 h 1845296"/>
              <a:gd name="connsiteX33" fmla="*/ 1221963 w 1870330"/>
              <a:gd name="connsiteY33" fmla="*/ 747725 h 1845296"/>
              <a:gd name="connsiteX34" fmla="*/ 1221963 w 1870330"/>
              <a:gd name="connsiteY34" fmla="*/ 560654 h 1845296"/>
              <a:gd name="connsiteX35" fmla="*/ 1298163 w 1870330"/>
              <a:gd name="connsiteY35" fmla="*/ 560654 h 1845296"/>
              <a:gd name="connsiteX36" fmla="*/ 1298163 w 1870330"/>
              <a:gd name="connsiteY36" fmla="*/ 485883 h 1845296"/>
              <a:gd name="connsiteX37" fmla="*/ 1221963 w 1870330"/>
              <a:gd name="connsiteY37" fmla="*/ 485883 h 1845296"/>
              <a:gd name="connsiteX38" fmla="*/ 1054227 w 1870330"/>
              <a:gd name="connsiteY38" fmla="*/ 393 h 1845296"/>
              <a:gd name="connsiteX39" fmla="*/ 1054132 w 1870330"/>
              <a:gd name="connsiteY39" fmla="*/ 869 h 1845296"/>
              <a:gd name="connsiteX40" fmla="*/ 1083754 w 1870330"/>
              <a:gd name="connsiteY40" fmla="*/ 7727 h 1845296"/>
              <a:gd name="connsiteX41" fmla="*/ 1097470 w 1870330"/>
              <a:gd name="connsiteY41" fmla="*/ 36302 h 1845296"/>
              <a:gd name="connsiteX42" fmla="*/ 1097470 w 1870330"/>
              <a:gd name="connsiteY42" fmla="*/ 1808714 h 1845296"/>
              <a:gd name="connsiteX43" fmla="*/ 1083754 w 1870330"/>
              <a:gd name="connsiteY43" fmla="*/ 1837289 h 1845296"/>
              <a:gd name="connsiteX44" fmla="*/ 1060895 w 1870330"/>
              <a:gd name="connsiteY44" fmla="*/ 1845290 h 1845296"/>
              <a:gd name="connsiteX45" fmla="*/ 1053941 w 1870330"/>
              <a:gd name="connsiteY45" fmla="*/ 1844148 h 1845296"/>
              <a:gd name="connsiteX46" fmla="*/ 29623 w 1870330"/>
              <a:gd name="connsiteY46" fmla="*/ 1647932 h 1845296"/>
              <a:gd name="connsiteX47" fmla="*/ 0 w 1870330"/>
              <a:gd name="connsiteY47" fmla="*/ 1611071 h 1845296"/>
              <a:gd name="connsiteX48" fmla="*/ 0 w 1870330"/>
              <a:gd name="connsiteY48" fmla="*/ 233375 h 1845296"/>
              <a:gd name="connsiteX49" fmla="*/ 29813 w 1870330"/>
              <a:gd name="connsiteY49" fmla="*/ 196513 h 1845296"/>
            </a:gdLst>
            <a:rect l="l" t="t" r="r" b="b"/>
            <a:pathLst>
              <a:path w="1870330" h="1845296">
                <a:moveTo>
                  <a:pt x="1371696" y="1296270"/>
                </a:moveTo>
                <a:lnTo>
                  <a:pt x="1371696" y="1371136"/>
                </a:lnTo>
                <a:lnTo>
                  <a:pt x="1671448" y="1371136"/>
                </a:lnTo>
                <a:lnTo>
                  <a:pt x="1671448" y="1296270"/>
                </a:lnTo>
                <a:close/>
                <a:moveTo>
                  <a:pt x="1371696" y="996899"/>
                </a:moveTo>
                <a:lnTo>
                  <a:pt x="1371696" y="1071765"/>
                </a:lnTo>
                <a:lnTo>
                  <a:pt x="1671448" y="1071765"/>
                </a:lnTo>
                <a:lnTo>
                  <a:pt x="1671448" y="996899"/>
                </a:lnTo>
                <a:close/>
                <a:moveTo>
                  <a:pt x="1371696" y="747820"/>
                </a:moveTo>
                <a:lnTo>
                  <a:pt x="1371696" y="822401"/>
                </a:lnTo>
                <a:lnTo>
                  <a:pt x="1671448" y="822401"/>
                </a:lnTo>
                <a:lnTo>
                  <a:pt x="1671448" y="747820"/>
                </a:lnTo>
                <a:close/>
                <a:moveTo>
                  <a:pt x="1371696" y="473405"/>
                </a:moveTo>
                <a:lnTo>
                  <a:pt x="1371696" y="547986"/>
                </a:lnTo>
                <a:lnTo>
                  <a:pt x="1671448" y="547986"/>
                </a:lnTo>
                <a:lnTo>
                  <a:pt x="1671448" y="473405"/>
                </a:lnTo>
                <a:close/>
                <a:moveTo>
                  <a:pt x="1221963" y="224040"/>
                </a:moveTo>
                <a:lnTo>
                  <a:pt x="1794130" y="224040"/>
                </a:lnTo>
                <a:cubicBezTo>
                  <a:pt x="1835792" y="223723"/>
                  <a:pt x="1869863" y="257155"/>
                  <a:pt x="1870330" y="298811"/>
                </a:cubicBezTo>
                <a:lnTo>
                  <a:pt x="1870330" y="1570971"/>
                </a:lnTo>
                <a:cubicBezTo>
                  <a:pt x="1869863" y="1612623"/>
                  <a:pt x="1835792" y="1646056"/>
                  <a:pt x="1794130" y="1645742"/>
                </a:cubicBezTo>
                <a:lnTo>
                  <a:pt x="1221963" y="1645742"/>
                </a:lnTo>
                <a:lnTo>
                  <a:pt x="1221963" y="1383804"/>
                </a:lnTo>
                <a:lnTo>
                  <a:pt x="1298163" y="1383804"/>
                </a:lnTo>
                <a:lnTo>
                  <a:pt x="1298163" y="1309033"/>
                </a:lnTo>
                <a:lnTo>
                  <a:pt x="1221963" y="1309033"/>
                </a:lnTo>
                <a:lnTo>
                  <a:pt x="1221963" y="1084434"/>
                </a:lnTo>
                <a:lnTo>
                  <a:pt x="1298163" y="1084434"/>
                </a:lnTo>
                <a:lnTo>
                  <a:pt x="1298163" y="1009662"/>
                </a:lnTo>
                <a:lnTo>
                  <a:pt x="1221963" y="1009662"/>
                </a:lnTo>
                <a:lnTo>
                  <a:pt x="1221963" y="822496"/>
                </a:lnTo>
                <a:lnTo>
                  <a:pt x="1298163" y="822496"/>
                </a:lnTo>
                <a:lnTo>
                  <a:pt x="1298163" y="747725"/>
                </a:lnTo>
                <a:lnTo>
                  <a:pt x="1221963" y="747725"/>
                </a:lnTo>
                <a:lnTo>
                  <a:pt x="1221963" y="560654"/>
                </a:lnTo>
                <a:lnTo>
                  <a:pt x="1298163" y="560654"/>
                </a:lnTo>
                <a:lnTo>
                  <a:pt x="1298163" y="485883"/>
                </a:lnTo>
                <a:lnTo>
                  <a:pt x="1221963" y="485883"/>
                </a:lnTo>
                <a:close/>
                <a:moveTo>
                  <a:pt x="1054227" y="393"/>
                </a:moveTo>
                <a:lnTo>
                  <a:pt x="1054132" y="869"/>
                </a:lnTo>
                <a:cubicBezTo>
                  <a:pt x="1064533" y="-1498"/>
                  <a:pt x="1075449" y="1029"/>
                  <a:pt x="1083754" y="7727"/>
                </a:cubicBezTo>
                <a:cubicBezTo>
                  <a:pt x="1092260" y="14808"/>
                  <a:pt x="1097261" y="25237"/>
                  <a:pt x="1097470" y="36302"/>
                </a:cubicBezTo>
                <a:lnTo>
                  <a:pt x="1097470" y="1808714"/>
                </a:lnTo>
                <a:cubicBezTo>
                  <a:pt x="1097271" y="1819783"/>
                  <a:pt x="1092260" y="1830212"/>
                  <a:pt x="1083754" y="1837289"/>
                </a:cubicBezTo>
                <a:cubicBezTo>
                  <a:pt x="1077344" y="1842614"/>
                  <a:pt x="1069229" y="1845452"/>
                  <a:pt x="1060895" y="1845290"/>
                </a:cubicBezTo>
                <a:cubicBezTo>
                  <a:pt x="1058551" y="1845100"/>
                  <a:pt x="1056227" y="1844719"/>
                  <a:pt x="1053941" y="1844148"/>
                </a:cubicBezTo>
                <a:lnTo>
                  <a:pt x="29623" y="1647932"/>
                </a:lnTo>
                <a:cubicBezTo>
                  <a:pt x="12259" y="1644227"/>
                  <a:pt x="-124" y="1628825"/>
                  <a:pt x="0" y="1611071"/>
                </a:cubicBezTo>
                <a:lnTo>
                  <a:pt x="0" y="233375"/>
                </a:lnTo>
                <a:cubicBezTo>
                  <a:pt x="-105" y="215558"/>
                  <a:pt x="12373" y="200139"/>
                  <a:pt x="29813" y="196513"/>
                </a:cubicBezTo>
                <a:close/>
              </a:path>
            </a:pathLst>
          </a:custGeom>
          <a:solidFill>
            <a:schemeClr val="accent1"/>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948983" y="2722671"/>
            <a:ext cx="2965648" cy="468782"/>
          </a:xfrm>
          <a:prstGeom prst="rect">
            <a:avLst/>
          </a:prstGeom>
          <a:noFill/>
          <a:ln cap="sq">
            <a:noFill/>
          </a:ln>
          <a:effectLst/>
        </p:spPr>
        <p:txBody>
          <a:bodyPr vert="horz" wrap="square" lIns="64008" tIns="32004" rIns="64008" bIns="32004" rtlCol="0" anchor="ctr"/>
          <a:lstStyle/>
          <a:p>
            <a:pPr algn="ctr">
              <a:lnSpc>
                <a:spcPct val="11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原则内容</a:t>
            </a:r>
            <a:endParaRPr kumimoji="1" lang="zh-CN" altLang="en-US"/>
          </a:p>
        </p:txBody>
      </p:sp>
      <p:sp>
        <p:nvSpPr>
          <p:cNvPr id="14" name="标题 1"/>
          <p:cNvSpPr txBox="1"/>
          <p:nvPr/>
        </p:nvSpPr>
        <p:spPr>
          <a:xfrm rot="0" flipH="0" flipV="0">
            <a:off x="935088" y="3207074"/>
            <a:ext cx="2971800" cy="2493272"/>
          </a:xfrm>
          <a:prstGeom prst="rect">
            <a:avLst/>
          </a:prstGeom>
          <a:noFill/>
          <a:ln cap="sq">
            <a:noFill/>
          </a:ln>
        </p:spPr>
        <p:txBody>
          <a:bodyPr vert="horz" wrap="square" lIns="38102" tIns="38102" rIns="38102" bIns="38102" rtlCol="0" anchor="t"/>
          <a:lstStyle/>
          <a:p>
            <a:pPr algn="ctr">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引导幼儿进行配器创作的核心原则是从“教师主导”逐步过渡到“幼儿主导”。</a:t>
            </a:r>
            <a:endParaRPr kumimoji="1" lang="zh-CN" altLang="en-US"/>
          </a:p>
        </p:txBody>
      </p:sp>
      <p:sp>
        <p:nvSpPr>
          <p:cNvPr id="15" name="标题 1"/>
          <p:cNvSpPr txBox="1"/>
          <p:nvPr/>
        </p:nvSpPr>
        <p:spPr>
          <a:xfrm rot="0" flipH="0" flipV="0">
            <a:off x="8262988" y="3207074"/>
            <a:ext cx="2971800" cy="2493272"/>
          </a:xfrm>
          <a:prstGeom prst="rect">
            <a:avLst/>
          </a:prstGeom>
          <a:noFill/>
          <a:ln cap="sq">
            <a:noFill/>
          </a:ln>
        </p:spPr>
        <p:txBody>
          <a:bodyPr vert="horz" wrap="square" lIns="38102" tIns="38102" rIns="38102" bIns="38102" rtlCol="0" anchor="t"/>
          <a:lstStyle/>
          <a:p>
            <a:pPr algn="ctr">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遵循此原则有助于培养幼儿的音乐感受力和创造力，让幼儿更积极地参与配器过程。</a:t>
            </a:r>
            <a:endParaRPr kumimoji="1" lang="zh-CN" altLang="en-US"/>
          </a:p>
        </p:txBody>
      </p:sp>
      <p:sp>
        <p:nvSpPr>
          <p:cNvPr id="16" name="标题 1"/>
          <p:cNvSpPr txBox="1"/>
          <p:nvPr/>
        </p:nvSpPr>
        <p:spPr>
          <a:xfrm rot="0" flipH="0" flipV="0">
            <a:off x="8276883" y="2722671"/>
            <a:ext cx="2965648" cy="468782"/>
          </a:xfrm>
          <a:prstGeom prst="rect">
            <a:avLst/>
          </a:prstGeom>
          <a:noFill/>
          <a:ln cap="sq">
            <a:noFill/>
          </a:ln>
          <a:effectLst/>
        </p:spPr>
        <p:txBody>
          <a:bodyPr vert="horz" wrap="square" lIns="64008" tIns="32004" rIns="64008" bIns="32004" rtlCol="0" anchor="ctr"/>
          <a:lstStyle/>
          <a:p>
            <a:pPr algn="ctr">
              <a:lnSpc>
                <a:spcPct val="11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原则重要性</a:t>
            </a:r>
            <a:endParaRPr kumimoji="1" lang="zh-CN" altLang="en-US"/>
          </a:p>
        </p:txBody>
      </p:sp>
      <p:cxnSp>
        <p:nvCxnSpPr>
          <p:cNvPr id="17"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8"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核心原则说明</a:t>
            </a:r>
            <a:endParaRPr kumimoji="1" lang="zh-CN" altLang="en-US"/>
          </a:p>
        </p:txBody>
      </p:sp>
      <p:sp>
        <p:nvSpPr>
          <p:cNvPr id="19"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0"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1748867" flipH="0" flipV="0">
            <a:off x="1771853" y="2594649"/>
            <a:ext cx="256674" cy="221271"/>
          </a:xfrm>
          <a:prstGeom prst="triangle">
            <a:avLst/>
          </a:prstGeom>
          <a:solidFill>
            <a:schemeClr val="accent1">
              <a:lumMod val="50000"/>
            </a:schemeClr>
          </a:solidFill>
          <a:ln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942766" y="1548064"/>
            <a:ext cx="8518358" cy="1892966"/>
          </a:xfrm>
          <a:prstGeom prst="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718176" y="2173172"/>
            <a:ext cx="1149735" cy="569495"/>
          </a:xfrm>
          <a:prstGeom prst="homePlate">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900190" y="2193224"/>
            <a:ext cx="638342" cy="529390"/>
          </a:xfrm>
          <a:prstGeom prst="rect">
            <a:avLst/>
          </a:prstGeom>
          <a:noFill/>
          <a:ln cap="sq">
            <a:noFill/>
          </a:ln>
        </p:spPr>
        <p:txBody>
          <a:bodyPr vert="horz" wrap="square" lIns="0" tIns="0" rIns="0" bIns="0" rtlCol="0" anchor="t"/>
          <a:lstStyle/>
          <a:p>
            <a:pPr algn="ctr">
              <a:lnSpc>
                <a:spcPct val="130000"/>
              </a:lnSpc>
            </a:pPr>
            <a:r>
              <a:rPr kumimoji="1" lang="en-US" altLang="zh-CN" sz="2800">
                <a:ln w="12700">
                  <a:noFill/>
                </a:ln>
                <a:solidFill>
                  <a:srgbClr val="FFFFFF">
                    <a:alpha val="100000"/>
                  </a:srgbClr>
                </a:solidFill>
                <a:latin typeface="OPPOSans B"/>
                <a:ea typeface="OPPOSans B"/>
                <a:cs typeface="OPPOSans B"/>
              </a:rPr>
              <a:t>01</a:t>
            </a:r>
            <a:endParaRPr kumimoji="1" lang="zh-CN" altLang="en-US"/>
          </a:p>
        </p:txBody>
      </p:sp>
      <p:sp>
        <p:nvSpPr>
          <p:cNvPr id="10" name="标题 1"/>
          <p:cNvSpPr txBox="1"/>
          <p:nvPr/>
        </p:nvSpPr>
        <p:spPr>
          <a:xfrm rot="0" flipH="0" flipV="0">
            <a:off x="3076459" y="2353378"/>
            <a:ext cx="7065058" cy="817336"/>
          </a:xfrm>
          <a:prstGeom prst="rect">
            <a:avLst/>
          </a:prstGeom>
          <a:noFill/>
          <a:ln cap="sq">
            <a:noFill/>
          </a:ln>
        </p:spPr>
        <p:txBody>
          <a:bodyPr vert="horz" wrap="square" lIns="0" tIns="0" rIns="0" bIns="0" rtlCol="0" anchor="t"/>
          <a:lstStyle/>
          <a:p>
            <a:pPr algn="l">
              <a:lnSpc>
                <a:spcPct val="150000"/>
              </a:lnSpc>
            </a:pPr>
            <a:r>
              <a:rPr kumimoji="1" lang="en-US" altLang="zh-CN" sz="1000">
                <a:ln w="12700">
                  <a:noFill/>
                </a:ln>
                <a:solidFill>
                  <a:srgbClr val="262626">
                    <a:alpha val="100000"/>
                  </a:srgbClr>
                </a:solidFill>
                <a:latin typeface="Source Han Sans CN Normal"/>
                <a:ea typeface="Source Han Sans CN Normal"/>
                <a:cs typeface="Source Han Sans CN Normal"/>
              </a:rPr>
              <a:t>配器不是随意的，必须与音乐的形象、情绪、内容紧密相连。</a:t>
            </a:r>
            <a:endParaRPr kumimoji="1" lang="zh-CN" altLang="en-US"/>
          </a:p>
        </p:txBody>
      </p:sp>
      <p:sp>
        <p:nvSpPr>
          <p:cNvPr id="11" name="标题 1"/>
          <p:cNvSpPr txBox="1"/>
          <p:nvPr/>
        </p:nvSpPr>
        <p:spPr>
          <a:xfrm rot="0" flipH="0" flipV="0">
            <a:off x="10018295" y="3553327"/>
            <a:ext cx="778042" cy="64168"/>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1">
            <a:off x="9709752" y="3277670"/>
            <a:ext cx="539482" cy="45719"/>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2039872" y="1665245"/>
            <a:ext cx="778042" cy="64168"/>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1">
            <a:off x="1731329" y="1395389"/>
            <a:ext cx="539482" cy="45719"/>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3076457" y="1802598"/>
            <a:ext cx="7065057" cy="529390"/>
          </a:xfrm>
          <a:prstGeom prst="rect">
            <a:avLst/>
          </a:prstGeom>
          <a:noFill/>
          <a:ln cap="sq">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注意要点</a:t>
            </a:r>
            <a:endParaRPr kumimoji="1" lang="zh-CN" altLang="en-US"/>
          </a:p>
        </p:txBody>
      </p:sp>
      <p:sp>
        <p:nvSpPr>
          <p:cNvPr id="16" name="标题 1"/>
          <p:cNvSpPr txBox="1"/>
          <p:nvPr/>
        </p:nvSpPr>
        <p:spPr>
          <a:xfrm rot="1748867" flipH="0" flipV="0">
            <a:off x="1771853" y="5008986"/>
            <a:ext cx="256674" cy="221271"/>
          </a:xfrm>
          <a:prstGeom prst="triangle">
            <a:avLst/>
          </a:prstGeom>
          <a:solidFill>
            <a:schemeClr val="accent1">
              <a:lumMod val="50000"/>
            </a:schemeClr>
          </a:solidFill>
          <a:ln cap="flat">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1942766" y="3962401"/>
            <a:ext cx="8518358" cy="1892966"/>
          </a:xfrm>
          <a:prstGeom prst="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718176" y="4587509"/>
            <a:ext cx="1149735" cy="569495"/>
          </a:xfrm>
          <a:prstGeom prst="homePlate">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1900190" y="4607561"/>
            <a:ext cx="638342" cy="529390"/>
          </a:xfrm>
          <a:prstGeom prst="rect">
            <a:avLst/>
          </a:prstGeom>
          <a:noFill/>
          <a:ln cap="sq">
            <a:noFill/>
          </a:ln>
        </p:spPr>
        <p:txBody>
          <a:bodyPr vert="horz" wrap="square" lIns="0" tIns="0" rIns="0" bIns="0" rtlCol="0" anchor="t"/>
          <a:lstStyle/>
          <a:p>
            <a:pPr algn="ctr">
              <a:lnSpc>
                <a:spcPct val="130000"/>
              </a:lnSpc>
            </a:pPr>
            <a:r>
              <a:rPr kumimoji="1" lang="en-US" altLang="zh-CN" sz="2800">
                <a:ln w="12700">
                  <a:noFill/>
                </a:ln>
                <a:solidFill>
                  <a:srgbClr val="FFFFFF">
                    <a:alpha val="100000"/>
                  </a:srgbClr>
                </a:solidFill>
                <a:latin typeface="OPPOSans B"/>
                <a:ea typeface="OPPOSans B"/>
                <a:cs typeface="OPPOSans B"/>
              </a:rPr>
              <a:t>02</a:t>
            </a:r>
            <a:endParaRPr kumimoji="1" lang="zh-CN" altLang="en-US"/>
          </a:p>
        </p:txBody>
      </p:sp>
      <p:sp>
        <p:nvSpPr>
          <p:cNvPr id="20" name="标题 1"/>
          <p:cNvSpPr txBox="1"/>
          <p:nvPr/>
        </p:nvSpPr>
        <p:spPr>
          <a:xfrm rot="0" flipH="0" flipV="0">
            <a:off x="3076459" y="4767715"/>
            <a:ext cx="7065058" cy="817336"/>
          </a:xfrm>
          <a:prstGeom prst="rect">
            <a:avLst/>
          </a:prstGeom>
          <a:noFill/>
          <a:ln cap="sq">
            <a:noFill/>
          </a:ln>
        </p:spPr>
        <p:txBody>
          <a:bodyPr vert="horz" wrap="square" lIns="0" tIns="0" rIns="0" bIns="0" rtlCol="0" anchor="t"/>
          <a:lstStyle/>
          <a:p>
            <a:pPr algn="l">
              <a:lnSpc>
                <a:spcPct val="150000"/>
              </a:lnSpc>
            </a:pPr>
            <a:r>
              <a:rPr kumimoji="1" lang="en-US" altLang="zh-CN" sz="1000">
                <a:ln w="12700">
                  <a:noFill/>
                </a:ln>
                <a:solidFill>
                  <a:srgbClr val="262626">
                    <a:alpha val="100000"/>
                  </a:srgbClr>
                </a:solidFill>
                <a:latin typeface="Source Han Sans CN Normal"/>
                <a:ea typeface="Source Han Sans CN Normal"/>
                <a:cs typeface="Source Han Sans CN Normal"/>
              </a:rPr>
              <a:t>提问启发：“这段音乐听起来像什么动物在走路？”（沉重、缓慢→大象/熊；轻快、跳跃→小兔/小鸟）“这个声音像是在描述什么？”（沙锤的“沙沙”声→下雨、风吹树叶；三角铁的清脆声→星星眨眼、铃铛响）
建立联系：让幼儿将乐器的音色特质与具体形象建立联系。例如，铃鼓（摇晃）可以表示波浪、欢呼，鼓（敲击）可以表示雷声、脚步声。</a:t>
            </a:r>
            <a:endParaRPr kumimoji="1" lang="zh-CN" altLang="en-US"/>
          </a:p>
        </p:txBody>
      </p:sp>
      <p:sp>
        <p:nvSpPr>
          <p:cNvPr id="21" name="标题 1"/>
          <p:cNvSpPr txBox="1"/>
          <p:nvPr/>
        </p:nvSpPr>
        <p:spPr>
          <a:xfrm rot="0" flipH="0" flipV="0">
            <a:off x="10018295" y="5967664"/>
            <a:ext cx="778042" cy="64168"/>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1">
            <a:off x="9709752" y="5692007"/>
            <a:ext cx="539482" cy="45719"/>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2039872" y="4079582"/>
            <a:ext cx="778042" cy="64168"/>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1">
            <a:off x="1731329" y="3809726"/>
            <a:ext cx="539482" cy="45719"/>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3076457" y="4216935"/>
            <a:ext cx="7065057" cy="529390"/>
          </a:xfrm>
          <a:prstGeom prst="rect">
            <a:avLst/>
          </a:prstGeom>
          <a:noFill/>
          <a:ln cap="sq">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具体做法</a:t>
            </a:r>
            <a:endParaRPr kumimoji="1" lang="zh-CN" altLang="en-US"/>
          </a:p>
        </p:txBody>
      </p:sp>
      <p:cxnSp>
        <p:nvCxnSpPr>
          <p:cNvPr id="2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基于音乐形象连接生活经验</a:t>
            </a:r>
            <a:endParaRPr kumimoji="1" lang="zh-CN" altLang="en-US"/>
          </a:p>
        </p:txBody>
      </p:sp>
      <p:sp>
        <p:nvSpPr>
          <p:cNvPr id="2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784770" y="2101516"/>
            <a:ext cx="5002140" cy="3048000"/>
          </a:xfrm>
          <a:prstGeom prst="snip1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8100000" flipH="0" flipV="0">
            <a:off x="-183645" y="2736265"/>
            <a:ext cx="1778502" cy="1778502"/>
          </a:xfrm>
          <a:prstGeom prst="diagStripe">
            <a:avLst>
              <a:gd name="adj" fmla="val 88423"/>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121995" y="2367925"/>
            <a:ext cx="412288" cy="381395"/>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9" name="标题 1"/>
          <p:cNvSpPr txBox="1"/>
          <p:nvPr/>
        </p:nvSpPr>
        <p:spPr>
          <a:xfrm rot="0" flipH="0" flipV="0">
            <a:off x="1121992" y="3713746"/>
            <a:ext cx="4512133" cy="1283631"/>
          </a:xfrm>
          <a:prstGeom prst="rect">
            <a:avLst/>
          </a:prstGeom>
          <a:noFill/>
          <a:ln cap="sq">
            <a:noFill/>
          </a:ln>
        </p:spPr>
        <p:txBody>
          <a:bodyPr vert="horz" wrap="square" lIns="0" tIns="0" rIns="0" bIns="0" rtlCol="0" anchor="t"/>
          <a:lstStyle/>
          <a:p>
            <a:pPr algn="l">
              <a:lnSpc>
                <a:spcPct val="150000"/>
              </a:lnSpc>
            </a:pPr>
            <a:r>
              <a:rPr kumimoji="1" lang="en-US" altLang="zh-CN" sz="1000">
                <a:ln w="12700">
                  <a:noFill/>
                </a:ln>
                <a:solidFill>
                  <a:srgbClr val="262626">
                    <a:alpha val="100000"/>
                  </a:srgbClr>
                </a:solidFill>
                <a:latin typeface="Source Han Sans CN Normal"/>
                <a:ea typeface="Source Han Sans CN Normal"/>
                <a:cs typeface="Source Han Sans CN Normal"/>
              </a:rPr>
              <a:t>不同年龄段幼儿的配器能力不同，不能一刀切。</a:t>
            </a:r>
            <a:endParaRPr kumimoji="1" lang="zh-CN" altLang="en-US"/>
          </a:p>
        </p:txBody>
      </p:sp>
      <p:sp>
        <p:nvSpPr>
          <p:cNvPr id="10" name="标题 1"/>
          <p:cNvSpPr txBox="1"/>
          <p:nvPr/>
        </p:nvSpPr>
        <p:spPr>
          <a:xfrm rot="0" flipH="0" flipV="0">
            <a:off x="6512746" y="2101516"/>
            <a:ext cx="5002140" cy="3048000"/>
          </a:xfrm>
          <a:prstGeom prst="snip1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8100000" flipH="0" flipV="0">
            <a:off x="5544331" y="2736265"/>
            <a:ext cx="1778502" cy="1778502"/>
          </a:xfrm>
          <a:prstGeom prst="diagStripe">
            <a:avLst>
              <a:gd name="adj" fmla="val 88423"/>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849970" y="2352479"/>
            <a:ext cx="412288" cy="412288"/>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6849967" y="3713746"/>
            <a:ext cx="4512133" cy="1283631"/>
          </a:xfrm>
          <a:prstGeom prst="rect">
            <a:avLst/>
          </a:prstGeom>
          <a:noFill/>
          <a:ln cap="sq">
            <a:noFill/>
          </a:ln>
        </p:spPr>
        <p:txBody>
          <a:bodyPr vert="horz" wrap="square" lIns="0" tIns="0" rIns="0" bIns="0" rtlCol="0" anchor="t"/>
          <a:lstStyle/>
          <a:p>
            <a:pPr algn="l">
              <a:lnSpc>
                <a:spcPct val="150000"/>
              </a:lnSpc>
            </a:pPr>
            <a:r>
              <a:rPr kumimoji="1" lang="en-US" altLang="zh-CN" sz="1000">
                <a:ln w="12700">
                  <a:noFill/>
                </a:ln>
                <a:solidFill>
                  <a:srgbClr val="262626">
                    <a:alpha val="100000"/>
                  </a:srgbClr>
                </a:solidFill>
                <a:latin typeface="Source Han Sans CN Normal"/>
                <a:ea typeface="Source Han Sans CN Normal"/>
                <a:cs typeface="Source Han Sans CN Normal"/>
              </a:rPr>
              <a:t>小班：主要以感知和模仿为主。教师提供单一乐器，让幼儿探索其声音与音乐的某一部分是否匹配。例如：“小熊来了，我们用什么乐器给它伴奏？（鼓）”
中班：可以开始二选一或三选一。教师提供2 - 3种乐器，引导幼儿讨论“哪种乐器的声音更适合这段跳跃的音乐？是响板还是沙锤？”让他们说出简单的理由。
大班：可以进行小组讨论和创编。教师给出音乐的结构（ABA段式），引导小组幼儿为A段和B段选择不同的乐器和节奏型，并尝试说出为什么。</a:t>
            </a:r>
            <a:endParaRPr kumimoji="1" lang="zh-CN" altLang="en-US"/>
          </a:p>
        </p:txBody>
      </p:sp>
      <p:sp>
        <p:nvSpPr>
          <p:cNvPr id="14" name="标题 1"/>
          <p:cNvSpPr txBox="1"/>
          <p:nvPr/>
        </p:nvSpPr>
        <p:spPr>
          <a:xfrm rot="0" flipH="0" flipV="0">
            <a:off x="1121993" y="2847474"/>
            <a:ext cx="4507432" cy="866272"/>
          </a:xfrm>
          <a:prstGeom prst="rect">
            <a:avLst/>
          </a:prstGeom>
          <a:noFill/>
          <a:ln cap="sq">
            <a:noFill/>
          </a:ln>
        </p:spPr>
        <p:txBody>
          <a:bodyPr vert="horz" wrap="square" lIns="0" tIns="0" rIns="0" bIns="0" rtlCol="0" anchor="ctr"/>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不同年龄段能力差异</a:t>
            </a:r>
            <a:endParaRPr kumimoji="1" lang="zh-CN" altLang="en-US"/>
          </a:p>
        </p:txBody>
      </p:sp>
      <p:sp>
        <p:nvSpPr>
          <p:cNvPr id="15" name="标题 1"/>
          <p:cNvSpPr txBox="1"/>
          <p:nvPr/>
        </p:nvSpPr>
        <p:spPr>
          <a:xfrm rot="0" flipH="0" flipV="0">
            <a:off x="6854669" y="2847474"/>
            <a:ext cx="4507432" cy="866272"/>
          </a:xfrm>
          <a:prstGeom prst="rect">
            <a:avLst/>
          </a:prstGeom>
          <a:noFill/>
          <a:ln cap="sq">
            <a:noFill/>
          </a:ln>
        </p:spPr>
        <p:txBody>
          <a:bodyPr vert="horz" wrap="square" lIns="0" tIns="0" rIns="0" bIns="0" rtlCol="0" anchor="ctr"/>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各年龄段做法</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遵循年龄特点由简到难</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16200000" flipH="0" flipV="0">
            <a:off x="1359235" y="1355558"/>
            <a:ext cx="1933074" cy="1933074"/>
          </a:xfrm>
          <a:prstGeom prst="blockArc">
            <a:avLst>
              <a:gd name="adj1" fmla="val 10800000"/>
              <a:gd name="adj2" fmla="val 0"/>
              <a:gd name="adj3" fmla="val 10062"/>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3212097" y="2120900"/>
            <a:ext cx="7058526" cy="989263"/>
          </a:xfrm>
          <a:prstGeom prst="rect">
            <a:avLst/>
          </a:prstGeom>
          <a:noFill/>
          <a:ln cap="sq">
            <a:noFill/>
          </a:ln>
        </p:spPr>
        <p:txBody>
          <a:bodyPr vert="horz" wrap="square" lIns="0" tIns="0" rIns="0" bIns="0" rtlCol="0" anchor="t"/>
          <a:lstStyle/>
          <a:p>
            <a:pPr algn="l">
              <a:lnSpc>
                <a:spcPct val="150000"/>
              </a:lnSpc>
            </a:pPr>
            <a:r>
              <a:rPr kumimoji="1" lang="en-US" altLang="zh-CN" sz="866">
                <a:ln w="12700">
                  <a:noFill/>
                </a:ln>
                <a:solidFill>
                  <a:srgbClr val="262626">
                    <a:alpha val="100000"/>
                  </a:srgbClr>
                </a:solidFill>
                <a:latin typeface="Source Han Sans CN Normal"/>
                <a:ea typeface="Source Han Sans CN Normal"/>
                <a:cs typeface="Source Han Sans CN Normal"/>
              </a:rPr>
              <a:t>不要急于否定幼儿“不合理”的想法，音乐没有唯一标准答案。</a:t>
            </a:r>
            <a:endParaRPr kumimoji="1" lang="zh-CN" altLang="en-US"/>
          </a:p>
        </p:txBody>
      </p:sp>
      <p:sp>
        <p:nvSpPr>
          <p:cNvPr id="8" name="标题 1"/>
          <p:cNvSpPr txBox="1"/>
          <p:nvPr/>
        </p:nvSpPr>
        <p:spPr>
          <a:xfrm rot="5400000" flipH="1" flipV="0">
            <a:off x="8886992" y="1355558"/>
            <a:ext cx="1933074" cy="1933074"/>
          </a:xfrm>
          <a:prstGeom prst="blockArc">
            <a:avLst>
              <a:gd name="adj1" fmla="val 10800000"/>
              <a:gd name="adj2" fmla="val 0"/>
              <a:gd name="adj3" fmla="val 10062"/>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3212097" y="1715418"/>
            <a:ext cx="7058526" cy="362176"/>
          </a:xfrm>
          <a:prstGeom prst="rect">
            <a:avLst/>
          </a:prstGeom>
          <a:noFill/>
          <a:ln cap="sq">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注意要点</a:t>
            </a:r>
            <a:endParaRPr kumimoji="1" lang="zh-CN" altLang="en-US"/>
          </a:p>
        </p:txBody>
      </p:sp>
      <p:sp>
        <p:nvSpPr>
          <p:cNvPr id="10" name="标题 1"/>
          <p:cNvSpPr txBox="1"/>
          <p:nvPr/>
        </p:nvSpPr>
        <p:spPr>
          <a:xfrm rot="16200000" flipH="0" flipV="0">
            <a:off x="1359235" y="3757391"/>
            <a:ext cx="1933074" cy="1933074"/>
          </a:xfrm>
          <a:prstGeom prst="blockArc">
            <a:avLst>
              <a:gd name="adj1" fmla="val 10800000"/>
              <a:gd name="adj2" fmla="val 0"/>
              <a:gd name="adj3" fmla="val 10062"/>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863630" y="4124549"/>
            <a:ext cx="1246705" cy="1154837"/>
          </a:xfrm>
          <a:prstGeom prst="rect">
            <a:avLst/>
          </a:prstGeom>
          <a:noFill/>
          <a:ln cap="sq">
            <a:noFill/>
          </a:ln>
        </p:spPr>
        <p:txBody>
          <a:bodyPr vert="horz" wrap="square" lIns="0" tIns="0" rIns="0" bIns="0" rtlCol="0" anchor="ctr"/>
          <a:lstStyle/>
          <a:p>
            <a:pPr algn="ctr">
              <a:lnSpc>
                <a:spcPct val="130000"/>
              </a:lnSpc>
            </a:pPr>
            <a:r>
              <a:rPr kumimoji="1" lang="en-US" altLang="zh-CN" sz="6600">
                <a:ln w="15875">
                  <a:solidFill>
                    <a:srgbClr val="0068BF">
                      <a:alpha val="100000"/>
                    </a:srgbClr>
                  </a:solidFill>
                </a:ln>
                <a:solidFill>
                  <a:srgbClr val="FFFFFF">
                    <a:alpha val="100000"/>
                  </a:srgbClr>
                </a:solidFill>
                <a:latin typeface="OPPOSans B"/>
                <a:ea typeface="OPPOSans B"/>
                <a:cs typeface="OPPOSans B"/>
              </a:rPr>
              <a:t>02</a:t>
            </a:r>
            <a:endParaRPr kumimoji="1" lang="zh-CN" altLang="en-US"/>
          </a:p>
        </p:txBody>
      </p:sp>
      <p:sp>
        <p:nvSpPr>
          <p:cNvPr id="12" name="标题 1"/>
          <p:cNvSpPr txBox="1"/>
          <p:nvPr/>
        </p:nvSpPr>
        <p:spPr>
          <a:xfrm rot="0" flipH="0" flipV="0">
            <a:off x="3212097" y="4521200"/>
            <a:ext cx="7058526" cy="990796"/>
          </a:xfrm>
          <a:prstGeom prst="rect">
            <a:avLst/>
          </a:prstGeom>
          <a:noFill/>
          <a:ln cap="sq">
            <a:noFill/>
          </a:ln>
        </p:spPr>
        <p:txBody>
          <a:bodyPr vert="horz" wrap="square" lIns="0" tIns="0" rIns="0" bIns="0" rtlCol="0" anchor="t"/>
          <a:lstStyle/>
          <a:p>
            <a:pPr algn="l">
              <a:lnSpc>
                <a:spcPct val="150000"/>
              </a:lnSpc>
            </a:pPr>
            <a:r>
              <a:rPr kumimoji="1" lang="en-US" altLang="zh-CN" sz="866">
                <a:ln w="12700">
                  <a:noFill/>
                </a:ln>
                <a:solidFill>
                  <a:srgbClr val="262626">
                    <a:alpha val="100000"/>
                  </a:srgbClr>
                </a:solidFill>
                <a:latin typeface="Source Han Sans CN Normal"/>
                <a:ea typeface="Source Han Sans CN Normal"/>
                <a:cs typeface="Source Han Sans CN Normal"/>
              </a:rPr>
              <a:t>鼓励表达：“你为什么觉得铃鼓像大灰狼？”也许幼儿的理由是“因为它摇晃起来声音很吓人”，这是一个非常有价值的联想。
尝试验证：当幼儿提出一个与众不同的配器方案时，不妨让大家一起试一试，感受一下效果。即使不理想，这个过程也比直接被告知“不对”更有学习价值。
引导优化：如果幼儿的选择确实与音乐风格冲突过大，可以引导：“你的想法很有趣！不过这段音乐是轻柔的摇篮曲，我们用木鱼‘哒哒哒’的声音，小宝宝会不会被吵醒？我们试试换成碰铃‘叮——’的声音好不好？”</a:t>
            </a:r>
            <a:endParaRPr kumimoji="1" lang="zh-CN" altLang="en-US"/>
          </a:p>
        </p:txBody>
      </p:sp>
      <p:sp>
        <p:nvSpPr>
          <p:cNvPr id="13" name="标题 1"/>
          <p:cNvSpPr txBox="1"/>
          <p:nvPr/>
        </p:nvSpPr>
        <p:spPr>
          <a:xfrm rot="5400000" flipH="1" flipV="0">
            <a:off x="8886992" y="3757391"/>
            <a:ext cx="1933074" cy="1933074"/>
          </a:xfrm>
          <a:prstGeom prst="blockArc">
            <a:avLst>
              <a:gd name="adj1" fmla="val 10800000"/>
              <a:gd name="adj2" fmla="val 0"/>
              <a:gd name="adj3" fmla="val 10062"/>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3212097" y="4117251"/>
            <a:ext cx="7058526" cy="362176"/>
          </a:xfrm>
          <a:prstGeom prst="rect">
            <a:avLst/>
          </a:prstGeom>
          <a:noFill/>
          <a:ln cap="sq">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具体做法</a:t>
            </a:r>
            <a:endParaRPr kumimoji="1" lang="zh-CN" altLang="en-US"/>
          </a:p>
        </p:txBody>
      </p:sp>
      <p:sp>
        <p:nvSpPr>
          <p:cNvPr id="15" name="标题 1"/>
          <p:cNvSpPr txBox="1"/>
          <p:nvPr/>
        </p:nvSpPr>
        <p:spPr>
          <a:xfrm rot="0" flipH="0" flipV="0">
            <a:off x="1863630" y="1711549"/>
            <a:ext cx="1246705" cy="1154837"/>
          </a:xfrm>
          <a:prstGeom prst="rect">
            <a:avLst/>
          </a:prstGeom>
          <a:noFill/>
          <a:ln cap="sq">
            <a:noFill/>
          </a:ln>
        </p:spPr>
        <p:txBody>
          <a:bodyPr vert="horz" wrap="square" lIns="0" tIns="0" rIns="0" bIns="0" rtlCol="0" anchor="ctr"/>
          <a:lstStyle/>
          <a:p>
            <a:pPr algn="ctr">
              <a:lnSpc>
                <a:spcPct val="130000"/>
              </a:lnSpc>
            </a:pPr>
            <a:r>
              <a:rPr kumimoji="1" lang="en-US" altLang="zh-CN" sz="6600">
                <a:ln w="15875">
                  <a:solidFill>
                    <a:srgbClr val="0068BF">
                      <a:alpha val="100000"/>
                    </a:srgbClr>
                  </a:solidFill>
                </a:ln>
                <a:solidFill>
                  <a:srgbClr val="FFFFFF">
                    <a:alpha val="100000"/>
                  </a:srgbClr>
                </a:solidFill>
                <a:latin typeface="OPPOSans B"/>
                <a:ea typeface="OPPOSans B"/>
                <a:cs typeface="OPPOSans B"/>
              </a:rPr>
              <a:t>01</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倾听幼儿想法珍视创造性表达</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848350" y="1352315"/>
            <a:ext cx="5180109" cy="4740981"/>
          </a:xfrm>
          <a:prstGeom prst="roundRect">
            <a:avLst>
              <a:gd name="adj" fmla="val 6600"/>
            </a:avLst>
          </a:prstGeom>
          <a:solidFill>
            <a:schemeClr val="bg1"/>
          </a:solidFill>
          <a:ln w="12043" cap="sq">
            <a:gradFill>
              <a:gsLst>
                <a:gs pos="0">
                  <a:schemeClr val="accent1">
                    <a:lumMod val="40000"/>
                    <a:lumOff val="60000"/>
                  </a:schemeClr>
                </a:gs>
                <a:gs pos="100000">
                  <a:schemeClr val="accent1">
                    <a:lumMod val="75000"/>
                  </a:schemeClr>
                </a:gs>
              </a:gsLst>
              <a:lin ang="2700000" scaled="0"/>
            </a:gradFill>
            <a:miter/>
          </a:ln>
          <a:effectLst>
            <a:outerShdw dist="38100" blurRad="50800" dir="8100000" sx="100000" sy="100000" kx="0" ky="0" algn="tr" rotWithShape="0">
              <a:schemeClr val="accent1">
                <a:lumMod val="50000"/>
                <a:alpha val="20000"/>
              </a:schemeClr>
            </a:outerShdw>
          </a:effectLst>
        </p:spPr>
        <p:txBody>
          <a:bodyPr vert="horz" wrap="square" lIns="86713" tIns="43356" rIns="86713" bIns="43356" rtlCol="0" anchor="ctr"/>
          <a:lstStyle/>
          <a:p>
            <a:pPr algn="ctr">
              <a:lnSpc>
                <a:spcPct val="100000"/>
              </a:lnSpc>
            </a:pPr>
            <a:endParaRPr kumimoji="1" lang="zh-CN" altLang="en-US"/>
          </a:p>
        </p:txBody>
      </p:sp>
      <p:sp>
        <p:nvSpPr>
          <p:cNvPr id="7" name="标题 1"/>
          <p:cNvSpPr txBox="1"/>
          <p:nvPr/>
        </p:nvSpPr>
        <p:spPr>
          <a:xfrm rot="0" flipH="0" flipV="0">
            <a:off x="848350" y="1283912"/>
            <a:ext cx="5034728" cy="464038"/>
          </a:xfrm>
          <a:prstGeom prst="roundRect">
            <a:avLst>
              <a:gd name="adj" fmla="val 17704"/>
            </a:avLst>
          </a:prstGeom>
          <a:solidFill>
            <a:schemeClr val="accent1"/>
          </a:solidFill>
          <a:ln w="19050" cap="sq">
            <a:noFill/>
            <a:miter/>
          </a:ln>
          <a:effectLst/>
        </p:spPr>
        <p:txBody>
          <a:bodyPr vert="horz" wrap="square" lIns="86713" tIns="43356" rIns="86713" bIns="43356" rtlCol="0" anchor="ctr"/>
          <a:lstStyle/>
          <a:p>
            <a:pPr algn="ctr">
              <a:lnSpc>
                <a:spcPct val="100000"/>
              </a:lnSpc>
            </a:pPr>
            <a:endParaRPr kumimoji="1" lang="zh-CN" altLang="en-US"/>
          </a:p>
        </p:txBody>
      </p:sp>
      <p:sp>
        <p:nvSpPr>
          <p:cNvPr id="8" name="标题 1"/>
          <p:cNvSpPr txBox="1"/>
          <p:nvPr/>
        </p:nvSpPr>
        <p:spPr>
          <a:xfrm rot="0" flipH="0" flipV="0">
            <a:off x="956574" y="1820870"/>
            <a:ext cx="4927869" cy="3972847"/>
          </a:xfrm>
          <a:prstGeom prst="rect">
            <a:avLst/>
          </a:prstGeom>
          <a:noFill/>
          <a:ln>
            <a:noFill/>
          </a:ln>
          <a:effectLst/>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要引导幼儿考虑合奏的整体效果，而不仅仅是个人喜好。</a:t>
            </a:r>
            <a:endParaRPr kumimoji="1" lang="zh-CN" altLang="en-US"/>
          </a:p>
        </p:txBody>
      </p:sp>
      <p:sp>
        <p:nvSpPr>
          <p:cNvPr id="9" name="标题 1"/>
          <p:cNvSpPr txBox="1"/>
          <p:nvPr/>
        </p:nvSpPr>
        <p:spPr>
          <a:xfrm rot="0" flipH="0" flipV="0">
            <a:off x="956572" y="1269554"/>
            <a:ext cx="4927871" cy="359309"/>
          </a:xfrm>
          <a:prstGeom prst="rect">
            <a:avLst/>
          </a:prstGeom>
          <a:noFill/>
          <a:ln>
            <a:noFill/>
          </a:ln>
        </p:spPr>
        <p:txBody>
          <a:bodyPr vert="horz" wrap="square" lIns="0" tIns="0" rIns="0" bIns="0" rtlCol="0" anchor="b"/>
          <a:lstStyle/>
          <a:p>
            <a:pPr algn="l">
              <a:lnSpc>
                <a:spcPct val="11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注意要点</a:t>
            </a:r>
            <a:endParaRPr kumimoji="1" lang="zh-CN" altLang="en-US"/>
          </a:p>
        </p:txBody>
      </p:sp>
      <p:sp>
        <p:nvSpPr>
          <p:cNvPr id="10" name="标题 1"/>
          <p:cNvSpPr txBox="1"/>
          <p:nvPr/>
        </p:nvSpPr>
        <p:spPr>
          <a:xfrm rot="0" flipH="0" flipV="0">
            <a:off x="6172475" y="1352315"/>
            <a:ext cx="5180109" cy="4740981"/>
          </a:xfrm>
          <a:prstGeom prst="roundRect">
            <a:avLst>
              <a:gd name="adj" fmla="val 6600"/>
            </a:avLst>
          </a:prstGeom>
          <a:solidFill>
            <a:schemeClr val="bg1"/>
          </a:solidFill>
          <a:ln w="12043" cap="sq">
            <a:gradFill>
              <a:gsLst>
                <a:gs pos="0">
                  <a:schemeClr val="accent1">
                    <a:lumMod val="40000"/>
                    <a:lumOff val="60000"/>
                  </a:schemeClr>
                </a:gs>
                <a:gs pos="100000">
                  <a:schemeClr val="accent1">
                    <a:lumMod val="75000"/>
                  </a:schemeClr>
                </a:gs>
              </a:gsLst>
              <a:lin ang="2700000" scaled="0"/>
            </a:gradFill>
            <a:miter/>
          </a:ln>
          <a:effectLst>
            <a:outerShdw dist="38100" blurRad="50800" dir="8100000" sx="100000" sy="100000" kx="0" ky="0" algn="tr" rotWithShape="0">
              <a:schemeClr val="accent1">
                <a:lumMod val="50000"/>
                <a:alpha val="20000"/>
              </a:schemeClr>
            </a:outerShdw>
          </a:effectLst>
        </p:spPr>
        <p:txBody>
          <a:bodyPr vert="horz" wrap="square" lIns="86713" tIns="43356" rIns="86713" bIns="43356" rtlCol="0" anchor="ctr"/>
          <a:lstStyle/>
          <a:p>
            <a:pPr algn="ctr">
              <a:lnSpc>
                <a:spcPct val="100000"/>
              </a:lnSpc>
            </a:pPr>
            <a:endParaRPr kumimoji="1" lang="zh-CN" altLang="en-US"/>
          </a:p>
        </p:txBody>
      </p:sp>
      <p:sp>
        <p:nvSpPr>
          <p:cNvPr id="11" name="标题 1"/>
          <p:cNvSpPr txBox="1"/>
          <p:nvPr/>
        </p:nvSpPr>
        <p:spPr>
          <a:xfrm rot="0" flipH="0" flipV="0">
            <a:off x="6172475" y="1283912"/>
            <a:ext cx="5034728" cy="464038"/>
          </a:xfrm>
          <a:prstGeom prst="roundRect">
            <a:avLst>
              <a:gd name="adj" fmla="val 17704"/>
            </a:avLst>
          </a:prstGeom>
          <a:solidFill>
            <a:schemeClr val="accent1"/>
          </a:solidFill>
          <a:ln w="19050" cap="sq">
            <a:noFill/>
            <a:miter/>
          </a:ln>
          <a:effectLst/>
        </p:spPr>
        <p:txBody>
          <a:bodyPr vert="horz" wrap="square" lIns="86713" tIns="43356" rIns="86713" bIns="43356" rtlCol="0" anchor="ctr"/>
          <a:lstStyle/>
          <a:p>
            <a:pPr algn="ctr">
              <a:lnSpc>
                <a:spcPct val="100000"/>
              </a:lnSpc>
            </a:pPr>
            <a:endParaRPr kumimoji="1" lang="zh-CN" altLang="en-US"/>
          </a:p>
        </p:txBody>
      </p:sp>
      <p:sp>
        <p:nvSpPr>
          <p:cNvPr id="12" name="标题 1"/>
          <p:cNvSpPr txBox="1"/>
          <p:nvPr/>
        </p:nvSpPr>
        <p:spPr>
          <a:xfrm rot="0" flipH="0" flipV="0">
            <a:off x="6280699" y="1820870"/>
            <a:ext cx="4927869" cy="3972847"/>
          </a:xfrm>
          <a:prstGeom prst="rect">
            <a:avLst/>
          </a:prstGeom>
          <a:noFill/>
          <a:ln>
            <a:noFill/>
          </a:ln>
          <a:effectLst/>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对比聆听：让一组幼儿用强音乐器（如鼓），另一组用弱音乐器（如沙锤）合奏，让大家感受音量失衡的问题，从而理解为什么需要“强弱搭配”。
角色比喻：将不同声部比喻成故事中的不同角色。“我们的音乐故事里，既需要有大声说话的巨人（鼓），也需要小声说话的花仙子（三角铁），故事才更好听。”</a:t>
            </a:r>
            <a:endParaRPr kumimoji="1" lang="zh-CN" altLang="en-US"/>
          </a:p>
        </p:txBody>
      </p:sp>
      <p:sp>
        <p:nvSpPr>
          <p:cNvPr id="13" name="标题 1"/>
          <p:cNvSpPr txBox="1"/>
          <p:nvPr/>
        </p:nvSpPr>
        <p:spPr>
          <a:xfrm rot="0" flipH="0" flipV="0">
            <a:off x="6280697" y="1269554"/>
            <a:ext cx="4927871" cy="359309"/>
          </a:xfrm>
          <a:prstGeom prst="rect">
            <a:avLst/>
          </a:prstGeom>
          <a:noFill/>
          <a:ln>
            <a:noFill/>
          </a:ln>
        </p:spPr>
        <p:txBody>
          <a:bodyPr vert="horz" wrap="square" lIns="0" tIns="0" rIns="0" bIns="0" rtlCol="0" anchor="b"/>
          <a:lstStyle/>
          <a:p>
            <a:pPr algn="l">
              <a:lnSpc>
                <a:spcPct val="11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具体做法</a:t>
            </a:r>
            <a:endParaRPr kumimoji="1" lang="zh-CN" altLang="en-US"/>
          </a:p>
        </p:txBody>
      </p:sp>
      <p:cxnSp>
        <p:nvCxnSpPr>
          <p:cNvPr id="14"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5"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注重音色平衡与合奏效果</a:t>
            </a:r>
            <a:endParaRPr kumimoji="1" lang="zh-CN" altLang="en-US"/>
          </a:p>
        </p:txBody>
      </p:sp>
      <p:sp>
        <p:nvSpPr>
          <p:cNvPr id="16"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7"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21306073" flipH="0" flipV="0">
            <a:off x="1356125" y="1159894"/>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43018" y="1164299"/>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0625886" flipH="1" flipV="0">
            <a:off x="1840689" y="1164299"/>
            <a:ext cx="2442342" cy="565568"/>
          </a:xfrm>
          <a:prstGeom prst="homePlate">
            <a:avLst/>
          </a:pr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20625886" flipH="0" flipV="0">
            <a:off x="2050028" y="1669028"/>
            <a:ext cx="112601" cy="112601"/>
          </a:xfrm>
          <a:prstGeom prst="ellipse">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625886" flipH="0" flipV="0">
            <a:off x="2209143" y="1207681"/>
            <a:ext cx="1978721" cy="399224"/>
          </a:xfrm>
          <a:prstGeom prst="rect">
            <a:avLst/>
          </a:prstGeom>
          <a:noFill/>
          <a:ln w="127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2485451" y="1318748"/>
            <a:ext cx="1426106" cy="177092"/>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1608017" y="1482080"/>
            <a:ext cx="499337" cy="499337"/>
          </a:xfrm>
          <a:prstGeom prst="arc">
            <a:avLst>
              <a:gd name="adj1" fmla="val 2221189"/>
              <a:gd name="adj2" fmla="val 0"/>
            </a:avLst>
          </a:prstGeom>
          <a:noFill/>
          <a:ln w="25400" cap="sq">
            <a:solidFill>
              <a:schemeClr val="tx1">
                <a:lumMod val="85000"/>
                <a:lumOff val="15000"/>
              </a:schemeClr>
            </a:solid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3" name="图片"/>
          <p:cNvPicPr>
            <a:picLocks noChangeAspect="1"/>
          </p:cNvPicPr>
          <p:nvPr/>
        </p:nvPicPr>
        <p:blipFill>
          <a:blip r:embed="rId4">
            <a:alphaModFix amt="100000"/>
          </a:blip>
          <a:srcRect l="32500" t="18217" r="30833" b="2232"/>
          <a:stretch>
            <a:fillRect/>
          </a:stretch>
        </p:blipFill>
        <p:spPr>
          <a:xfrm rot="0" flipH="1" flipV="0">
            <a:off x="8688540" y="2188371"/>
            <a:ext cx="3776273" cy="4591604"/>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14" name="图片"/>
          <p:cNvPicPr>
            <a:picLocks noChangeAspect="1"/>
          </p:cNvPicPr>
          <p:nvPr/>
        </p:nvPicPr>
        <p:blipFill>
          <a:blip r:embed="rId5">
            <a:alphaModFix amt="100000"/>
          </a:blip>
          <a:srcRect l="5417" t="20261" r="58646" b="7623"/>
          <a:stretch>
            <a:fillRect/>
          </a:stretch>
        </p:blipFill>
        <p:spPr>
          <a:xfrm rot="0" flipH="0" flipV="0">
            <a:off x="127835" y="3181185"/>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5" name="标题 1"/>
          <p:cNvSpPr txBox="1"/>
          <p:nvPr/>
        </p:nvSpPr>
        <p:spPr>
          <a:xfrm rot="0" flipH="0" flipV="0">
            <a:off x="3244851" y="3181401"/>
            <a:ext cx="5702298" cy="1350788"/>
          </a:xfrm>
          <a:prstGeom prst="rect">
            <a:avLst/>
          </a:prstGeom>
          <a:noFill/>
          <a:ln>
            <a:noFill/>
          </a:ln>
        </p:spPr>
        <p:txBody>
          <a:bodyPr vert="horz" wrap="square" lIns="91440" tIns="45720" rIns="91440" bIns="45720" rtlCol="0" anchor="t"/>
          <a:lstStyle/>
          <a:p>
            <a:pPr algn="ctr">
              <a:lnSpc>
                <a:spcPct val="130000"/>
              </a:lnSpc>
            </a:pPr>
            <a:r>
              <a:rPr kumimoji="1" lang="en-US" altLang="zh-CN" sz="3796">
                <a:ln w="12700">
                  <a:noFill/>
                </a:ln>
                <a:solidFill>
                  <a:srgbClr val="9C5A0A">
                    <a:alpha val="100000"/>
                  </a:srgbClr>
                </a:solidFill>
                <a:latin typeface="Source Han Sans CN Bold Bold"/>
                <a:ea typeface="Source Han Sans CN Bold Bold"/>
                <a:cs typeface="Source Han Sans CN Bold Bold"/>
              </a:rPr>
              <a:t>教师担任指挥时的注意事项</a:t>
            </a:r>
            <a:endParaRPr kumimoji="1" lang="zh-CN" altLang="en-US"/>
          </a:p>
        </p:txBody>
      </p:sp>
      <p:sp>
        <p:nvSpPr>
          <p:cNvPr id="16" name="标题 1"/>
          <p:cNvSpPr txBox="1"/>
          <p:nvPr/>
        </p:nvSpPr>
        <p:spPr>
          <a:xfrm rot="0" flipH="0" flipV="0">
            <a:off x="4162135" y="1881899"/>
            <a:ext cx="2263875" cy="1350788"/>
          </a:xfrm>
          <a:prstGeom prst="rect">
            <a:avLst/>
          </a:prstGeom>
          <a:noFill/>
          <a:ln>
            <a:noFill/>
          </a:ln>
        </p:spPr>
        <p:txBody>
          <a:bodyPr vert="horz" wrap="square" lIns="91440" tIns="45720" rIns="91440" bIns="45720" rtlCol="0" anchor="b"/>
          <a:lstStyle/>
          <a:p>
            <a:pPr algn="r">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7" name="标题 1"/>
          <p:cNvSpPr txBox="1"/>
          <p:nvPr/>
        </p:nvSpPr>
        <p:spPr>
          <a:xfrm rot="0" flipH="0" flipV="0">
            <a:off x="6639801" y="1041400"/>
            <a:ext cx="1575218" cy="2191287"/>
          </a:xfrm>
          <a:prstGeom prst="rect">
            <a:avLst/>
          </a:prstGeom>
          <a:noFill/>
          <a:ln>
            <a:noFill/>
          </a:ln>
        </p:spPr>
        <p:txBody>
          <a:bodyPr vert="horz" wrap="square" lIns="91440" tIns="45720" rIns="91440" bIns="45720" rtlCol="0" anchor="b"/>
          <a:lstStyle/>
          <a:p>
            <a:pPr algn="l">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05</a:t>
            </a:r>
            <a:endParaRPr kumimoji="1" lang="zh-CN" altLang="en-US"/>
          </a:p>
        </p:txBody>
      </p:sp>
      <p:pic>
        <p:nvPicPr>
          <p:cNvPr id="18" name="图片"/>
          <p:cNvPicPr>
            <a:picLocks noChangeAspect="1"/>
          </p:cNvPicPr>
          <p:nvPr/>
        </p:nvPicPr>
        <p:blipFill>
          <a:blip r:embed="rId6">
            <a:alphaModFix amt="100000"/>
          </a:blip>
          <a:srcRect l="0" t="0" r="0" b="0"/>
          <a:stretch>
            <a:fillRect/>
          </a:stretch>
        </p:blipFill>
        <p:spPr>
          <a:xfrm rot="0" flipH="0" flipV="0">
            <a:off x="8480791" y="2081264"/>
            <a:ext cx="819685" cy="657225"/>
          </a:xfrm>
          <a:prstGeom prst="rect">
            <a:avLst/>
          </a:prstGeom>
          <a:noFill/>
          <a:ln>
            <a:noFill/>
          </a:ln>
        </p:spPr>
      </p:pic>
      <p:pic>
        <p:nvPicPr>
          <p:cNvPr id="19" name="图片"/>
          <p:cNvPicPr>
            <a:picLocks noChangeAspect="1"/>
          </p:cNvPicPr>
          <p:nvPr/>
        </p:nvPicPr>
        <p:blipFill>
          <a:blip r:embed="rId7">
            <a:alphaModFix amt="100000"/>
          </a:blip>
          <a:srcRect l="0" t="0" r="0" b="0"/>
          <a:stretch>
            <a:fillRect/>
          </a:stretch>
        </p:blipFill>
        <p:spPr>
          <a:xfrm rot="0" flipH="0" flipV="0">
            <a:off x="2446687" y="3102065"/>
            <a:ext cx="487183" cy="540289"/>
          </a:xfrm>
          <a:prstGeom prst="rect">
            <a:avLst/>
          </a:prstGeom>
          <a:noFill/>
          <a:ln>
            <a:noFill/>
          </a:ln>
        </p:spPr>
      </p:pic>
      <p:sp>
        <p:nvSpPr>
          <p:cNvPr id="20" name="标题 1"/>
          <p:cNvSpPr txBox="1"/>
          <p:nvPr/>
        </p:nvSpPr>
        <p:spPr>
          <a:xfrm rot="0" flipH="0" flipV="0">
            <a:off x="3302489" y="5103176"/>
            <a:ext cx="365913" cy="392264"/>
          </a:xfrm>
          <a:custGeom>
            <a:avLst/>
            <a:gdLst>
              <a:gd name="connsiteX0" fmla="*/ 533549 w 533803"/>
              <a:gd name="connsiteY0" fmla="*/ 195075 h 572244"/>
              <a:gd name="connsiteX1" fmla="*/ 528009 w 533803"/>
              <a:gd name="connsiteY1" fmla="*/ 190915 h 572244"/>
              <a:gd name="connsiteX2" fmla="*/ 344675 w 533803"/>
              <a:gd name="connsiteY2" fmla="*/ 185334 h 572244"/>
              <a:gd name="connsiteX3" fmla="*/ 286393 w 533803"/>
              <a:gd name="connsiteY3" fmla="*/ 4163 h 572244"/>
              <a:gd name="connsiteX4" fmla="*/ 280894 w 533803"/>
              <a:gd name="connsiteY4" fmla="*/ 3 h 572244"/>
              <a:gd name="connsiteX5" fmla="*/ 275087 w 533803"/>
              <a:gd name="connsiteY5" fmla="*/ 3731 h 572244"/>
              <a:gd name="connsiteX6" fmla="*/ 202140 w 533803"/>
              <a:gd name="connsiteY6" fmla="*/ 181009 h 572244"/>
              <a:gd name="connsiteX7" fmla="*/ 6204 w 533803"/>
              <a:gd name="connsiteY7" fmla="*/ 175037 h 572244"/>
              <a:gd name="connsiteX8" fmla="*/ 396 w 533803"/>
              <a:gd name="connsiteY8" fmla="*/ 178888 h 572244"/>
              <a:gd name="connsiteX9" fmla="*/ 2126 w 533803"/>
              <a:gd name="connsiteY9" fmla="*/ 185643 h 572244"/>
              <a:gd name="connsiteX10" fmla="*/ 149027 w 533803"/>
              <a:gd name="connsiteY10" fmla="*/ 310055 h 572244"/>
              <a:gd name="connsiteX11" fmla="*/ 44550 w 533803"/>
              <a:gd name="connsiteY11" fmla="*/ 563945 h 572244"/>
              <a:gd name="connsiteX12" fmla="*/ 46466 w 533803"/>
              <a:gd name="connsiteY12" fmla="*/ 571009 h 572244"/>
              <a:gd name="connsiteX13" fmla="*/ 53797 w 533803"/>
              <a:gd name="connsiteY13" fmla="*/ 570988 h 572244"/>
              <a:gd name="connsiteX14" fmla="*/ 264645 w 533803"/>
              <a:gd name="connsiteY14" fmla="*/ 407982 h 572244"/>
              <a:gd name="connsiteX15" fmla="*/ 456937 w 533803"/>
              <a:gd name="connsiteY15" fmla="*/ 570824 h 572244"/>
              <a:gd name="connsiteX16" fmla="*/ 460829 w 533803"/>
              <a:gd name="connsiteY16" fmla="*/ 572244 h 572244"/>
              <a:gd name="connsiteX17" fmla="*/ 464165 w 533803"/>
              <a:gd name="connsiteY17" fmla="*/ 571235 h 572244"/>
              <a:gd name="connsiteX18" fmla="*/ 466555 w 533803"/>
              <a:gd name="connsiteY18" fmla="*/ 564398 h 572244"/>
              <a:gd name="connsiteX19" fmla="*/ 386050 w 533803"/>
              <a:gd name="connsiteY19" fmla="*/ 314133 h 572244"/>
              <a:gd name="connsiteX20" fmla="*/ 531469 w 533803"/>
              <a:gd name="connsiteY20" fmla="*/ 201707 h 572244"/>
              <a:gd name="connsiteX21" fmla="*/ 533508 w 533803"/>
              <a:gd name="connsiteY21" fmla="*/ 195096 h 572244"/>
              <a:gd name="connsiteX22" fmla="*/ 279967 w 533803"/>
              <a:gd name="connsiteY22" fmla="*/ 23502 h 572244"/>
              <a:gd name="connsiteX23" fmla="*/ 331886 w 533803"/>
              <a:gd name="connsiteY23" fmla="*/ 184942 h 572244"/>
              <a:gd name="connsiteX24" fmla="*/ 214991 w 533803"/>
              <a:gd name="connsiteY24" fmla="*/ 181380 h 572244"/>
              <a:gd name="connsiteX25" fmla="*/ 279967 w 533803"/>
              <a:gd name="connsiteY25" fmla="*/ 23502 h 572244"/>
              <a:gd name="connsiteX26" fmla="*/ 23070 w 533803"/>
              <a:gd name="connsiteY26" fmla="*/ 187579 h 572244"/>
              <a:gd name="connsiteX27" fmla="*/ 197260 w 533803"/>
              <a:gd name="connsiteY27" fmla="*/ 192871 h 572244"/>
              <a:gd name="connsiteX28" fmla="*/ 153867 w 533803"/>
              <a:gd name="connsiteY28" fmla="*/ 298336 h 572244"/>
              <a:gd name="connsiteX29" fmla="*/ 23070 w 533803"/>
              <a:gd name="connsiteY29" fmla="*/ 187579 h 572244"/>
              <a:gd name="connsiteX30" fmla="*/ 64280 w 533803"/>
              <a:gd name="connsiteY30" fmla="*/ 547675 h 572244"/>
              <a:gd name="connsiteX31" fmla="*/ 158707 w 533803"/>
              <a:gd name="connsiteY31" fmla="*/ 318190 h 572244"/>
              <a:gd name="connsiteX32" fmla="*/ 255295 w 533803"/>
              <a:gd name="connsiteY32" fmla="*/ 399991 h 572244"/>
              <a:gd name="connsiteX33" fmla="*/ 64280 w 533803"/>
              <a:gd name="connsiteY33" fmla="*/ 547675 h 572244"/>
              <a:gd name="connsiteX34" fmla="*/ 163525 w 533803"/>
              <a:gd name="connsiteY34" fmla="*/ 306512 h 572244"/>
              <a:gd name="connsiteX35" fmla="*/ 210131 w 533803"/>
              <a:gd name="connsiteY35" fmla="*/ 193263 h 572244"/>
              <a:gd name="connsiteX36" fmla="*/ 335820 w 533803"/>
              <a:gd name="connsiteY36" fmla="*/ 197093 h 572244"/>
              <a:gd name="connsiteX37" fmla="*/ 372046 w 533803"/>
              <a:gd name="connsiteY37" fmla="*/ 309746 h 572244"/>
              <a:gd name="connsiteX38" fmla="*/ 265036 w 533803"/>
              <a:gd name="connsiteY38" fmla="*/ 392474 h 572244"/>
              <a:gd name="connsiteX39" fmla="*/ 163525 w 533803"/>
              <a:gd name="connsiteY39" fmla="*/ 306512 h 572244"/>
              <a:gd name="connsiteX40" fmla="*/ 448699 w 533803"/>
              <a:gd name="connsiteY40" fmla="*/ 548025 h 572244"/>
              <a:gd name="connsiteX41" fmla="*/ 274428 w 533803"/>
              <a:gd name="connsiteY41" fmla="*/ 400445 h 572244"/>
              <a:gd name="connsiteX42" fmla="*/ 375980 w 533803"/>
              <a:gd name="connsiteY42" fmla="*/ 321938 h 572244"/>
              <a:gd name="connsiteX43" fmla="*/ 448699 w 533803"/>
              <a:gd name="connsiteY43" fmla="*/ 548025 h 572244"/>
              <a:gd name="connsiteX44" fmla="*/ 382179 w 533803"/>
              <a:gd name="connsiteY44" fmla="*/ 301940 h 572244"/>
              <a:gd name="connsiteX45" fmla="*/ 348589 w 533803"/>
              <a:gd name="connsiteY45" fmla="*/ 197505 h 572244"/>
              <a:gd name="connsiteX46" fmla="*/ 510874 w 533803"/>
              <a:gd name="connsiteY46" fmla="*/ 202448 h 572244"/>
              <a:gd name="connsiteX47" fmla="*/ 382179 w 533803"/>
              <a:gd name="connsiteY47" fmla="*/ 301940 h 572244"/>
            </a:gdLst>
            <a:rect l="l" t="t" r="r" b="b"/>
            <a:pathLst>
              <a:path w="533803" h="572244">
                <a:moveTo>
                  <a:pt x="533549" y="195075"/>
                </a:moveTo>
                <a:cubicBezTo>
                  <a:pt x="532766" y="192665"/>
                  <a:pt x="530542" y="190998"/>
                  <a:pt x="528009" y="190915"/>
                </a:cubicBezTo>
                <a:lnTo>
                  <a:pt x="344675" y="185334"/>
                </a:lnTo>
                <a:lnTo>
                  <a:pt x="286393" y="4163"/>
                </a:lnTo>
                <a:cubicBezTo>
                  <a:pt x="285610" y="1754"/>
                  <a:pt x="283427" y="86"/>
                  <a:pt x="280894" y="3"/>
                </a:cubicBezTo>
                <a:cubicBezTo>
                  <a:pt x="278382" y="-79"/>
                  <a:pt x="276055" y="1383"/>
                  <a:pt x="275087" y="3731"/>
                </a:cubicBezTo>
                <a:lnTo>
                  <a:pt x="202140" y="181009"/>
                </a:lnTo>
                <a:lnTo>
                  <a:pt x="6204" y="175037"/>
                </a:lnTo>
                <a:cubicBezTo>
                  <a:pt x="3629" y="174913"/>
                  <a:pt x="1322" y="176499"/>
                  <a:pt x="396" y="178888"/>
                </a:cubicBezTo>
                <a:cubicBezTo>
                  <a:pt x="-510" y="181277"/>
                  <a:pt x="170" y="183974"/>
                  <a:pt x="2126" y="185643"/>
                </a:cubicBezTo>
                <a:lnTo>
                  <a:pt x="149027" y="310055"/>
                </a:lnTo>
                <a:lnTo>
                  <a:pt x="44550" y="563945"/>
                </a:lnTo>
                <a:cubicBezTo>
                  <a:pt x="43521" y="566457"/>
                  <a:pt x="44304" y="569361"/>
                  <a:pt x="46466" y="571009"/>
                </a:cubicBezTo>
                <a:cubicBezTo>
                  <a:pt x="48628" y="572656"/>
                  <a:pt x="51635" y="572656"/>
                  <a:pt x="53797" y="570988"/>
                </a:cubicBezTo>
                <a:lnTo>
                  <a:pt x="264645" y="407982"/>
                </a:lnTo>
                <a:lnTo>
                  <a:pt x="456937" y="570824"/>
                </a:lnTo>
                <a:cubicBezTo>
                  <a:pt x="458049" y="571771"/>
                  <a:pt x="459429" y="572244"/>
                  <a:pt x="460829" y="572244"/>
                </a:cubicBezTo>
                <a:cubicBezTo>
                  <a:pt x="461983" y="572244"/>
                  <a:pt x="463156" y="571915"/>
                  <a:pt x="464165" y="571235"/>
                </a:cubicBezTo>
                <a:cubicBezTo>
                  <a:pt x="466390" y="569732"/>
                  <a:pt x="467378" y="566952"/>
                  <a:pt x="466555" y="564398"/>
                </a:cubicBezTo>
                <a:lnTo>
                  <a:pt x="386050" y="314133"/>
                </a:lnTo>
                <a:lnTo>
                  <a:pt x="531469" y="201707"/>
                </a:lnTo>
                <a:cubicBezTo>
                  <a:pt x="533487" y="200162"/>
                  <a:pt x="534290" y="197505"/>
                  <a:pt x="533508" y="195096"/>
                </a:cubicBezTo>
                <a:close/>
                <a:moveTo>
                  <a:pt x="279967" y="23502"/>
                </a:moveTo>
                <a:lnTo>
                  <a:pt x="331886" y="184942"/>
                </a:lnTo>
                <a:lnTo>
                  <a:pt x="214991" y="181380"/>
                </a:lnTo>
                <a:lnTo>
                  <a:pt x="279967" y="23502"/>
                </a:lnTo>
                <a:close/>
                <a:moveTo>
                  <a:pt x="23070" y="187579"/>
                </a:moveTo>
                <a:lnTo>
                  <a:pt x="197260" y="192871"/>
                </a:lnTo>
                <a:lnTo>
                  <a:pt x="153867" y="298336"/>
                </a:lnTo>
                <a:lnTo>
                  <a:pt x="23070" y="187579"/>
                </a:lnTo>
                <a:close/>
                <a:moveTo>
                  <a:pt x="64280" y="547675"/>
                </a:moveTo>
                <a:lnTo>
                  <a:pt x="158707" y="318190"/>
                </a:lnTo>
                <a:lnTo>
                  <a:pt x="255295" y="399991"/>
                </a:lnTo>
                <a:lnTo>
                  <a:pt x="64280" y="547675"/>
                </a:lnTo>
                <a:close/>
                <a:moveTo>
                  <a:pt x="163525" y="306512"/>
                </a:moveTo>
                <a:lnTo>
                  <a:pt x="210131" y="193263"/>
                </a:lnTo>
                <a:lnTo>
                  <a:pt x="335820" y="197093"/>
                </a:lnTo>
                <a:lnTo>
                  <a:pt x="372046" y="309746"/>
                </a:lnTo>
                <a:lnTo>
                  <a:pt x="265036" y="392474"/>
                </a:lnTo>
                <a:lnTo>
                  <a:pt x="163525" y="306512"/>
                </a:lnTo>
                <a:close/>
                <a:moveTo>
                  <a:pt x="448699" y="548025"/>
                </a:moveTo>
                <a:lnTo>
                  <a:pt x="274428" y="400445"/>
                </a:lnTo>
                <a:lnTo>
                  <a:pt x="375980" y="321938"/>
                </a:lnTo>
                <a:lnTo>
                  <a:pt x="448699" y="548025"/>
                </a:lnTo>
                <a:close/>
                <a:moveTo>
                  <a:pt x="382179" y="301940"/>
                </a:moveTo>
                <a:lnTo>
                  <a:pt x="348589" y="197505"/>
                </a:lnTo>
                <a:lnTo>
                  <a:pt x="510874" y="202448"/>
                </a:lnTo>
                <a:lnTo>
                  <a:pt x="382179" y="301940"/>
                </a:lnTo>
                <a:close/>
              </a:path>
            </a:pathLst>
          </a:custGeom>
          <a:solidFill>
            <a:schemeClr val="accent2"/>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21221737" flipH="0" flipV="0">
            <a:off x="9991272" y="851372"/>
            <a:ext cx="234613" cy="231938"/>
          </a:xfrm>
          <a:custGeom>
            <a:avLst/>
            <a:gdLst>
              <a:gd name="connsiteX0" fmla="*/ 339938 w 352854"/>
              <a:gd name="connsiteY0" fmla="*/ 136533 h 348832"/>
              <a:gd name="connsiteX1" fmla="*/ 229634 w 352854"/>
              <a:gd name="connsiteY1" fmla="*/ 120428 h 348832"/>
              <a:gd name="connsiteX2" fmla="*/ 204982 w 352854"/>
              <a:gd name="connsiteY2" fmla="*/ 11709 h 348832"/>
              <a:gd name="connsiteX3" fmla="*/ 176850 w 352854"/>
              <a:gd name="connsiteY3" fmla="*/ 8373 h 348832"/>
              <a:gd name="connsiteX4" fmla="*/ 127443 w 352854"/>
              <a:gd name="connsiteY4" fmla="*/ 108297 h 348832"/>
              <a:gd name="connsiteX5" fmla="*/ 16438 w 352854"/>
              <a:gd name="connsiteY5" fmla="*/ 98144 h 348832"/>
              <a:gd name="connsiteX6" fmla="*/ 4576 w 352854"/>
              <a:gd name="connsiteY6" fmla="*/ 123867 h 348832"/>
              <a:gd name="connsiteX7" fmla="*/ 84339 w 352854"/>
              <a:gd name="connsiteY7" fmla="*/ 201735 h 348832"/>
              <a:gd name="connsiteX8" fmla="*/ 40390 w 352854"/>
              <a:gd name="connsiteY8" fmla="*/ 304173 h 348832"/>
              <a:gd name="connsiteX9" fmla="*/ 61190 w 352854"/>
              <a:gd name="connsiteY9" fmla="*/ 323408 h 348832"/>
              <a:gd name="connsiteX10" fmla="*/ 159901 w 352854"/>
              <a:gd name="connsiteY10" fmla="*/ 271592 h 348832"/>
              <a:gd name="connsiteX11" fmla="*/ 243741 w 352854"/>
              <a:gd name="connsiteY11" fmla="*/ 345053 h 348832"/>
              <a:gd name="connsiteX12" fmla="*/ 268475 w 352854"/>
              <a:gd name="connsiteY12" fmla="*/ 331213 h 348832"/>
              <a:gd name="connsiteX13" fmla="*/ 249713 w 352854"/>
              <a:gd name="connsiteY13" fmla="*/ 221321 h 348832"/>
              <a:gd name="connsiteX14" fmla="*/ 345499 w 352854"/>
              <a:gd name="connsiteY14" fmla="*/ 164274 h 348832"/>
              <a:gd name="connsiteX15" fmla="*/ 339980 w 352854"/>
              <a:gd name="connsiteY15" fmla="*/ 136492 h 348832"/>
            </a:gdLst>
            <a:rect l="l" t="t" r="r" b="b"/>
            <a:pathLst>
              <a:path w="352854" h="348832">
                <a:moveTo>
                  <a:pt x="339938" y="136533"/>
                </a:moveTo>
                <a:lnTo>
                  <a:pt x="229634" y="120428"/>
                </a:lnTo>
                <a:lnTo>
                  <a:pt x="204982" y="11709"/>
                </a:lnTo>
                <a:cubicBezTo>
                  <a:pt x="201852" y="-2089"/>
                  <a:pt x="183111" y="-4314"/>
                  <a:pt x="176850" y="8373"/>
                </a:cubicBezTo>
                <a:lnTo>
                  <a:pt x="127443" y="108297"/>
                </a:lnTo>
                <a:lnTo>
                  <a:pt x="16438" y="98144"/>
                </a:lnTo>
                <a:cubicBezTo>
                  <a:pt x="2352" y="96847"/>
                  <a:pt x="-5557" y="113981"/>
                  <a:pt x="4576" y="123867"/>
                </a:cubicBezTo>
                <a:lnTo>
                  <a:pt x="84339" y="201735"/>
                </a:lnTo>
                <a:lnTo>
                  <a:pt x="40390" y="304173"/>
                </a:lnTo>
                <a:cubicBezTo>
                  <a:pt x="34809" y="317189"/>
                  <a:pt x="48649" y="329998"/>
                  <a:pt x="61190" y="323408"/>
                </a:cubicBezTo>
                <a:lnTo>
                  <a:pt x="159901" y="271592"/>
                </a:lnTo>
                <a:lnTo>
                  <a:pt x="243741" y="345053"/>
                </a:lnTo>
                <a:cubicBezTo>
                  <a:pt x="254388" y="354382"/>
                  <a:pt x="270844" y="345176"/>
                  <a:pt x="268475" y="331213"/>
                </a:cubicBezTo>
                <a:lnTo>
                  <a:pt x="249713" y="221321"/>
                </a:lnTo>
                <a:lnTo>
                  <a:pt x="345499" y="164274"/>
                </a:lnTo>
                <a:cubicBezTo>
                  <a:pt x="357670" y="157024"/>
                  <a:pt x="353984" y="138531"/>
                  <a:pt x="339980" y="136492"/>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21221737" flipH="0" flipV="0">
            <a:off x="10220424" y="979540"/>
            <a:ext cx="100522" cy="104292"/>
          </a:xfrm>
          <a:custGeom>
            <a:avLst/>
            <a:gdLst>
              <a:gd name="connsiteX0" fmla="*/ 146948 w 151183"/>
              <a:gd name="connsiteY0" fmla="*/ 73813 h 156854"/>
              <a:gd name="connsiteX1" fmla="*/ 101023 w 151183"/>
              <a:gd name="connsiteY1" fmla="*/ 55937 h 156854"/>
              <a:gd name="connsiteX2" fmla="*/ 101166 w 151183"/>
              <a:gd name="connsiteY2" fmla="*/ 6675 h 156854"/>
              <a:gd name="connsiteX3" fmla="*/ 89387 w 151183"/>
              <a:gd name="connsiteY3" fmla="*/ 2453 h 156854"/>
              <a:gd name="connsiteX4" fmla="*/ 58206 w 151183"/>
              <a:gd name="connsiteY4" fmla="*/ 40594 h 156854"/>
              <a:gd name="connsiteX5" fmla="*/ 11395 w 151183"/>
              <a:gd name="connsiteY5" fmla="*/ 25231 h 156854"/>
              <a:gd name="connsiteX6" fmla="*/ 3734 w 151183"/>
              <a:gd name="connsiteY6" fmla="*/ 35136 h 156854"/>
              <a:gd name="connsiteX7" fmla="*/ 30384 w 151183"/>
              <a:gd name="connsiteY7" fmla="*/ 76573 h 156854"/>
              <a:gd name="connsiteX8" fmla="*/ 1304 w 151183"/>
              <a:gd name="connsiteY8" fmla="*/ 116341 h 156854"/>
              <a:gd name="connsiteX9" fmla="*/ 8347 w 151183"/>
              <a:gd name="connsiteY9" fmla="*/ 126679 h 156854"/>
              <a:gd name="connsiteX10" fmla="*/ 56003 w 151183"/>
              <a:gd name="connsiteY10" fmla="*/ 114138 h 156854"/>
              <a:gd name="connsiteX11" fmla="*/ 84836 w 151183"/>
              <a:gd name="connsiteY11" fmla="*/ 154091 h 156854"/>
              <a:gd name="connsiteX12" fmla="*/ 96863 w 151183"/>
              <a:gd name="connsiteY12" fmla="*/ 150590 h 156854"/>
              <a:gd name="connsiteX13" fmla="*/ 99663 w 151183"/>
              <a:gd name="connsiteY13" fmla="*/ 101390 h 156854"/>
              <a:gd name="connsiteX14" fmla="*/ 146578 w 151183"/>
              <a:gd name="connsiteY14" fmla="*/ 86314 h 156854"/>
              <a:gd name="connsiteX15" fmla="*/ 146948 w 151183"/>
              <a:gd name="connsiteY15" fmla="*/ 73793 h 156854"/>
            </a:gdLst>
            <a:rect l="l" t="t" r="r" b="b"/>
            <a:pathLst>
              <a:path w="151183" h="156854">
                <a:moveTo>
                  <a:pt x="146948" y="73813"/>
                </a:moveTo>
                <a:lnTo>
                  <a:pt x="101023" y="55937"/>
                </a:lnTo>
                <a:lnTo>
                  <a:pt x="101166" y="6675"/>
                </a:lnTo>
                <a:cubicBezTo>
                  <a:pt x="101166" y="414"/>
                  <a:pt x="93341" y="-2387"/>
                  <a:pt x="89387" y="2453"/>
                </a:cubicBezTo>
                <a:lnTo>
                  <a:pt x="58206" y="40594"/>
                </a:lnTo>
                <a:lnTo>
                  <a:pt x="11395" y="25231"/>
                </a:lnTo>
                <a:cubicBezTo>
                  <a:pt x="5443" y="23274"/>
                  <a:pt x="357" y="29865"/>
                  <a:pt x="3734" y="35136"/>
                </a:cubicBezTo>
                <a:lnTo>
                  <a:pt x="30384" y="76573"/>
                </a:lnTo>
                <a:lnTo>
                  <a:pt x="1304" y="116341"/>
                </a:lnTo>
                <a:cubicBezTo>
                  <a:pt x="-2383" y="121387"/>
                  <a:pt x="2312" y="128286"/>
                  <a:pt x="8347" y="126679"/>
                </a:cubicBezTo>
                <a:lnTo>
                  <a:pt x="56003" y="114138"/>
                </a:lnTo>
                <a:lnTo>
                  <a:pt x="84836" y="154091"/>
                </a:lnTo>
                <a:cubicBezTo>
                  <a:pt x="88501" y="159157"/>
                  <a:pt x="96491" y="156830"/>
                  <a:pt x="96863" y="150590"/>
                </a:cubicBezTo>
                <a:lnTo>
                  <a:pt x="99663" y="101390"/>
                </a:lnTo>
                <a:lnTo>
                  <a:pt x="146578" y="86314"/>
                </a:lnTo>
                <a:cubicBezTo>
                  <a:pt x="152530" y="84399"/>
                  <a:pt x="152777" y="76058"/>
                  <a:pt x="146948" y="73793"/>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21221737" flipH="0" flipV="0">
            <a:off x="9913227" y="996104"/>
            <a:ext cx="70922" cy="73245"/>
          </a:xfrm>
          <a:custGeom>
            <a:avLst/>
            <a:gdLst>
              <a:gd name="connsiteX0" fmla="*/ 34403 w 106665"/>
              <a:gd name="connsiteY0" fmla="*/ 105404 h 110159"/>
              <a:gd name="connsiteX1" fmla="*/ 42641 w 106665"/>
              <a:gd name="connsiteY1" fmla="*/ 108493 h 110159"/>
              <a:gd name="connsiteX2" fmla="*/ 64945 w 106665"/>
              <a:gd name="connsiteY2" fmla="*/ 82008 h 110159"/>
              <a:gd name="connsiteX3" fmla="*/ 97690 w 106665"/>
              <a:gd name="connsiteY3" fmla="*/ 93294 h 110159"/>
              <a:gd name="connsiteX4" fmla="*/ 103168 w 106665"/>
              <a:gd name="connsiteY4" fmla="*/ 86415 h 110159"/>
              <a:gd name="connsiteX5" fmla="*/ 84860 w 106665"/>
              <a:gd name="connsiteY5" fmla="*/ 57027 h 110159"/>
              <a:gd name="connsiteX6" fmla="*/ 105702 w 106665"/>
              <a:gd name="connsiteY6" fmla="*/ 29389 h 110159"/>
              <a:gd name="connsiteX7" fmla="*/ 100842 w 106665"/>
              <a:gd name="connsiteY7" fmla="*/ 22037 h 110159"/>
              <a:gd name="connsiteX8" fmla="*/ 67230 w 106665"/>
              <a:gd name="connsiteY8" fmla="*/ 30356 h 110159"/>
              <a:gd name="connsiteX9" fmla="*/ 47378 w 106665"/>
              <a:gd name="connsiteY9" fmla="*/ 1998 h 110159"/>
              <a:gd name="connsiteX10" fmla="*/ 38893 w 106665"/>
              <a:gd name="connsiteY10" fmla="*/ 4346 h 110159"/>
              <a:gd name="connsiteX11" fmla="*/ 36421 w 106665"/>
              <a:gd name="connsiteY11" fmla="*/ 38883 h 110159"/>
              <a:gd name="connsiteX12" fmla="*/ 3305 w 106665"/>
              <a:gd name="connsiteY12" fmla="*/ 48995 h 110159"/>
              <a:gd name="connsiteX13" fmla="*/ 2914 w 106665"/>
              <a:gd name="connsiteY13" fmla="*/ 57789 h 110159"/>
              <a:gd name="connsiteX14" fmla="*/ 35000 w 106665"/>
              <a:gd name="connsiteY14" fmla="*/ 70805 h 110159"/>
              <a:gd name="connsiteX15" fmla="*/ 34383 w 106665"/>
              <a:gd name="connsiteY15" fmla="*/ 105424 h 110159"/>
            </a:gdLst>
            <a:rect l="l" t="t" r="r" b="b"/>
            <a:pathLst>
              <a:path w="106665" h="110159">
                <a:moveTo>
                  <a:pt x="34403" y="105404"/>
                </a:moveTo>
                <a:cubicBezTo>
                  <a:pt x="34320" y="109790"/>
                  <a:pt x="39819" y="111849"/>
                  <a:pt x="42641" y="108493"/>
                </a:cubicBezTo>
                <a:lnTo>
                  <a:pt x="64945" y="82008"/>
                </a:lnTo>
                <a:lnTo>
                  <a:pt x="97690" y="93294"/>
                </a:lnTo>
                <a:cubicBezTo>
                  <a:pt x="101850" y="94735"/>
                  <a:pt x="105495" y="90143"/>
                  <a:pt x="103168" y="86415"/>
                </a:cubicBezTo>
                <a:lnTo>
                  <a:pt x="84860" y="57027"/>
                </a:lnTo>
                <a:lnTo>
                  <a:pt x="105702" y="29389"/>
                </a:lnTo>
                <a:cubicBezTo>
                  <a:pt x="108358" y="25888"/>
                  <a:pt x="105125" y="20986"/>
                  <a:pt x="100842" y="22037"/>
                </a:cubicBezTo>
                <a:lnTo>
                  <a:pt x="67230" y="30356"/>
                </a:lnTo>
                <a:lnTo>
                  <a:pt x="47378" y="1998"/>
                </a:lnTo>
                <a:cubicBezTo>
                  <a:pt x="44865" y="-1606"/>
                  <a:pt x="39202" y="-41"/>
                  <a:pt x="38893" y="4346"/>
                </a:cubicBezTo>
                <a:lnTo>
                  <a:pt x="36421" y="38883"/>
                </a:lnTo>
                <a:lnTo>
                  <a:pt x="3305" y="48995"/>
                </a:lnTo>
                <a:cubicBezTo>
                  <a:pt x="-896" y="50272"/>
                  <a:pt x="-1164" y="56141"/>
                  <a:pt x="2914" y="57789"/>
                </a:cubicBezTo>
                <a:lnTo>
                  <a:pt x="35000" y="70805"/>
                </a:lnTo>
                <a:lnTo>
                  <a:pt x="34383" y="105424"/>
                </a:ln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12002" y="1340278"/>
            <a:ext cx="180498" cy="1129085"/>
          </a:xfrm>
          <a:prstGeom prst="roundRect">
            <a:avLst>
              <a:gd name="adj" fmla="val 50000"/>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23778" y="1358900"/>
            <a:ext cx="9864000" cy="245760"/>
          </a:xfrm>
          <a:prstGeom prst="rect">
            <a:avLst/>
          </a:prstGeom>
          <a:noFill/>
          <a:ln>
            <a:noFill/>
          </a:ln>
        </p:spPr>
        <p:txBody>
          <a:bodyPr vert="horz" wrap="square" lIns="0" tIns="0" rIns="0" bIns="0" rtlCol="0" anchor="ctr"/>
          <a:lstStyle/>
          <a:p>
            <a:pPr algn="l">
              <a:lnSpc>
                <a:spcPct val="150000"/>
              </a:lnSpc>
            </a:pPr>
            <a:r>
              <a:rPr kumimoji="1" lang="en-US" altLang="zh-CN" sz="1200">
                <a:ln w="12700">
                  <a:noFill/>
                </a:ln>
                <a:solidFill>
                  <a:srgbClr val="262626">
                    <a:alpha val="100000"/>
                  </a:srgbClr>
                </a:solidFill>
                <a:latin typeface="Source Han Sans CN Bold Bold"/>
                <a:ea typeface="Source Han Sans CN Bold Bold"/>
                <a:cs typeface="Source Han Sans CN Bold Bold"/>
              </a:rPr>
              <a:t>原则内容</a:t>
            </a:r>
            <a:endParaRPr kumimoji="1" lang="zh-CN" altLang="en-US"/>
          </a:p>
        </p:txBody>
      </p:sp>
      <p:sp>
        <p:nvSpPr>
          <p:cNvPr id="8" name="标题 1"/>
          <p:cNvSpPr txBox="1"/>
          <p:nvPr/>
        </p:nvSpPr>
        <p:spPr>
          <a:xfrm rot="0" flipH="0" flipV="0">
            <a:off x="891540" y="1316423"/>
            <a:ext cx="421420" cy="42142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423778" y="1714871"/>
            <a:ext cx="9863982" cy="1660789"/>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教师担任指挥时的核心原则是成为“音乐的交通警察”和“情绪的总开关”。</a:t>
            </a:r>
            <a:endParaRPr kumimoji="1" lang="zh-CN" altLang="en-US"/>
          </a:p>
        </p:txBody>
      </p:sp>
      <p:sp>
        <p:nvSpPr>
          <p:cNvPr id="10" name="标题 1"/>
          <p:cNvSpPr txBox="1"/>
          <p:nvPr/>
        </p:nvSpPr>
        <p:spPr>
          <a:xfrm rot="0" flipH="0" flipV="0">
            <a:off x="955644" y="1333872"/>
            <a:ext cx="293212" cy="365762"/>
          </a:xfrm>
          <a:prstGeom prst="rect">
            <a:avLst/>
          </a:prstGeom>
          <a:noFill/>
          <a:ln>
            <a:noFill/>
          </a:ln>
        </p:spPr>
        <p:txBody>
          <a:bodyPr vert="horz" wrap="square" lIns="0" tIns="0" rIns="0" bIns="0" rtlCol="0" anchor="ctr"/>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01</a:t>
            </a:r>
            <a:endParaRPr kumimoji="1" lang="zh-CN" altLang="en-US"/>
          </a:p>
        </p:txBody>
      </p:sp>
      <p:sp>
        <p:nvSpPr>
          <p:cNvPr id="11" name="标题 1"/>
          <p:cNvSpPr txBox="1"/>
          <p:nvPr/>
        </p:nvSpPr>
        <p:spPr>
          <a:xfrm rot="0" flipH="0" flipV="0">
            <a:off x="1012002" y="3778678"/>
            <a:ext cx="180498" cy="1129085"/>
          </a:xfrm>
          <a:prstGeom prst="roundRect">
            <a:avLst>
              <a:gd name="adj" fmla="val 50000"/>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423778" y="3797300"/>
            <a:ext cx="9864000" cy="245760"/>
          </a:xfrm>
          <a:prstGeom prst="rect">
            <a:avLst/>
          </a:prstGeom>
          <a:noFill/>
          <a:ln>
            <a:noFill/>
          </a:ln>
        </p:spPr>
        <p:txBody>
          <a:bodyPr vert="horz" wrap="square" lIns="0" tIns="0" rIns="0" bIns="0" rtlCol="0" anchor="ctr"/>
          <a:lstStyle/>
          <a:p>
            <a:pPr algn="l">
              <a:lnSpc>
                <a:spcPct val="150000"/>
              </a:lnSpc>
            </a:pPr>
            <a:r>
              <a:rPr kumimoji="1" lang="en-US" altLang="zh-CN" sz="1200">
                <a:ln w="12700">
                  <a:noFill/>
                </a:ln>
                <a:solidFill>
                  <a:srgbClr val="262626">
                    <a:alpha val="100000"/>
                  </a:srgbClr>
                </a:solidFill>
                <a:latin typeface="Source Han Sans CN Bold Bold"/>
                <a:ea typeface="Source Han Sans CN Bold Bold"/>
                <a:cs typeface="Source Han Sans CN Bold Bold"/>
              </a:rPr>
              <a:t>原则重要性</a:t>
            </a:r>
            <a:endParaRPr kumimoji="1" lang="zh-CN" altLang="en-US"/>
          </a:p>
        </p:txBody>
      </p:sp>
      <p:sp>
        <p:nvSpPr>
          <p:cNvPr id="13" name="标题 1"/>
          <p:cNvSpPr txBox="1"/>
          <p:nvPr/>
        </p:nvSpPr>
        <p:spPr>
          <a:xfrm rot="0" flipH="0" flipV="0">
            <a:off x="891540" y="3754823"/>
            <a:ext cx="421420" cy="42142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1423778" y="4153271"/>
            <a:ext cx="9863982" cy="1660789"/>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遵循此原则能确保活动有序、协调进行，让幼儿更好地参与奏乐活动。</a:t>
            </a:r>
            <a:endParaRPr kumimoji="1" lang="zh-CN" altLang="en-US"/>
          </a:p>
        </p:txBody>
      </p:sp>
      <p:sp>
        <p:nvSpPr>
          <p:cNvPr id="15" name="标题 1"/>
          <p:cNvSpPr txBox="1"/>
          <p:nvPr/>
        </p:nvSpPr>
        <p:spPr>
          <a:xfrm rot="0" flipH="0" flipV="0">
            <a:off x="955644" y="3772272"/>
            <a:ext cx="293212" cy="365762"/>
          </a:xfrm>
          <a:prstGeom prst="rect">
            <a:avLst/>
          </a:prstGeom>
          <a:noFill/>
          <a:ln>
            <a:noFill/>
          </a:ln>
        </p:spPr>
        <p:txBody>
          <a:bodyPr vert="horz" wrap="square" lIns="0" tIns="0" rIns="0" bIns="0" rtlCol="0" anchor="ctr"/>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02</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核心原则说明</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4848501" flipH="1" flipV="0">
            <a:off x="232514" y="3702833"/>
            <a:ext cx="3202425" cy="3113670"/>
          </a:xfrm>
          <a:custGeom>
            <a:avLst/>
            <a:gdLst/>
            <a:rect l="0" t="0" r="0" b="0"/>
            <a:pathLst>
              <a:path w="5649796" h="5493213">
                <a:moveTo>
                  <a:pt x="2893873" y="2727"/>
                </a:moveTo>
                <a:cubicBezTo>
                  <a:pt x="2014456" y="111853"/>
                  <a:pt x="1103179" y="540557"/>
                  <a:pt x="501243" y="1128323"/>
                </a:cubicBezTo>
                <a:cubicBezTo>
                  <a:pt x="348365" y="1277603"/>
                  <a:pt x="231618" y="1420873"/>
                  <a:pt x="170957" y="1533644"/>
                </a:cubicBezTo>
                <a:cubicBezTo>
                  <a:pt x="141964" y="1587544"/>
                  <a:pt x="99347" y="1664696"/>
                  <a:pt x="76254" y="1705094"/>
                </a:cubicBezTo>
                <a:cubicBezTo>
                  <a:pt x="26585" y="1791980"/>
                  <a:pt x="1821" y="1912468"/>
                  <a:pt x="714" y="2072641"/>
                </a:cubicBezTo>
                <a:cubicBezTo>
                  <a:pt x="0" y="2175895"/>
                  <a:pt x="3341" y="2191488"/>
                  <a:pt x="42180" y="2266173"/>
                </a:cubicBezTo>
                <a:cubicBezTo>
                  <a:pt x="104394" y="2385806"/>
                  <a:pt x="208976" y="2482428"/>
                  <a:pt x="344125" y="2545138"/>
                </a:cubicBezTo>
                <a:cubicBezTo>
                  <a:pt x="503622" y="2619145"/>
                  <a:pt x="690123" y="2670490"/>
                  <a:pt x="858052" y="2686624"/>
                </a:cubicBezTo>
                <a:cubicBezTo>
                  <a:pt x="1163919" y="2716011"/>
                  <a:pt x="1392354" y="2847686"/>
                  <a:pt x="1581085" y="3103396"/>
                </a:cubicBezTo>
                <a:cubicBezTo>
                  <a:pt x="1759179" y="3344694"/>
                  <a:pt x="1819176" y="3467915"/>
                  <a:pt x="2083079" y="4134393"/>
                </a:cubicBezTo>
                <a:cubicBezTo>
                  <a:pt x="2170203" y="4354421"/>
                  <a:pt x="2280480" y="4614453"/>
                  <a:pt x="2328141" y="4712243"/>
                </a:cubicBezTo>
                <a:cubicBezTo>
                  <a:pt x="2529878" y="5126170"/>
                  <a:pt x="2744221" y="5354875"/>
                  <a:pt x="3024704" y="5455477"/>
                </a:cubicBezTo>
                <a:cubicBezTo>
                  <a:pt x="3128826" y="5492824"/>
                  <a:pt x="3132608" y="5493212"/>
                  <a:pt x="3329504" y="5486744"/>
                </a:cubicBezTo>
                <a:cubicBezTo>
                  <a:pt x="3629021" y="5476905"/>
                  <a:pt x="3833895" y="5426395"/>
                  <a:pt x="4100373" y="5296691"/>
                </a:cubicBezTo>
                <a:cubicBezTo>
                  <a:pt x="4531529" y="5086833"/>
                  <a:pt x="4999455" y="4649642"/>
                  <a:pt x="5196837" y="4272247"/>
                </a:cubicBezTo>
                <a:cubicBezTo>
                  <a:pt x="5231012" y="4206905"/>
                  <a:pt x="5288222" y="4106244"/>
                  <a:pt x="5323970" y="4048555"/>
                </a:cubicBezTo>
                <a:cubicBezTo>
                  <a:pt x="5359719" y="3990867"/>
                  <a:pt x="5408443" y="3887997"/>
                  <a:pt x="5432245" y="3819955"/>
                </a:cubicBezTo>
                <a:cubicBezTo>
                  <a:pt x="5456048" y="3751913"/>
                  <a:pt x="5501698" y="3627008"/>
                  <a:pt x="5533689" y="3542389"/>
                </a:cubicBezTo>
                <a:cubicBezTo>
                  <a:pt x="5626372" y="3297235"/>
                  <a:pt x="5648576" y="3132784"/>
                  <a:pt x="5649237" y="2686593"/>
                </a:cubicBezTo>
                <a:cubicBezTo>
                  <a:pt x="5649795" y="2310090"/>
                  <a:pt x="5648387" y="2296090"/>
                  <a:pt x="5584746" y="2045243"/>
                </a:cubicBezTo>
                <a:cubicBezTo>
                  <a:pt x="5459694" y="1552338"/>
                  <a:pt x="5192801" y="1084804"/>
                  <a:pt x="4825019" y="714380"/>
                </a:cubicBezTo>
                <a:cubicBezTo>
                  <a:pt x="4598482" y="486217"/>
                  <a:pt x="4398324" y="341501"/>
                  <a:pt x="4111035" y="198165"/>
                </a:cubicBezTo>
                <a:cubicBezTo>
                  <a:pt x="3833688" y="59789"/>
                  <a:pt x="3597551" y="8993"/>
                  <a:pt x="3201203" y="2446"/>
                </a:cubicBezTo>
                <a:cubicBezTo>
                  <a:pt x="3053127" y="0"/>
                  <a:pt x="2914828" y="126"/>
                  <a:pt x="2893873" y="2727"/>
                </a:cubicBez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5056108" y="1580094"/>
            <a:ext cx="315934" cy="315933"/>
          </a:xfrm>
          <a:prstGeom prst="rtTriangle">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6200000" flipH="1" flipV="0">
            <a:off x="1363423" y="2204086"/>
            <a:ext cx="320913" cy="320913"/>
          </a:xfrm>
          <a:prstGeom prst="rtTriangle">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1894137" y="1376935"/>
            <a:ext cx="3565303" cy="4334030"/>
          </a:xfrm>
          <a:prstGeom prst="round2SameRect">
            <a:avLst>
              <a:gd name="adj1" fmla="val 7846"/>
              <a:gd name="adj2" fmla="val 0"/>
            </a:avLst>
          </a:prstGeom>
          <a:solidFill>
            <a:schemeClr val="bg1"/>
          </a:solidFill>
          <a:ln w="12700" cap="sq">
            <a:noFill/>
            <a:miter/>
          </a:ln>
          <a:effectLst>
            <a:outerShdw dist="0" blurRad="63500" dir="0" sx="102000" sy="102000" kx="0" ky="0" algn="ctr" rotWithShape="0">
              <a:schemeClr val="bg1">
                <a:lumMod val="50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1">
            <a:off x="1363423" y="1580091"/>
            <a:ext cx="3694143" cy="629504"/>
          </a:xfrm>
          <a:prstGeom prst="round1Rect">
            <a:avLst>
              <a:gd name="adj" fmla="val 5000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833727" y="2524999"/>
            <a:ext cx="3694143" cy="2662390"/>
          </a:xfrm>
          <a:prstGeom prst="rect">
            <a:avLst/>
          </a:prstGeom>
          <a:noFill/>
          <a:ln>
            <a:noFill/>
          </a:ln>
        </p:spPr>
        <p:txBody>
          <a:bodyPr vert="horz" wrap="square" lIns="91440" tIns="45720" rIns="91440" bIns="45720" rtlCol="0" anchor="t"/>
          <a:lstStyle/>
          <a:p>
            <a:pPr algn="l">
              <a:lnSpc>
                <a:spcPct val="150000"/>
              </a:lnSpc>
            </a:pPr>
            <a:r>
              <a:rPr kumimoji="1" lang="en-US" altLang="zh-CN" sz="1501">
                <a:ln w="12700">
                  <a:noFill/>
                </a:ln>
                <a:solidFill>
                  <a:srgbClr val="262626">
                    <a:alpha val="100000"/>
                  </a:srgbClr>
                </a:solidFill>
                <a:latin typeface="Source Han Sans CN Normal"/>
                <a:ea typeface="Source Han Sans CN Normal"/>
                <a:cs typeface="Source Han Sans CN Normal"/>
              </a:rPr>
              <a:t>姿态明确，富有感染力，身体就是指令。无精打采的指挥带不出精神饱满的演奏。</a:t>
            </a:r>
            <a:endParaRPr kumimoji="1" lang="zh-CN" altLang="en-US"/>
          </a:p>
        </p:txBody>
      </p:sp>
      <p:sp>
        <p:nvSpPr>
          <p:cNvPr id="12" name="标题 1"/>
          <p:cNvSpPr txBox="1"/>
          <p:nvPr/>
        </p:nvSpPr>
        <p:spPr>
          <a:xfrm rot="0" flipH="0" flipV="0">
            <a:off x="1802755" y="1598332"/>
            <a:ext cx="3070507" cy="579119"/>
          </a:xfrm>
          <a:prstGeom prst="rect">
            <a:avLst/>
          </a:prstGeom>
          <a:noFill/>
          <a:ln>
            <a:noFill/>
          </a:ln>
        </p:spPr>
        <p:txBody>
          <a:bodyPr vert="horz" wrap="square" lIns="91440" tIns="45720" rIns="91440" bIns="45720" rtlCol="0" anchor="ctr"/>
          <a:lstStyle/>
          <a:p>
            <a:pPr algn="l">
              <a:lnSpc>
                <a:spcPct val="130000"/>
              </a:lnSpc>
            </a:pPr>
            <a:r>
              <a:rPr kumimoji="1" lang="en-US" altLang="zh-CN" sz="2000">
                <a:ln w="9525">
                  <a:noFill/>
                </a:ln>
                <a:solidFill>
                  <a:srgbClr val="FFFFFF">
                    <a:alpha val="100000"/>
                  </a:srgbClr>
                </a:solidFill>
                <a:latin typeface="Source Han Sans CN Bold Bold"/>
                <a:ea typeface="Source Han Sans CN Bold Bold"/>
                <a:cs typeface="Source Han Sans CN Bold Bold"/>
              </a:rPr>
              <a:t>注意要点</a:t>
            </a:r>
            <a:endParaRPr kumimoji="1" lang="zh-CN" altLang="en-US"/>
          </a:p>
        </p:txBody>
      </p:sp>
      <p:sp>
        <p:nvSpPr>
          <p:cNvPr id="13" name="标题 1"/>
          <p:cNvSpPr txBox="1"/>
          <p:nvPr/>
        </p:nvSpPr>
        <p:spPr>
          <a:xfrm rot="0" flipH="0" flipV="0">
            <a:off x="10028182" y="1580094"/>
            <a:ext cx="315934" cy="315933"/>
          </a:xfrm>
          <a:prstGeom prst="rtTriangle">
            <a:avLst/>
          </a:prstGeom>
          <a:solidFill>
            <a:schemeClr val="accent2">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16200000" flipH="1" flipV="0">
            <a:off x="6335496" y="2204086"/>
            <a:ext cx="320913" cy="320913"/>
          </a:xfrm>
          <a:prstGeom prst="rtTriangle">
            <a:avLst/>
          </a:prstGeom>
          <a:solidFill>
            <a:schemeClr val="accent2">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5400000" flipH="0" flipV="0">
            <a:off x="6866211" y="1376935"/>
            <a:ext cx="3565303" cy="4334031"/>
          </a:xfrm>
          <a:prstGeom prst="round2SameRect">
            <a:avLst>
              <a:gd name="adj1" fmla="val 7846"/>
              <a:gd name="adj2" fmla="val 0"/>
            </a:avLst>
          </a:prstGeom>
          <a:solidFill>
            <a:schemeClr val="bg1"/>
          </a:solidFill>
          <a:ln w="12700" cap="sq">
            <a:noFill/>
            <a:miter/>
          </a:ln>
          <a:effectLst>
            <a:outerShdw dist="0" blurRad="63500" dir="0" sx="102000" sy="102000" kx="0" ky="0" algn="ctr" rotWithShape="0">
              <a:schemeClr val="bg1">
                <a:lumMod val="50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1">
            <a:off x="6335497" y="1580091"/>
            <a:ext cx="3694143" cy="629504"/>
          </a:xfrm>
          <a:prstGeom prst="round1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6805801" y="2524999"/>
            <a:ext cx="3694143" cy="2662390"/>
          </a:xfrm>
          <a:prstGeom prst="rect">
            <a:avLst/>
          </a:prstGeom>
          <a:noFill/>
          <a:ln>
            <a:noFill/>
          </a:ln>
        </p:spPr>
        <p:txBody>
          <a:bodyPr vert="horz" wrap="square" lIns="91440" tIns="45720" rIns="91440" bIns="45720" rtlCol="0" anchor="t"/>
          <a:lstStyle/>
          <a:p>
            <a:pPr algn="l">
              <a:lnSpc>
                <a:spcPct val="150000"/>
              </a:lnSpc>
            </a:pPr>
            <a:r>
              <a:rPr kumimoji="1" lang="en-US" altLang="zh-CN" sz="1501">
                <a:ln w="12700">
                  <a:noFill/>
                </a:ln>
                <a:solidFill>
                  <a:srgbClr val="262626">
                    <a:alpha val="100000"/>
                  </a:srgbClr>
                </a:solidFill>
                <a:latin typeface="Source Han Sans CN Normal"/>
                <a:ea typeface="Source Han Sans CN Normal"/>
                <a:cs typeface="Source Han Sans CN Normal"/>
              </a:rPr>
              <a:t>站位：站在所有幼儿都能清晰看到你的位置。
姿态：身体挺拔，精神集中，面部表情与音乐情绪一致（欢快的音乐面带微笑）。
准备动作：演奏前，一个清晰的“预备”手势（如双手抬起，目光扫视全体）和口型“准备”，能有效集中所有人的注意力。</a:t>
            </a:r>
            <a:endParaRPr kumimoji="1" lang="zh-CN" altLang="en-US"/>
          </a:p>
        </p:txBody>
      </p:sp>
      <p:sp>
        <p:nvSpPr>
          <p:cNvPr id="18" name="标题 1"/>
          <p:cNvSpPr txBox="1"/>
          <p:nvPr/>
        </p:nvSpPr>
        <p:spPr>
          <a:xfrm rot="0" flipH="0" flipV="0">
            <a:off x="6774829" y="1598332"/>
            <a:ext cx="3070507" cy="579119"/>
          </a:xfrm>
          <a:prstGeom prst="rect">
            <a:avLst/>
          </a:prstGeom>
          <a:noFill/>
          <a:ln>
            <a:noFill/>
          </a:ln>
        </p:spPr>
        <p:txBody>
          <a:bodyPr vert="horz" wrap="square" lIns="91440" tIns="45720" rIns="91440" bIns="45720" rtlCol="0" anchor="ctr"/>
          <a:lstStyle/>
          <a:p>
            <a:pPr algn="l">
              <a:lnSpc>
                <a:spcPct val="130000"/>
              </a:lnSpc>
            </a:pPr>
            <a:r>
              <a:rPr kumimoji="1" lang="en-US" altLang="zh-CN" sz="2000">
                <a:ln w="9525">
                  <a:noFill/>
                </a:ln>
                <a:solidFill>
                  <a:srgbClr val="FFFFFF">
                    <a:alpha val="100000"/>
                  </a:srgbClr>
                </a:solidFill>
                <a:latin typeface="Source Han Sans CN Bold Bold"/>
                <a:ea typeface="Source Han Sans CN Bold Bold"/>
                <a:cs typeface="Source Han Sans CN Bold Bold"/>
              </a:rPr>
              <a:t>具体做法</a:t>
            </a:r>
            <a:endParaRPr kumimoji="1" lang="zh-CN" altLang="en-US"/>
          </a:p>
        </p:txBody>
      </p:sp>
      <p:sp>
        <p:nvSpPr>
          <p:cNvPr id="19" name="标题 1"/>
          <p:cNvSpPr txBox="1"/>
          <p:nvPr/>
        </p:nvSpPr>
        <p:spPr>
          <a:xfrm rot="21048501" flipH="1" flipV="0">
            <a:off x="10694444" y="3270532"/>
            <a:ext cx="1204713" cy="1171324"/>
          </a:xfrm>
          <a:custGeom>
            <a:avLst/>
            <a:gdLst/>
            <a:rect l="0" t="0" r="0" b="0"/>
            <a:pathLst>
              <a:path w="5649796" h="5493213">
                <a:moveTo>
                  <a:pt x="2893873" y="2727"/>
                </a:moveTo>
                <a:cubicBezTo>
                  <a:pt x="2014456" y="111853"/>
                  <a:pt x="1103179" y="540557"/>
                  <a:pt x="501243" y="1128323"/>
                </a:cubicBezTo>
                <a:cubicBezTo>
                  <a:pt x="348365" y="1277603"/>
                  <a:pt x="231618" y="1420873"/>
                  <a:pt x="170957" y="1533644"/>
                </a:cubicBezTo>
                <a:cubicBezTo>
                  <a:pt x="141964" y="1587544"/>
                  <a:pt x="99347" y="1664696"/>
                  <a:pt x="76254" y="1705094"/>
                </a:cubicBezTo>
                <a:cubicBezTo>
                  <a:pt x="26585" y="1791980"/>
                  <a:pt x="1821" y="1912468"/>
                  <a:pt x="714" y="2072641"/>
                </a:cubicBezTo>
                <a:cubicBezTo>
                  <a:pt x="0" y="2175895"/>
                  <a:pt x="3341" y="2191488"/>
                  <a:pt x="42180" y="2266173"/>
                </a:cubicBezTo>
                <a:cubicBezTo>
                  <a:pt x="104394" y="2385806"/>
                  <a:pt x="208976" y="2482428"/>
                  <a:pt x="344125" y="2545138"/>
                </a:cubicBezTo>
                <a:cubicBezTo>
                  <a:pt x="503622" y="2619145"/>
                  <a:pt x="690123" y="2670490"/>
                  <a:pt x="858052" y="2686624"/>
                </a:cubicBezTo>
                <a:cubicBezTo>
                  <a:pt x="1163919" y="2716011"/>
                  <a:pt x="1392354" y="2847686"/>
                  <a:pt x="1581085" y="3103396"/>
                </a:cubicBezTo>
                <a:cubicBezTo>
                  <a:pt x="1759179" y="3344694"/>
                  <a:pt x="1819176" y="3467915"/>
                  <a:pt x="2083079" y="4134393"/>
                </a:cubicBezTo>
                <a:cubicBezTo>
                  <a:pt x="2170203" y="4354421"/>
                  <a:pt x="2280480" y="4614453"/>
                  <a:pt x="2328141" y="4712243"/>
                </a:cubicBezTo>
                <a:cubicBezTo>
                  <a:pt x="2529878" y="5126170"/>
                  <a:pt x="2744221" y="5354875"/>
                  <a:pt x="3024704" y="5455477"/>
                </a:cubicBezTo>
                <a:cubicBezTo>
                  <a:pt x="3128826" y="5492824"/>
                  <a:pt x="3132608" y="5493212"/>
                  <a:pt x="3329504" y="5486744"/>
                </a:cubicBezTo>
                <a:cubicBezTo>
                  <a:pt x="3629021" y="5476905"/>
                  <a:pt x="3833895" y="5426395"/>
                  <a:pt x="4100373" y="5296691"/>
                </a:cubicBezTo>
                <a:cubicBezTo>
                  <a:pt x="4531529" y="5086833"/>
                  <a:pt x="4999455" y="4649642"/>
                  <a:pt x="5196837" y="4272247"/>
                </a:cubicBezTo>
                <a:cubicBezTo>
                  <a:pt x="5231012" y="4206905"/>
                  <a:pt x="5288222" y="4106244"/>
                  <a:pt x="5323970" y="4048555"/>
                </a:cubicBezTo>
                <a:cubicBezTo>
                  <a:pt x="5359719" y="3990867"/>
                  <a:pt x="5408443" y="3887997"/>
                  <a:pt x="5432245" y="3819955"/>
                </a:cubicBezTo>
                <a:cubicBezTo>
                  <a:pt x="5456048" y="3751913"/>
                  <a:pt x="5501698" y="3627008"/>
                  <a:pt x="5533689" y="3542389"/>
                </a:cubicBezTo>
                <a:cubicBezTo>
                  <a:pt x="5626372" y="3297235"/>
                  <a:pt x="5648576" y="3132784"/>
                  <a:pt x="5649237" y="2686593"/>
                </a:cubicBezTo>
                <a:cubicBezTo>
                  <a:pt x="5649795" y="2310090"/>
                  <a:pt x="5648387" y="2296090"/>
                  <a:pt x="5584746" y="2045243"/>
                </a:cubicBezTo>
                <a:cubicBezTo>
                  <a:pt x="5459694" y="1552338"/>
                  <a:pt x="5192801" y="1084804"/>
                  <a:pt x="4825019" y="714380"/>
                </a:cubicBezTo>
                <a:cubicBezTo>
                  <a:pt x="4598482" y="486217"/>
                  <a:pt x="4398324" y="341501"/>
                  <a:pt x="4111035" y="198165"/>
                </a:cubicBezTo>
                <a:cubicBezTo>
                  <a:pt x="3833688" y="59789"/>
                  <a:pt x="3597551" y="8993"/>
                  <a:pt x="3201203" y="2446"/>
                </a:cubicBezTo>
                <a:cubicBezTo>
                  <a:pt x="3053127" y="0"/>
                  <a:pt x="2914828" y="126"/>
                  <a:pt x="2893873" y="2727"/>
                </a:cubicBezTo>
                <a:close/>
              </a:path>
            </a:pathLst>
          </a:custGeom>
          <a:solidFill>
            <a:schemeClr val="accent2">
              <a:alpha val="2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20"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1"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姿态明确富有感染力</a:t>
            </a:r>
            <a:endParaRPr kumimoji="1" lang="zh-CN" altLang="en-US"/>
          </a:p>
        </p:txBody>
      </p:sp>
      <p:sp>
        <p:nvSpPr>
          <p:cNvPr id="22"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3"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917637" y="1427202"/>
            <a:ext cx="3356463" cy="4465598"/>
          </a:xfrm>
          <a:prstGeom prst="roundRect">
            <a:avLst>
              <a:gd name="adj" fmla="val 3013"/>
            </a:avLst>
          </a:prstGeom>
          <a:solidFill>
            <a:schemeClr val="bg1"/>
          </a:solidFill>
          <a:ln w="12700" cap="sq">
            <a:solidFill>
              <a:schemeClr val="bg1">
                <a:lumMod val="95000"/>
              </a:schemeClr>
            </a:solidFill>
            <a:miter/>
          </a:ln>
          <a:effectLst>
            <a:outerShdw dist="0" blurRad="228600" dir="0" sx="98000" sy="98000" kx="0" ky="0" algn="ctr" rotWithShape="0">
              <a:schemeClr val="tx1">
                <a:lumMod val="75000"/>
                <a:lumOff val="25000"/>
                <a:alpha val="2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1917637" y="1423361"/>
            <a:ext cx="3356463" cy="910783"/>
          </a:xfrm>
          <a:custGeom>
            <a:avLst/>
            <a:gdLst>
              <a:gd name="connsiteX0" fmla="*/ 104959 w 3483534"/>
              <a:gd name="connsiteY0" fmla="*/ 0 h 697102"/>
              <a:gd name="connsiteX1" fmla="*/ 3378575 w 3483534"/>
              <a:gd name="connsiteY1" fmla="*/ 0 h 697102"/>
              <a:gd name="connsiteX2" fmla="*/ 3483534 w 3483534"/>
              <a:gd name="connsiteY2" fmla="*/ 104959 h 697102"/>
              <a:gd name="connsiteX3" fmla="*/ 3483534 w 3483534"/>
              <a:gd name="connsiteY3" fmla="*/ 697102 h 697102"/>
              <a:gd name="connsiteX4" fmla="*/ 0 w 3483534"/>
              <a:gd name="connsiteY4" fmla="*/ 697102 h 697102"/>
              <a:gd name="connsiteX5" fmla="*/ 0 w 3483534"/>
              <a:gd name="connsiteY5" fmla="*/ 104959 h 697102"/>
              <a:gd name="connsiteX6" fmla="*/ 104959 w 3483534"/>
              <a:gd name="connsiteY6" fmla="*/ 0 h 697102"/>
            </a:gdLst>
            <a:rect l="l" t="t" r="r" b="b"/>
            <a:pathLst>
              <a:path w="3483534" h="697102">
                <a:moveTo>
                  <a:pt x="104959" y="0"/>
                </a:moveTo>
                <a:lnTo>
                  <a:pt x="3378575" y="0"/>
                </a:lnTo>
                <a:cubicBezTo>
                  <a:pt x="3436542" y="0"/>
                  <a:pt x="3483534" y="46992"/>
                  <a:pt x="3483534" y="104959"/>
                </a:cubicBezTo>
                <a:lnTo>
                  <a:pt x="3483534" y="697102"/>
                </a:lnTo>
                <a:lnTo>
                  <a:pt x="0" y="697102"/>
                </a:lnTo>
                <a:lnTo>
                  <a:pt x="0" y="104959"/>
                </a:lnTo>
                <a:cubicBezTo>
                  <a:pt x="0" y="46992"/>
                  <a:pt x="46992" y="0"/>
                  <a:pt x="104959" y="0"/>
                </a:cubicBezTo>
                <a:close/>
              </a:path>
            </a:pathLst>
          </a:cu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2110948" y="1503220"/>
            <a:ext cx="2954948" cy="759844"/>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注意要点</a:t>
            </a:r>
            <a:endParaRPr kumimoji="1" lang="zh-CN" altLang="en-US"/>
          </a:p>
        </p:txBody>
      </p:sp>
      <p:sp>
        <p:nvSpPr>
          <p:cNvPr id="9" name="标题 1"/>
          <p:cNvSpPr txBox="1"/>
          <p:nvPr/>
        </p:nvSpPr>
        <p:spPr>
          <a:xfrm rot="0" flipH="0" flipV="0">
            <a:off x="2112750" y="4178629"/>
            <a:ext cx="2978936" cy="1526271"/>
          </a:xfrm>
          <a:prstGeom prst="rect">
            <a:avLst/>
          </a:prstGeom>
          <a:noFill/>
          <a:ln>
            <a:noFill/>
          </a:ln>
        </p:spPr>
        <p:txBody>
          <a:bodyPr vert="horz" wrap="square" lIns="0" tIns="0" rIns="0" bIns="0" rtlCol="0" anchor="t"/>
          <a:lstStyle/>
          <a:p>
            <a:pPr algn="ctr">
              <a:lnSpc>
                <a:spcPct val="150000"/>
              </a:lnSpc>
            </a:pPr>
            <a:r>
              <a:rPr kumimoji="1" lang="en-US" altLang="zh-CN" sz="900">
                <a:ln w="12700">
                  <a:noFill/>
                </a:ln>
                <a:solidFill>
                  <a:srgbClr val="404040">
                    <a:alpha val="100000"/>
                  </a:srgbClr>
                </a:solidFill>
                <a:latin typeface="Source Han Sans CN Normal"/>
                <a:ea typeface="Source Han Sans CN Normal"/>
                <a:cs typeface="Source Han Sans CN Normal"/>
              </a:rPr>
              <a:t>幼儿不理解专业的指挥手势，需要用他们能看懂的方式。</a:t>
            </a:r>
            <a:endParaRPr kumimoji="1" lang="zh-CN" altLang="en-US"/>
          </a:p>
        </p:txBody>
      </p:sp>
      <p:cxnSp>
        <p:nvCxnSpPr>
          <p:cNvPr id="10" name="线条 1"/>
          <p:cNvCxnSpPr/>
          <p:nvPr/>
        </p:nvCxnSpPr>
        <p:spPr>
          <a:xfrm rot="0" flipH="0" flipV="0">
            <a:off x="2214350" y="4031846"/>
            <a:ext cx="2763036" cy="0"/>
          </a:xfrm>
          <a:prstGeom prst="line">
            <a:avLst/>
          </a:prstGeom>
          <a:noFill/>
          <a:ln w="12700" cap="rnd">
            <a:solidFill>
              <a:schemeClr val="accent1"/>
            </a:solidFill>
            <a:miter/>
          </a:ln>
        </p:spPr>
      </p:cxnSp>
      <p:sp>
        <p:nvSpPr>
          <p:cNvPr id="11" name="标题 1"/>
          <p:cNvSpPr txBox="1"/>
          <p:nvPr/>
        </p:nvSpPr>
        <p:spPr>
          <a:xfrm rot="0" flipH="0" flipV="0">
            <a:off x="2991014" y="2583928"/>
            <a:ext cx="1209710" cy="1209710"/>
          </a:xfrm>
          <a:prstGeom prst="ellipse">
            <a:avLst/>
          </a:prstGeom>
          <a:gradFill>
            <a:gsLst>
              <a:gs pos="23000">
                <a:schemeClr val="bg1">
                  <a:alpha val="100000"/>
                </a:schemeClr>
              </a:gs>
              <a:gs pos="100000">
                <a:schemeClr val="accent1">
                  <a:lumMod val="20000"/>
                  <a:lumOff val="80000"/>
                  <a:alpha val="100000"/>
                </a:schemeClr>
              </a:gs>
            </a:gsLst>
            <a:lin ang="2700000" scaled="0"/>
          </a:gradFill>
          <a:ln cap="sq">
            <a:noFill/>
            <a:prstDash val="solid"/>
            <a:miter/>
          </a:ln>
          <a:effectLst>
            <a:outerShdw dist="38100" blurRad="114300" dir="2700000" sx="100000" sy="100000" kx="0" ky="0" algn="tl" rotWithShape="0">
              <a:schemeClr val="tx1">
                <a:lumMod val="75000"/>
                <a:lumOff val="25000"/>
                <a:alpha val="22000"/>
              </a:schemeClr>
            </a:outerShdw>
          </a:effectLst>
        </p:spPr>
        <p:txBody>
          <a:bodyPr vert="horz" wrap="none" lIns="0" tIns="0" rIns="0" bIns="0" rtlCol="0" anchor="ctr"/>
          <a:lstStyle/>
          <a:p>
            <a:pPr algn="ctr">
              <a:lnSpc>
                <a:spcPct val="120000"/>
              </a:lnSpc>
            </a:pPr>
            <a:endParaRPr kumimoji="1" lang="zh-CN" altLang="en-US"/>
          </a:p>
        </p:txBody>
      </p:sp>
      <p:sp>
        <p:nvSpPr>
          <p:cNvPr id="12" name="标题 1"/>
          <p:cNvSpPr txBox="1"/>
          <p:nvPr/>
        </p:nvSpPr>
        <p:spPr>
          <a:xfrm rot="0" flipH="0" flipV="0">
            <a:off x="6905200" y="1427202"/>
            <a:ext cx="3356463" cy="4464637"/>
          </a:xfrm>
          <a:prstGeom prst="roundRect">
            <a:avLst>
              <a:gd name="adj" fmla="val 3013"/>
            </a:avLst>
          </a:prstGeom>
          <a:solidFill>
            <a:schemeClr val="bg1"/>
          </a:solidFill>
          <a:ln w="12700" cap="sq">
            <a:solidFill>
              <a:schemeClr val="bg1">
                <a:lumMod val="95000"/>
              </a:schemeClr>
            </a:solidFill>
            <a:miter/>
          </a:ln>
          <a:effectLst>
            <a:outerShdw dist="0" blurRad="228600" dir="0" sx="98000" sy="98000" kx="0" ky="0" algn="ctr" rotWithShape="0">
              <a:schemeClr val="tx1">
                <a:lumMod val="75000"/>
                <a:lumOff val="25000"/>
                <a:alpha val="2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0">
            <a:off x="6905200" y="1423361"/>
            <a:ext cx="3356463" cy="913439"/>
          </a:xfrm>
          <a:custGeom>
            <a:avLst/>
            <a:gdLst>
              <a:gd name="connsiteX0" fmla="*/ 104959 w 3483534"/>
              <a:gd name="connsiteY0" fmla="*/ 0 h 697102"/>
              <a:gd name="connsiteX1" fmla="*/ 3378575 w 3483534"/>
              <a:gd name="connsiteY1" fmla="*/ 0 h 697102"/>
              <a:gd name="connsiteX2" fmla="*/ 3483534 w 3483534"/>
              <a:gd name="connsiteY2" fmla="*/ 104959 h 697102"/>
              <a:gd name="connsiteX3" fmla="*/ 3483534 w 3483534"/>
              <a:gd name="connsiteY3" fmla="*/ 697102 h 697102"/>
              <a:gd name="connsiteX4" fmla="*/ 0 w 3483534"/>
              <a:gd name="connsiteY4" fmla="*/ 697102 h 697102"/>
              <a:gd name="connsiteX5" fmla="*/ 0 w 3483534"/>
              <a:gd name="connsiteY5" fmla="*/ 104959 h 697102"/>
              <a:gd name="connsiteX6" fmla="*/ 104959 w 3483534"/>
              <a:gd name="connsiteY6" fmla="*/ 0 h 697102"/>
            </a:gdLst>
            <a:rect l="l" t="t" r="r" b="b"/>
            <a:pathLst>
              <a:path w="3483534" h="697102">
                <a:moveTo>
                  <a:pt x="104959" y="0"/>
                </a:moveTo>
                <a:lnTo>
                  <a:pt x="3378575" y="0"/>
                </a:lnTo>
                <a:cubicBezTo>
                  <a:pt x="3436542" y="0"/>
                  <a:pt x="3483534" y="46992"/>
                  <a:pt x="3483534" y="104959"/>
                </a:cubicBezTo>
                <a:lnTo>
                  <a:pt x="3483534" y="697102"/>
                </a:lnTo>
                <a:lnTo>
                  <a:pt x="0" y="697102"/>
                </a:lnTo>
                <a:lnTo>
                  <a:pt x="0" y="104959"/>
                </a:lnTo>
                <a:cubicBezTo>
                  <a:pt x="0" y="46992"/>
                  <a:pt x="46992" y="0"/>
                  <a:pt x="104959" y="0"/>
                </a:cubicBezTo>
                <a:close/>
              </a:path>
            </a:pathLst>
          </a:cu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7098511" y="1503220"/>
            <a:ext cx="2954948" cy="759844"/>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具体做法</a:t>
            </a:r>
            <a:endParaRPr kumimoji="1" lang="zh-CN" altLang="en-US"/>
          </a:p>
        </p:txBody>
      </p:sp>
      <p:sp>
        <p:nvSpPr>
          <p:cNvPr id="15" name="标题 1"/>
          <p:cNvSpPr txBox="1"/>
          <p:nvPr/>
        </p:nvSpPr>
        <p:spPr>
          <a:xfrm rot="0" flipH="0" flipV="0">
            <a:off x="7113013" y="4178629"/>
            <a:ext cx="2966236" cy="1523671"/>
          </a:xfrm>
          <a:prstGeom prst="rect">
            <a:avLst/>
          </a:prstGeom>
          <a:noFill/>
          <a:ln>
            <a:noFill/>
          </a:ln>
        </p:spPr>
        <p:txBody>
          <a:bodyPr vert="horz" wrap="square" lIns="0" tIns="0" rIns="0" bIns="0" rtlCol="0" anchor="t"/>
          <a:lstStyle/>
          <a:p>
            <a:pPr algn="ctr">
              <a:lnSpc>
                <a:spcPct val="150000"/>
              </a:lnSpc>
            </a:pPr>
            <a:r>
              <a:rPr kumimoji="1" lang="en-US" altLang="zh-CN" sz="900">
                <a:ln w="12700">
                  <a:noFill/>
                </a:ln>
                <a:solidFill>
                  <a:srgbClr val="404040">
                    <a:alpha val="100000"/>
                  </a:srgbClr>
                </a:solidFill>
                <a:latin typeface="Source Han Sans CN Normal"/>
                <a:ea typeface="Source Han Sans CN Normal"/>
                <a:cs typeface="Source Han Sans CN Normal"/>
              </a:rPr>
              <a:t>开始/停止：手势要绝对清晰。双手大开表示开始，双手在胸前收紧或做一个“切”的动作表示停止。
强弱：动作幅度大表示强音（f），动作幅度小且轻柔表示弱音（p）。
声部进入：用明确的手指指向或目光注视来提示某个声部进入。例如，手指向铃鼓组，她们就开始演奏。
节奏提示：用身体的律动（如轻轻下蹲、点头）或手臂的划拍来提示节奏，帮助幼儿跟上速度。</a:t>
            </a:r>
            <a:endParaRPr kumimoji="1" lang="zh-CN" altLang="en-US"/>
          </a:p>
        </p:txBody>
      </p:sp>
      <p:cxnSp>
        <p:nvCxnSpPr>
          <p:cNvPr id="16" name="线条 1"/>
          <p:cNvCxnSpPr/>
          <p:nvPr/>
        </p:nvCxnSpPr>
        <p:spPr>
          <a:xfrm rot="0" flipH="0" flipV="0">
            <a:off x="7201913" y="4031846"/>
            <a:ext cx="2763036" cy="0"/>
          </a:xfrm>
          <a:prstGeom prst="line">
            <a:avLst/>
          </a:prstGeom>
          <a:noFill/>
          <a:ln w="12700" cap="rnd">
            <a:solidFill>
              <a:schemeClr val="accent1"/>
            </a:solidFill>
            <a:miter/>
          </a:ln>
        </p:spPr>
      </p:cxnSp>
      <p:sp>
        <p:nvSpPr>
          <p:cNvPr id="17" name="标题 1"/>
          <p:cNvSpPr txBox="1"/>
          <p:nvPr/>
        </p:nvSpPr>
        <p:spPr>
          <a:xfrm rot="0" flipH="0" flipV="0">
            <a:off x="7978577" y="2583928"/>
            <a:ext cx="1209710" cy="1209710"/>
          </a:xfrm>
          <a:prstGeom prst="ellipse">
            <a:avLst/>
          </a:prstGeom>
          <a:gradFill>
            <a:gsLst>
              <a:gs pos="23000">
                <a:schemeClr val="bg1">
                  <a:alpha val="100000"/>
                </a:schemeClr>
              </a:gs>
              <a:gs pos="100000">
                <a:schemeClr val="accent1">
                  <a:lumMod val="20000"/>
                  <a:lumOff val="80000"/>
                  <a:alpha val="100000"/>
                </a:schemeClr>
              </a:gs>
            </a:gsLst>
            <a:lin ang="2700000" scaled="0"/>
          </a:gradFill>
          <a:ln cap="sq">
            <a:noFill/>
            <a:prstDash val="solid"/>
            <a:miter/>
          </a:ln>
          <a:effectLst>
            <a:outerShdw dist="38100" blurRad="114300" dir="2700000" sx="100000" sy="100000" kx="0" ky="0" algn="tl" rotWithShape="0">
              <a:schemeClr val="tx1">
                <a:lumMod val="75000"/>
                <a:lumOff val="25000"/>
                <a:alpha val="22000"/>
              </a:schemeClr>
            </a:outerShdw>
          </a:effectLst>
        </p:spPr>
        <p:txBody>
          <a:bodyPr vert="horz" wrap="none" lIns="0" tIns="0" rIns="0" bIns="0" rtlCol="0" anchor="ctr"/>
          <a:lstStyle/>
          <a:p>
            <a:pPr algn="ctr">
              <a:lnSpc>
                <a:spcPct val="120000"/>
              </a:lnSpc>
            </a:pPr>
            <a:endParaRPr kumimoji="1" lang="zh-CN" altLang="en-US"/>
          </a:p>
        </p:txBody>
      </p:sp>
      <p:sp>
        <p:nvSpPr>
          <p:cNvPr id="18" name="标题 1"/>
          <p:cNvSpPr txBox="1"/>
          <p:nvPr/>
        </p:nvSpPr>
        <p:spPr>
          <a:xfrm rot="0" flipH="0" flipV="0">
            <a:off x="3390391" y="2954121"/>
            <a:ext cx="410955" cy="469324"/>
          </a:xfrm>
          <a:custGeom>
            <a:avLst/>
            <a:gdLst>
              <a:gd name="connsiteX0" fmla="*/ 1449958 w 1449958"/>
              <a:gd name="connsiteY0" fmla="*/ 669913 h 1655898"/>
              <a:gd name="connsiteX1" fmla="*/ 1449586 w 1449958"/>
              <a:gd name="connsiteY1" fmla="*/ 666192 h 1655898"/>
              <a:gd name="connsiteX2" fmla="*/ 1449586 w 1449958"/>
              <a:gd name="connsiteY2" fmla="*/ 665634 h 1655898"/>
              <a:gd name="connsiteX3" fmla="*/ 1448098 w 1449958"/>
              <a:gd name="connsiteY3" fmla="*/ 658006 h 1655898"/>
              <a:gd name="connsiteX4" fmla="*/ 1445307 w 1449958"/>
              <a:gd name="connsiteY4" fmla="*/ 650379 h 1655898"/>
              <a:gd name="connsiteX5" fmla="*/ 1443633 w 1449958"/>
              <a:gd name="connsiteY5" fmla="*/ 646844 h 1655898"/>
              <a:gd name="connsiteX6" fmla="*/ 1441772 w 1449958"/>
              <a:gd name="connsiteY6" fmla="*/ 643496 h 1655898"/>
              <a:gd name="connsiteX7" fmla="*/ 1441400 w 1449958"/>
              <a:gd name="connsiteY7" fmla="*/ 643124 h 1655898"/>
              <a:gd name="connsiteX8" fmla="*/ 1439354 w 1449958"/>
              <a:gd name="connsiteY8" fmla="*/ 640147 h 1655898"/>
              <a:gd name="connsiteX9" fmla="*/ 1439168 w 1449958"/>
              <a:gd name="connsiteY9" fmla="*/ 639775 h 1655898"/>
              <a:gd name="connsiteX10" fmla="*/ 1436936 w 1449958"/>
              <a:gd name="connsiteY10" fmla="*/ 636798 h 1655898"/>
              <a:gd name="connsiteX11" fmla="*/ 1436378 w 1449958"/>
              <a:gd name="connsiteY11" fmla="*/ 636240 h 1655898"/>
              <a:gd name="connsiteX12" fmla="*/ 1433773 w 1449958"/>
              <a:gd name="connsiteY12" fmla="*/ 633450 h 1655898"/>
              <a:gd name="connsiteX13" fmla="*/ 816136 w 1449958"/>
              <a:gd name="connsiteY13" fmla="*/ 15813 h 1655898"/>
              <a:gd name="connsiteX14" fmla="*/ 813346 w 1449958"/>
              <a:gd name="connsiteY14" fmla="*/ 13208 h 1655898"/>
              <a:gd name="connsiteX15" fmla="*/ 812788 w 1449958"/>
              <a:gd name="connsiteY15" fmla="*/ 12650 h 1655898"/>
              <a:gd name="connsiteX16" fmla="*/ 809997 w 1449958"/>
              <a:gd name="connsiteY16" fmla="*/ 10418 h 1655898"/>
              <a:gd name="connsiteX17" fmla="*/ 809625 w 1449958"/>
              <a:gd name="connsiteY17" fmla="*/ 10232 h 1655898"/>
              <a:gd name="connsiteX18" fmla="*/ 806834 w 1449958"/>
              <a:gd name="connsiteY18" fmla="*/ 8372 h 1655898"/>
              <a:gd name="connsiteX19" fmla="*/ 806276 w 1449958"/>
              <a:gd name="connsiteY19" fmla="*/ 8000 h 1655898"/>
              <a:gd name="connsiteX20" fmla="*/ 802928 w 1449958"/>
              <a:gd name="connsiteY20" fmla="*/ 6139 h 1655898"/>
              <a:gd name="connsiteX21" fmla="*/ 802742 w 1449958"/>
              <a:gd name="connsiteY21" fmla="*/ 6139 h 1655898"/>
              <a:gd name="connsiteX22" fmla="*/ 799207 w 1449958"/>
              <a:gd name="connsiteY22" fmla="*/ 4465 h 1655898"/>
              <a:gd name="connsiteX23" fmla="*/ 799021 w 1449958"/>
              <a:gd name="connsiteY23" fmla="*/ 4465 h 1655898"/>
              <a:gd name="connsiteX24" fmla="*/ 791580 w 1449958"/>
              <a:gd name="connsiteY24" fmla="*/ 1860 h 1655898"/>
              <a:gd name="connsiteX25" fmla="*/ 791394 w 1449958"/>
              <a:gd name="connsiteY25" fmla="*/ 1860 h 1655898"/>
              <a:gd name="connsiteX26" fmla="*/ 783766 w 1449958"/>
              <a:gd name="connsiteY26" fmla="*/ 372 h 1655898"/>
              <a:gd name="connsiteX27" fmla="*/ 783022 w 1449958"/>
              <a:gd name="connsiteY27" fmla="*/ 372 h 1655898"/>
              <a:gd name="connsiteX28" fmla="*/ 779301 w 1449958"/>
              <a:gd name="connsiteY28" fmla="*/ 0 h 1655898"/>
              <a:gd name="connsiteX29" fmla="*/ 261751 w 1449958"/>
              <a:gd name="connsiteY29" fmla="*/ 0 h 1655898"/>
              <a:gd name="connsiteX30" fmla="*/ 0 w 1449958"/>
              <a:gd name="connsiteY30" fmla="*/ 261751 h 1655898"/>
              <a:gd name="connsiteX31" fmla="*/ 0 w 1449958"/>
              <a:gd name="connsiteY31" fmla="*/ 1394148 h 1655898"/>
              <a:gd name="connsiteX32" fmla="*/ 261751 w 1449958"/>
              <a:gd name="connsiteY32" fmla="*/ 1655899 h 1655898"/>
              <a:gd name="connsiteX33" fmla="*/ 1188207 w 1449958"/>
              <a:gd name="connsiteY33" fmla="*/ 1655899 h 1655898"/>
              <a:gd name="connsiteX34" fmla="*/ 1449958 w 1449958"/>
              <a:gd name="connsiteY34" fmla="*/ 1394148 h 1655898"/>
              <a:gd name="connsiteX35" fmla="*/ 1449958 w 1449958"/>
              <a:gd name="connsiteY35" fmla="*/ 672889 h 1655898"/>
              <a:gd name="connsiteX36" fmla="*/ 1449958 w 1449958"/>
              <a:gd name="connsiteY36" fmla="*/ 669913 h 1655898"/>
              <a:gd name="connsiteX37" fmla="*/ 832321 w 1449958"/>
              <a:gd name="connsiteY37" fmla="*/ 466948 h 1655898"/>
              <a:gd name="connsiteX38" fmla="*/ 832321 w 1449958"/>
              <a:gd name="connsiteY38" fmla="*/ 189942 h 1655898"/>
              <a:gd name="connsiteX39" fmla="*/ 1259458 w 1449958"/>
              <a:gd name="connsiteY39" fmla="*/ 617079 h 1655898"/>
              <a:gd name="connsiteX40" fmla="*/ 982452 w 1449958"/>
              <a:gd name="connsiteY40" fmla="*/ 617079 h 1655898"/>
              <a:gd name="connsiteX41" fmla="*/ 832321 w 1449958"/>
              <a:gd name="connsiteY41" fmla="*/ 466948 h 1655898"/>
              <a:gd name="connsiteX42" fmla="*/ 1338337 w 1449958"/>
              <a:gd name="connsiteY42" fmla="*/ 1393403 h 1655898"/>
              <a:gd name="connsiteX43" fmla="*/ 1188207 w 1449958"/>
              <a:gd name="connsiteY43" fmla="*/ 1543534 h 1655898"/>
              <a:gd name="connsiteX44" fmla="*/ 261751 w 1449958"/>
              <a:gd name="connsiteY44" fmla="*/ 1543534 h 1655898"/>
              <a:gd name="connsiteX45" fmla="*/ 111621 w 1449958"/>
              <a:gd name="connsiteY45" fmla="*/ 1393403 h 1655898"/>
              <a:gd name="connsiteX46" fmla="*/ 111621 w 1449958"/>
              <a:gd name="connsiteY46" fmla="*/ 261007 h 1655898"/>
              <a:gd name="connsiteX47" fmla="*/ 261751 w 1449958"/>
              <a:gd name="connsiteY47" fmla="*/ 110877 h 1655898"/>
              <a:gd name="connsiteX48" fmla="*/ 720700 w 1449958"/>
              <a:gd name="connsiteY48" fmla="*/ 110877 h 1655898"/>
              <a:gd name="connsiteX49" fmla="*/ 720700 w 1449958"/>
              <a:gd name="connsiteY49" fmla="*/ 466948 h 1655898"/>
              <a:gd name="connsiteX50" fmla="*/ 982452 w 1449958"/>
              <a:gd name="connsiteY50" fmla="*/ 728700 h 1655898"/>
              <a:gd name="connsiteX51" fmla="*/ 1338523 w 1449958"/>
              <a:gd name="connsiteY51" fmla="*/ 728700 h 1655898"/>
              <a:gd name="connsiteX52" fmla="*/ 1338523 w 1449958"/>
              <a:gd name="connsiteY52" fmla="*/ 1393403 h 1655898"/>
            </a:gdLst>
            <a:rect l="l" t="t" r="r" b="b"/>
            <a:pathLst>
              <a:path w="1449958" h="1655898">
                <a:moveTo>
                  <a:pt x="1449958" y="669913"/>
                </a:moveTo>
                <a:cubicBezTo>
                  <a:pt x="1449958" y="668610"/>
                  <a:pt x="1449772" y="667308"/>
                  <a:pt x="1449586" y="666192"/>
                </a:cubicBezTo>
                <a:lnTo>
                  <a:pt x="1449586" y="665634"/>
                </a:lnTo>
                <a:cubicBezTo>
                  <a:pt x="1449214" y="663029"/>
                  <a:pt x="1448656" y="660425"/>
                  <a:pt x="1448098" y="658006"/>
                </a:cubicBezTo>
                <a:cubicBezTo>
                  <a:pt x="1447354" y="655402"/>
                  <a:pt x="1446423" y="652797"/>
                  <a:pt x="1445307" y="650379"/>
                </a:cubicBezTo>
                <a:cubicBezTo>
                  <a:pt x="1444749" y="649077"/>
                  <a:pt x="1444191" y="647960"/>
                  <a:pt x="1443633" y="646844"/>
                </a:cubicBezTo>
                <a:cubicBezTo>
                  <a:pt x="1443075" y="645728"/>
                  <a:pt x="1442331" y="644612"/>
                  <a:pt x="1441772" y="643496"/>
                </a:cubicBezTo>
                <a:cubicBezTo>
                  <a:pt x="1441587" y="643310"/>
                  <a:pt x="1441587" y="643124"/>
                  <a:pt x="1441400" y="643124"/>
                </a:cubicBezTo>
                <a:cubicBezTo>
                  <a:pt x="1440842" y="642193"/>
                  <a:pt x="1440098" y="641077"/>
                  <a:pt x="1439354" y="640147"/>
                </a:cubicBezTo>
                <a:cubicBezTo>
                  <a:pt x="1439354" y="640147"/>
                  <a:pt x="1439168" y="639961"/>
                  <a:pt x="1439168" y="639775"/>
                </a:cubicBezTo>
                <a:cubicBezTo>
                  <a:pt x="1438424" y="638845"/>
                  <a:pt x="1437680" y="637729"/>
                  <a:pt x="1436936" y="636798"/>
                </a:cubicBezTo>
                <a:lnTo>
                  <a:pt x="1436378" y="636240"/>
                </a:lnTo>
                <a:cubicBezTo>
                  <a:pt x="1435633" y="635310"/>
                  <a:pt x="1434703" y="634380"/>
                  <a:pt x="1433773" y="633450"/>
                </a:cubicBezTo>
                <a:lnTo>
                  <a:pt x="816136" y="15813"/>
                </a:lnTo>
                <a:cubicBezTo>
                  <a:pt x="815206" y="14883"/>
                  <a:pt x="814276" y="14139"/>
                  <a:pt x="813346" y="13208"/>
                </a:cubicBezTo>
                <a:lnTo>
                  <a:pt x="812788" y="12650"/>
                </a:lnTo>
                <a:lnTo>
                  <a:pt x="809997" y="10418"/>
                </a:lnTo>
                <a:cubicBezTo>
                  <a:pt x="809811" y="10418"/>
                  <a:pt x="809811" y="10232"/>
                  <a:pt x="809625" y="10232"/>
                </a:cubicBezTo>
                <a:cubicBezTo>
                  <a:pt x="808695" y="9488"/>
                  <a:pt x="807765" y="8930"/>
                  <a:pt x="806834" y="8372"/>
                </a:cubicBezTo>
                <a:cubicBezTo>
                  <a:pt x="806649" y="8186"/>
                  <a:pt x="806462" y="8186"/>
                  <a:pt x="806276" y="8000"/>
                </a:cubicBezTo>
                <a:cubicBezTo>
                  <a:pt x="805160" y="7255"/>
                  <a:pt x="804044" y="6697"/>
                  <a:pt x="802928" y="6139"/>
                </a:cubicBezTo>
                <a:lnTo>
                  <a:pt x="802742" y="6139"/>
                </a:lnTo>
                <a:cubicBezTo>
                  <a:pt x="801626" y="5581"/>
                  <a:pt x="800509" y="5023"/>
                  <a:pt x="799207" y="4465"/>
                </a:cubicBezTo>
                <a:lnTo>
                  <a:pt x="799021" y="4465"/>
                </a:lnTo>
                <a:cubicBezTo>
                  <a:pt x="796603" y="3349"/>
                  <a:pt x="793998" y="2418"/>
                  <a:pt x="791580" y="1860"/>
                </a:cubicBezTo>
                <a:lnTo>
                  <a:pt x="791394" y="1860"/>
                </a:lnTo>
                <a:cubicBezTo>
                  <a:pt x="788975" y="1116"/>
                  <a:pt x="786371" y="744"/>
                  <a:pt x="783766" y="372"/>
                </a:cubicBezTo>
                <a:lnTo>
                  <a:pt x="783022" y="372"/>
                </a:lnTo>
                <a:cubicBezTo>
                  <a:pt x="781720" y="186"/>
                  <a:pt x="780604" y="186"/>
                  <a:pt x="779301" y="0"/>
                </a:cubicBezTo>
                <a:lnTo>
                  <a:pt x="261751" y="0"/>
                </a:lnTo>
                <a:cubicBezTo>
                  <a:pt x="117388" y="0"/>
                  <a:pt x="0" y="117388"/>
                  <a:pt x="0" y="261751"/>
                </a:cubicBezTo>
                <a:lnTo>
                  <a:pt x="0" y="1394148"/>
                </a:lnTo>
                <a:cubicBezTo>
                  <a:pt x="0" y="1538511"/>
                  <a:pt x="117388" y="1655899"/>
                  <a:pt x="261751" y="1655899"/>
                </a:cubicBezTo>
                <a:lnTo>
                  <a:pt x="1188207" y="1655899"/>
                </a:lnTo>
                <a:cubicBezTo>
                  <a:pt x="1332570" y="1655899"/>
                  <a:pt x="1449958" y="1538511"/>
                  <a:pt x="1449958" y="1394148"/>
                </a:cubicBezTo>
                <a:lnTo>
                  <a:pt x="1449958" y="672889"/>
                </a:lnTo>
                <a:lnTo>
                  <a:pt x="1449958" y="669913"/>
                </a:lnTo>
                <a:close/>
                <a:moveTo>
                  <a:pt x="832321" y="466948"/>
                </a:moveTo>
                <a:lnTo>
                  <a:pt x="832321" y="189942"/>
                </a:lnTo>
                <a:lnTo>
                  <a:pt x="1259458" y="617079"/>
                </a:lnTo>
                <a:lnTo>
                  <a:pt x="982452" y="617079"/>
                </a:lnTo>
                <a:cubicBezTo>
                  <a:pt x="899666" y="617079"/>
                  <a:pt x="832321" y="549734"/>
                  <a:pt x="832321" y="466948"/>
                </a:cubicBezTo>
                <a:close/>
                <a:moveTo>
                  <a:pt x="1338337" y="1393403"/>
                </a:moveTo>
                <a:cubicBezTo>
                  <a:pt x="1338337" y="1476189"/>
                  <a:pt x="1270992" y="1543534"/>
                  <a:pt x="1188207" y="1543534"/>
                </a:cubicBezTo>
                <a:lnTo>
                  <a:pt x="261751" y="1543534"/>
                </a:lnTo>
                <a:cubicBezTo>
                  <a:pt x="178966" y="1543534"/>
                  <a:pt x="111621" y="1476189"/>
                  <a:pt x="111621" y="1393403"/>
                </a:cubicBezTo>
                <a:lnTo>
                  <a:pt x="111621" y="261007"/>
                </a:lnTo>
                <a:cubicBezTo>
                  <a:pt x="111621" y="178222"/>
                  <a:pt x="178966" y="110877"/>
                  <a:pt x="261751" y="110877"/>
                </a:cubicBezTo>
                <a:lnTo>
                  <a:pt x="720700" y="110877"/>
                </a:lnTo>
                <a:lnTo>
                  <a:pt x="720700" y="466948"/>
                </a:lnTo>
                <a:cubicBezTo>
                  <a:pt x="720700" y="611312"/>
                  <a:pt x="838088" y="728700"/>
                  <a:pt x="982452" y="728700"/>
                </a:cubicBezTo>
                <a:lnTo>
                  <a:pt x="1338523" y="728700"/>
                </a:lnTo>
                <a:lnTo>
                  <a:pt x="1338523" y="1393403"/>
                </a:lnTo>
                <a:close/>
              </a:path>
            </a:pathLst>
          </a:custGeom>
          <a:solidFill>
            <a:schemeClr val="accent1"/>
          </a:solidFill>
          <a:ln cap="sq">
            <a:noFill/>
            <a:prstDash val="solid"/>
          </a:ln>
        </p:spPr>
        <p:txBody>
          <a:bodyPr vert="horz" wrap="square" lIns="91440" tIns="45720" rIns="91440" bIns="45720" rtlCol="0" anchor="t"/>
          <a:lstStyle/>
          <a:p>
            <a:pPr algn="l">
              <a:lnSpc>
                <a:spcPct val="110000"/>
              </a:lnSpc>
            </a:pPr>
            <a:endParaRPr kumimoji="1" lang="zh-CN" altLang="en-US"/>
          </a:p>
        </p:txBody>
      </p:sp>
      <p:sp>
        <p:nvSpPr>
          <p:cNvPr id="19" name="标题 1"/>
          <p:cNvSpPr txBox="1"/>
          <p:nvPr/>
        </p:nvSpPr>
        <p:spPr>
          <a:xfrm rot="0" flipH="0" flipV="0">
            <a:off x="8348770" y="2976035"/>
            <a:ext cx="469324" cy="425496"/>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accent1"/>
          </a:solidFill>
          <a:ln cap="sq">
            <a:noFill/>
            <a:prstDash val="solid"/>
          </a:ln>
        </p:spPr>
        <p:txBody>
          <a:bodyPr vert="horz" wrap="square" lIns="91440" tIns="45720" rIns="91440" bIns="45720" rtlCol="0" anchor="t"/>
          <a:lstStyle/>
          <a:p>
            <a:pPr algn="l">
              <a:lnSpc>
                <a:spcPct val="110000"/>
              </a:lnSpc>
            </a:pPr>
            <a:endParaRPr kumimoji="1" lang="zh-CN" altLang="en-US"/>
          </a:p>
        </p:txBody>
      </p:sp>
      <p:sp>
        <p:nvSpPr>
          <p:cNvPr id="20" name="标题 1"/>
          <p:cNvSpPr txBox="1"/>
          <p:nvPr/>
        </p:nvSpPr>
        <p:spPr>
          <a:xfrm rot="0" flipH="0" flipV="0">
            <a:off x="0" y="5988601"/>
            <a:ext cx="12192000" cy="710536"/>
          </a:xfrm>
          <a:custGeom>
            <a:avLst/>
            <a:gdLst>
              <a:gd name="connsiteX0" fmla="*/ 0 w 12192000"/>
              <a:gd name="connsiteY0" fmla="*/ 0 h 2548005"/>
              <a:gd name="connsiteX1" fmla="*/ 168614 w 12192000"/>
              <a:gd name="connsiteY1" fmla="*/ 119903 h 2548005"/>
              <a:gd name="connsiteX2" fmla="*/ 6096001 w 12192000"/>
              <a:gd name="connsiteY2" fmla="*/ 1930469 h 2548005"/>
              <a:gd name="connsiteX3" fmla="*/ 12023389 w 12192000"/>
              <a:gd name="connsiteY3" fmla="*/ 119903 h 2548005"/>
              <a:gd name="connsiteX4" fmla="*/ 12192000 w 12192000"/>
              <a:gd name="connsiteY4" fmla="*/ 1 h 2548005"/>
              <a:gd name="connsiteX5" fmla="*/ 12192000 w 12192000"/>
              <a:gd name="connsiteY5" fmla="*/ 2548005 h 2548005"/>
              <a:gd name="connsiteX6" fmla="*/ 0 w 12192000"/>
              <a:gd name="connsiteY6" fmla="*/ 2548005 h 2548005"/>
            </a:gdLst>
            <a:rect l="l" t="t" r="r" b="b"/>
            <a:pathLst>
              <a:path w="12192000" h="2548005">
                <a:moveTo>
                  <a:pt x="0" y="0"/>
                </a:moveTo>
                <a:lnTo>
                  <a:pt x="168614" y="119903"/>
                </a:lnTo>
                <a:cubicBezTo>
                  <a:pt x="1860621" y="1263000"/>
                  <a:pt x="3900363" y="1930469"/>
                  <a:pt x="6096001" y="1930469"/>
                </a:cubicBezTo>
                <a:cubicBezTo>
                  <a:pt x="8291639" y="1930469"/>
                  <a:pt x="10331382" y="1263000"/>
                  <a:pt x="12023389" y="119903"/>
                </a:cubicBezTo>
                <a:lnTo>
                  <a:pt x="12192000" y="1"/>
                </a:lnTo>
                <a:lnTo>
                  <a:pt x="12192000" y="2548005"/>
                </a:lnTo>
                <a:lnTo>
                  <a:pt x="0" y="2548005"/>
                </a:lnTo>
                <a:close/>
              </a:path>
            </a:pathLst>
          </a:custGeom>
          <a:solidFill>
            <a:schemeClr val="accent1">
              <a:lumMod val="20000"/>
              <a:lumOff val="8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0" y="6149231"/>
            <a:ext cx="12192000" cy="710537"/>
          </a:xfrm>
          <a:custGeom>
            <a:avLst/>
            <a:gdLst>
              <a:gd name="connsiteX0" fmla="*/ 0 w 12192000"/>
              <a:gd name="connsiteY0" fmla="*/ 0 h 2548005"/>
              <a:gd name="connsiteX1" fmla="*/ 168614 w 12192000"/>
              <a:gd name="connsiteY1" fmla="*/ 119903 h 2548005"/>
              <a:gd name="connsiteX2" fmla="*/ 6096001 w 12192000"/>
              <a:gd name="connsiteY2" fmla="*/ 1930469 h 2548005"/>
              <a:gd name="connsiteX3" fmla="*/ 12023389 w 12192000"/>
              <a:gd name="connsiteY3" fmla="*/ 119903 h 2548005"/>
              <a:gd name="connsiteX4" fmla="*/ 12192000 w 12192000"/>
              <a:gd name="connsiteY4" fmla="*/ 1 h 2548005"/>
              <a:gd name="connsiteX5" fmla="*/ 12192000 w 12192000"/>
              <a:gd name="connsiteY5" fmla="*/ 2548005 h 2548005"/>
              <a:gd name="connsiteX6" fmla="*/ 0 w 12192000"/>
              <a:gd name="connsiteY6" fmla="*/ 2548005 h 2548005"/>
            </a:gdLst>
            <a:rect l="l" t="t" r="r" b="b"/>
            <a:pathLst>
              <a:path w="12192000" h="2548005">
                <a:moveTo>
                  <a:pt x="0" y="0"/>
                </a:moveTo>
                <a:lnTo>
                  <a:pt x="168614" y="119903"/>
                </a:lnTo>
                <a:cubicBezTo>
                  <a:pt x="1860621" y="1263000"/>
                  <a:pt x="3900363" y="1930469"/>
                  <a:pt x="6096001" y="1930469"/>
                </a:cubicBezTo>
                <a:cubicBezTo>
                  <a:pt x="8291639" y="1930469"/>
                  <a:pt x="10331382" y="1263000"/>
                  <a:pt x="12023389" y="119903"/>
                </a:cubicBezTo>
                <a:lnTo>
                  <a:pt x="12192000" y="1"/>
                </a:lnTo>
                <a:lnTo>
                  <a:pt x="12192000" y="2548005"/>
                </a:lnTo>
                <a:lnTo>
                  <a:pt x="0" y="2548005"/>
                </a:lnTo>
                <a:close/>
              </a:path>
            </a:pathLst>
          </a:custGeom>
          <a:gradFill>
            <a:gsLst>
              <a:gs pos="0">
                <a:schemeClr val="accent1">
                  <a:lumMod val="40000"/>
                  <a:lumOff val="60000"/>
                  <a:alpha val="100000"/>
                </a:schemeClr>
              </a:gs>
              <a:gs pos="53000">
                <a:schemeClr val="accent1">
                  <a:lumMod val="60000"/>
                  <a:lumOff val="40000"/>
                  <a:alpha val="100000"/>
                </a:schemeClr>
              </a:gs>
              <a:gs pos="100000">
                <a:schemeClr val="accent1">
                  <a:alpha val="100000"/>
                </a:schemeClr>
              </a:gs>
            </a:gsLst>
            <a:lin ang="10800000" scaled="0"/>
          </a:gradFill>
          <a:ln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2"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3"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手势清晰夸张且具象征意义</a:t>
            </a:r>
            <a:endParaRPr kumimoji="1" lang="zh-CN" altLang="en-US"/>
          </a:p>
        </p:txBody>
      </p:sp>
      <p:sp>
        <p:nvSpPr>
          <p:cNvPr id="24"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5"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816532" y="2039839"/>
            <a:ext cx="4979660" cy="3484661"/>
          </a:xfrm>
          <a:prstGeom prst="roundRect">
            <a:avLst>
              <a:gd name="adj" fmla="val 2808"/>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383105" y="2039839"/>
            <a:ext cx="4979660" cy="3484661"/>
          </a:xfrm>
          <a:prstGeom prst="roundRect">
            <a:avLst>
              <a:gd name="adj" fmla="val 2808"/>
            </a:avLst>
          </a:prstGeom>
          <a:solidFill>
            <a:schemeClr val="accent2">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816532" y="1986499"/>
            <a:ext cx="4979660" cy="3484661"/>
          </a:xfrm>
          <a:prstGeom prst="roundRect">
            <a:avLst>
              <a:gd name="adj" fmla="val 2808"/>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383105" y="1986499"/>
            <a:ext cx="4979660" cy="3484661"/>
          </a:xfrm>
          <a:prstGeom prst="roundRect">
            <a:avLst>
              <a:gd name="adj" fmla="val 2808"/>
            </a:avLst>
          </a:prstGeom>
          <a:solidFill>
            <a:schemeClr val="bg1"/>
          </a:solid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090377" y="2324102"/>
            <a:ext cx="4431973" cy="288035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指挥不是自己打拍子，而是要时刻与每一位演奏者交流。</a:t>
            </a:r>
            <a:endParaRPr kumimoji="1" lang="zh-CN" altLang="en-US"/>
          </a:p>
        </p:txBody>
      </p:sp>
      <p:sp>
        <p:nvSpPr>
          <p:cNvPr id="11" name="标题 1"/>
          <p:cNvSpPr txBox="1"/>
          <p:nvPr/>
        </p:nvSpPr>
        <p:spPr>
          <a:xfrm rot="0" flipH="0" flipV="0">
            <a:off x="660400" y="1701800"/>
            <a:ext cx="5291925" cy="485029"/>
          </a:xfrm>
          <a:prstGeom prst="plaque">
            <a:avLst/>
          </a:prstGeom>
          <a:gradFill>
            <a:gsLst>
              <a:gs pos="0">
                <a:schemeClr val="accent1"/>
              </a:gs>
              <a:gs pos="100000">
                <a:schemeClr val="accent1">
                  <a:lumMod val="75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984719" y="1799701"/>
            <a:ext cx="4643286" cy="289229"/>
          </a:xfrm>
          <a:prstGeom prst="rect">
            <a:avLst/>
          </a:prstGeom>
          <a:noFill/>
          <a:ln>
            <a:noFill/>
          </a:ln>
        </p:spPr>
        <p:txBody>
          <a:bodyPr vert="horz" wrap="square" lIns="0" tIns="0" rIns="0" bIns="0" rtlCol="0" anchor="ctr"/>
          <a:lstStyle/>
          <a:p>
            <a:pPr algn="ctr">
              <a:lnSpc>
                <a:spcPct val="11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注意要点</a:t>
            </a:r>
            <a:endParaRPr kumimoji="1" lang="zh-CN" altLang="en-US"/>
          </a:p>
        </p:txBody>
      </p:sp>
      <p:sp>
        <p:nvSpPr>
          <p:cNvPr id="13" name="标题 1"/>
          <p:cNvSpPr txBox="1"/>
          <p:nvPr/>
        </p:nvSpPr>
        <p:spPr>
          <a:xfrm rot="0" flipH="0" flipV="0">
            <a:off x="6656951" y="2324100"/>
            <a:ext cx="4431973" cy="2880359"/>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“鹰眼”巡视：目光要像探照灯一样，扫过每一个声部、每一个幼儿，让他们感觉到“老师正在看着我”。
眼神鼓励：对演奏得好的幼儿投以赞许的目光；对注意力不集中的幼儿，用凝视提醒他；对缺乏自信的幼儿，用微笑的眼神给他鼓励。</a:t>
            </a:r>
            <a:endParaRPr kumimoji="1" lang="zh-CN" altLang="en-US"/>
          </a:p>
        </p:txBody>
      </p:sp>
      <p:sp>
        <p:nvSpPr>
          <p:cNvPr id="14" name="标题 1"/>
          <p:cNvSpPr txBox="1"/>
          <p:nvPr/>
        </p:nvSpPr>
        <p:spPr>
          <a:xfrm rot="0" flipH="0" flipV="0">
            <a:off x="6226975" y="1701800"/>
            <a:ext cx="5291925" cy="485029"/>
          </a:xfrm>
          <a:prstGeom prst="plaque">
            <a:avLst/>
          </a:prstGeom>
          <a:gradFill>
            <a:gsLst>
              <a:gs pos="0">
                <a:schemeClr val="accent2"/>
              </a:gs>
              <a:gs pos="100000">
                <a:schemeClr val="accent2">
                  <a:lumMod val="75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6551295" y="1799699"/>
            <a:ext cx="4643286" cy="289229"/>
          </a:xfrm>
          <a:prstGeom prst="rect">
            <a:avLst/>
          </a:prstGeom>
          <a:noFill/>
          <a:ln>
            <a:noFill/>
          </a:ln>
        </p:spPr>
        <p:txBody>
          <a:bodyPr vert="horz" wrap="square" lIns="0" tIns="0" rIns="0" bIns="0" rtlCol="0" anchor="ctr"/>
          <a:lstStyle/>
          <a:p>
            <a:pPr algn="ctr">
              <a:lnSpc>
                <a:spcPct val="11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具体做法</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眼神交流覆盖全体</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1">
            <a:off x="5991771" y="3831713"/>
            <a:ext cx="5693746" cy="2800177"/>
          </a:xfrm>
          <a:prstGeom prst="roundRect">
            <a:avLst>
              <a:gd name="adj" fmla="val 36841"/>
            </a:avLst>
          </a:prstGeom>
          <a:gradFill>
            <a:gsLst>
              <a:gs pos="10000">
                <a:schemeClr val="accent1">
                  <a:lumMod val="20000"/>
                  <a:lumOff val="80000"/>
                  <a:alpha val="0"/>
                </a:schemeClr>
              </a:gs>
              <a:gs pos="100000">
                <a:schemeClr val="accent1">
                  <a:lumMod val="20000"/>
                  <a:lumOff val="80000"/>
                  <a:alpha val="65000"/>
                </a:schemeClr>
              </a:gs>
            </a:gsLst>
            <a:lin ang="5400000" scaled="0"/>
          </a:gra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8181421" y="3370945"/>
            <a:ext cx="1314446" cy="1314446"/>
          </a:xfrm>
          <a:prstGeom prst="ellipse">
            <a:avLst/>
          </a:prstGeom>
          <a:solidFill>
            <a:schemeClr val="accent1">
              <a:lumMod val="75000"/>
            </a:schemeClr>
          </a:solidFill>
          <a:ln w="19050" cap="sq">
            <a:solidFill>
              <a:schemeClr val="tx1">
                <a:lumMod val="85000"/>
                <a:lumOff val="15000"/>
              </a:schemeClr>
            </a:solidFill>
            <a:miter/>
          </a:ln>
          <a:effectLst/>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0" flipV="0">
            <a:off x="6164144" y="4686128"/>
            <a:ext cx="5349000" cy="545068"/>
          </a:xfrm>
          <a:prstGeom prst="rect">
            <a:avLst/>
          </a:prstGeom>
          <a:noFill/>
          <a:ln>
            <a:noFill/>
          </a:ln>
          <a:effectLst/>
        </p:spPr>
        <p:txBody>
          <a:bodyPr vert="horz" wrap="square" lIns="0" tIns="0" rIns="0" bIns="0" rtlCol="0" anchor="b"/>
          <a:lstStyle/>
          <a:p>
            <a:pPr algn="ctr">
              <a:lnSpc>
                <a:spcPct val="10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培养做法</a:t>
            </a:r>
            <a:endParaRPr kumimoji="1" lang="zh-CN" altLang="en-US"/>
          </a:p>
        </p:txBody>
      </p:sp>
      <p:sp>
        <p:nvSpPr>
          <p:cNvPr id="9" name="标题 1"/>
          <p:cNvSpPr txBox="1"/>
          <p:nvPr/>
        </p:nvSpPr>
        <p:spPr>
          <a:xfrm rot="0" flipH="0" flipV="0">
            <a:off x="6164144" y="5302698"/>
            <a:ext cx="5349000" cy="888551"/>
          </a:xfrm>
          <a:prstGeom prst="rect">
            <a:avLst/>
          </a:prstGeom>
          <a:noFill/>
          <a:ln>
            <a:noFill/>
          </a:ln>
          <a:effectLst/>
        </p:spPr>
        <p:txBody>
          <a:bodyPr vert="horz" wrap="square" lIns="0" tIns="0" rIns="0" bIns="0" rtlCol="0" anchor="t"/>
          <a:lstStyle/>
          <a:p>
            <a:pPr algn="ctr">
              <a:lnSpc>
                <a:spcPct val="130000"/>
              </a:lnSpc>
            </a:pPr>
            <a:r>
              <a:rPr kumimoji="1" lang="en-US" altLang="zh-CN" sz="1000">
                <a:ln w="12700">
                  <a:noFill/>
                </a:ln>
                <a:solidFill>
                  <a:srgbClr val="262626">
                    <a:alpha val="100000"/>
                  </a:srgbClr>
                </a:solidFill>
                <a:latin typeface="Source Han Sans CN Normal"/>
                <a:ea typeface="Source Han Sans CN Normal"/>
                <a:cs typeface="Source Han Sans CN Normal"/>
              </a:rPr>
              <a:t>明确要求：直接告诉幼儿：“小乐手们最重要的一课，就是眼睛要一直看着指挥。”
游戏化练习：玩“指挥家”游戏。教师指挥“开始”、“停止”、“大声”、“小声”，幼儿快速反应。谁反应最快最准确，谁就是“金牌小乐手”。
即时反馈：当有幼儿因为没有看指挥而出错或晚进入时，温和地提醒：“你的乐器好像没有听到指挥的指令哦，下次眼睛要看着老师。”</a:t>
            </a:r>
            <a:endParaRPr kumimoji="1" lang="zh-CN" altLang="en-US"/>
          </a:p>
        </p:txBody>
      </p:sp>
      <p:sp>
        <p:nvSpPr>
          <p:cNvPr id="10" name="标题 1"/>
          <p:cNvSpPr txBox="1"/>
          <p:nvPr/>
        </p:nvSpPr>
        <p:spPr>
          <a:xfrm rot="0" flipH="0" flipV="0">
            <a:off x="8529762" y="3719286"/>
            <a:ext cx="617764" cy="617764"/>
          </a:xfrm>
          <a:prstGeom prst="ellipse">
            <a:avLst/>
          </a:prstGeom>
          <a:solidFill>
            <a:schemeClr val="bg1"/>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0" flipV="0">
            <a:off x="8680610" y="3875232"/>
            <a:ext cx="316068" cy="305872"/>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tx1">
              <a:lumMod val="85000"/>
              <a:lumOff val="15000"/>
            </a:schemeClr>
          </a:solidFill>
          <a:ln w="1860" cap="flat">
            <a:noFill/>
            <a:miter/>
          </a:ln>
          <a:effectLst/>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726104" y="1378548"/>
            <a:ext cx="5693746" cy="2800177"/>
          </a:xfrm>
          <a:prstGeom prst="roundRect">
            <a:avLst>
              <a:gd name="adj" fmla="val 36841"/>
            </a:avLst>
          </a:prstGeom>
          <a:gradFill>
            <a:gsLst>
              <a:gs pos="10000">
                <a:schemeClr val="accent1">
                  <a:lumMod val="20000"/>
                  <a:lumOff val="80000"/>
                  <a:alpha val="0"/>
                </a:schemeClr>
              </a:gs>
              <a:gs pos="100000">
                <a:schemeClr val="accent1">
                  <a:lumMod val="20000"/>
                  <a:lumOff val="80000"/>
                  <a:alpha val="65000"/>
                </a:schemeClr>
              </a:gs>
            </a:gsLst>
            <a:lin ang="5400000" scaled="0"/>
          </a:gra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0">
            <a:off x="2915754" y="3370945"/>
            <a:ext cx="1314446" cy="1314446"/>
          </a:xfrm>
          <a:prstGeom prst="ellipse">
            <a:avLst/>
          </a:prstGeom>
          <a:solidFill>
            <a:schemeClr val="tx1">
              <a:lumMod val="65000"/>
              <a:lumOff val="35000"/>
            </a:schemeClr>
          </a:solidFill>
          <a:ln w="19050" cap="sq">
            <a:solidFill>
              <a:schemeClr val="tx1">
                <a:lumMod val="85000"/>
                <a:lumOff val="15000"/>
              </a:schemeClr>
            </a:solidFill>
            <a:miter/>
          </a:ln>
          <a:effectLst/>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rot="0" flipH="0" flipV="0">
            <a:off x="898477" y="1771651"/>
            <a:ext cx="5349000" cy="545068"/>
          </a:xfrm>
          <a:prstGeom prst="rect">
            <a:avLst/>
          </a:prstGeom>
          <a:noFill/>
          <a:ln>
            <a:noFill/>
          </a:ln>
          <a:effectLst/>
        </p:spPr>
        <p:txBody>
          <a:bodyPr vert="horz" wrap="square" lIns="0" tIns="0" rIns="0" bIns="0" rtlCol="0" anchor="b"/>
          <a:lstStyle/>
          <a:p>
            <a:pPr algn="ctr">
              <a:lnSpc>
                <a:spcPct val="10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培养原因</a:t>
            </a:r>
            <a:endParaRPr kumimoji="1" lang="zh-CN" altLang="en-US"/>
          </a:p>
        </p:txBody>
      </p:sp>
      <p:sp>
        <p:nvSpPr>
          <p:cNvPr id="15" name="标题 1"/>
          <p:cNvSpPr txBox="1"/>
          <p:nvPr/>
        </p:nvSpPr>
        <p:spPr>
          <a:xfrm rot="0" flipH="0" flipV="0">
            <a:off x="898477" y="2388221"/>
            <a:ext cx="5349000" cy="888551"/>
          </a:xfrm>
          <a:prstGeom prst="rect">
            <a:avLst/>
          </a:prstGeom>
          <a:noFill/>
          <a:ln>
            <a:noFill/>
          </a:ln>
          <a:effectLst/>
        </p:spPr>
        <p:txBody>
          <a:bodyPr vert="horz" wrap="square" lIns="0" tIns="0" rIns="0" bIns="0" rtlCol="0" anchor="t"/>
          <a:lstStyle/>
          <a:p>
            <a:pPr algn="ctr">
              <a:lnSpc>
                <a:spcPct val="130000"/>
              </a:lnSpc>
            </a:pPr>
            <a:r>
              <a:rPr kumimoji="1" lang="en-US" altLang="zh-CN" sz="1000">
                <a:ln w="12700">
                  <a:noFill/>
                </a:ln>
                <a:solidFill>
                  <a:srgbClr val="262626">
                    <a:alpha val="100000"/>
                  </a:srgbClr>
                </a:solidFill>
                <a:latin typeface="Source Han Sans CN Normal"/>
                <a:ea typeface="Source Han Sans CN Normal"/>
                <a:cs typeface="Source Han Sans CN Normal"/>
              </a:rPr>
              <a:t>培养幼儿“看指挥”的习惯是需要从第一次奏乐活动就开始培养的核心常规。</a:t>
            </a:r>
            <a:endParaRPr kumimoji="1" lang="zh-CN" altLang="en-US"/>
          </a:p>
        </p:txBody>
      </p:sp>
      <p:sp>
        <p:nvSpPr>
          <p:cNvPr id="16" name="标题 1"/>
          <p:cNvSpPr txBox="1"/>
          <p:nvPr/>
        </p:nvSpPr>
        <p:spPr>
          <a:xfrm rot="0" flipH="0" flipV="0">
            <a:off x="3264095" y="3719286"/>
            <a:ext cx="617764" cy="617764"/>
          </a:xfrm>
          <a:prstGeom prst="ellipse">
            <a:avLst/>
          </a:prstGeom>
          <a:solidFill>
            <a:schemeClr val="bg1"/>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7" name="标题 1"/>
          <p:cNvSpPr txBox="1"/>
          <p:nvPr/>
        </p:nvSpPr>
        <p:spPr>
          <a:xfrm rot="0" flipH="0" flipV="0">
            <a:off x="3431793" y="3875232"/>
            <a:ext cx="282368" cy="30587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tx1">
              <a:lumMod val="85000"/>
              <a:lumOff val="15000"/>
            </a:schemeClr>
          </a:solidFill>
          <a:ln w="1860" cap="flat">
            <a:noFill/>
            <a:miter/>
          </a:ln>
          <a:effectLst/>
        </p:spPr>
        <p:txBody>
          <a:bodyPr vert="horz" wrap="square" lIns="91440" tIns="45720" rIns="91440" bIns="45720" rtlCol="0" anchor="ctr"/>
          <a:lstStyle/>
          <a:p>
            <a:pPr algn="l">
              <a:lnSpc>
                <a:spcPct val="100000"/>
              </a:lnSpc>
            </a:pPr>
            <a:endParaRPr kumimoji="1" lang="zh-CN" altLang="en-US"/>
          </a:p>
        </p:txBody>
      </p:sp>
      <p:cxnSp>
        <p:nvCxnSpPr>
          <p:cNvPr id="18"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9"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培养幼儿“看指挥”的习惯</a:t>
            </a:r>
            <a:endParaRPr kumimoji="1" lang="zh-CN" altLang="en-US"/>
          </a:p>
        </p:txBody>
      </p:sp>
      <p:sp>
        <p:nvSpPr>
          <p:cNvPr id="20"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1"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154556" y="2414835"/>
            <a:ext cx="4341013" cy="1251418"/>
          </a:xfrm>
          <a:prstGeom prst="rect">
            <a:avLst/>
          </a:prstGeom>
          <a:noFill/>
          <a:ln>
            <a:noFill/>
          </a:ln>
        </p:spPr>
        <p:txBody>
          <a:bodyPr vert="horz" wrap="square" lIns="91440" tIns="45720" rIns="91440" bIns="45720" rtlCol="0" anchor="t"/>
          <a:lstStyle/>
          <a:p>
            <a:pPr algn="ctr">
              <a:lnSpc>
                <a:spcPct val="150000"/>
              </a:lnSpc>
            </a:pPr>
            <a:r>
              <a:rPr kumimoji="1" lang="en-US" altLang="zh-CN" sz="1138">
                <a:ln w="12700">
                  <a:noFill/>
                </a:ln>
                <a:solidFill>
                  <a:srgbClr val="262626">
                    <a:alpha val="100000"/>
                  </a:srgbClr>
                </a:solidFill>
                <a:latin typeface="Source Han Sans CN Normal"/>
                <a:ea typeface="Source Han Sans CN Normal"/>
                <a:cs typeface="Source Han Sans CN Normal"/>
              </a:rPr>
              <a:t>必须对编排的乐曲了如指掌，知道每一个难点和声部转换的地方。</a:t>
            </a:r>
            <a:endParaRPr kumimoji="1" lang="zh-CN" altLang="en-US"/>
          </a:p>
        </p:txBody>
      </p:sp>
      <p:sp>
        <p:nvSpPr>
          <p:cNvPr id="7" name="标题 1"/>
          <p:cNvSpPr txBox="1"/>
          <p:nvPr/>
        </p:nvSpPr>
        <p:spPr>
          <a:xfrm rot="0" flipH="0" flipV="0">
            <a:off x="1154556" y="2041193"/>
            <a:ext cx="4341013" cy="369332"/>
          </a:xfrm>
          <a:prstGeom prst="rect">
            <a:avLst/>
          </a:prstGeom>
          <a:noFill/>
          <a:ln>
            <a:noFill/>
          </a:ln>
        </p:spPr>
        <p:txBody>
          <a:bodyPr vert="horz" wrap="square" lIns="91440" tIns="45720" rIns="91440" bIns="45720" rtlCol="0" anchor="t"/>
          <a:lstStyle/>
          <a:p>
            <a:pPr algn="ctr">
              <a:lnSpc>
                <a:spcPct val="11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注意要点</a:t>
            </a:r>
            <a:endParaRPr kumimoji="1" lang="zh-CN" altLang="en-US"/>
          </a:p>
        </p:txBody>
      </p:sp>
      <p:sp>
        <p:nvSpPr>
          <p:cNvPr id="8" name="标题 1"/>
          <p:cNvSpPr txBox="1"/>
          <p:nvPr/>
        </p:nvSpPr>
        <p:spPr>
          <a:xfrm rot="0" flipH="0" flipV="0">
            <a:off x="6696432" y="2414835"/>
            <a:ext cx="4341013" cy="1251418"/>
          </a:xfrm>
          <a:prstGeom prst="rect">
            <a:avLst/>
          </a:prstGeom>
          <a:noFill/>
          <a:ln>
            <a:noFill/>
          </a:ln>
        </p:spPr>
        <p:txBody>
          <a:bodyPr vert="horz" wrap="square" lIns="91440" tIns="45720" rIns="91440" bIns="45720" rtlCol="0" anchor="t"/>
          <a:lstStyle/>
          <a:p>
            <a:pPr algn="ctr">
              <a:lnSpc>
                <a:spcPct val="150000"/>
              </a:lnSpc>
            </a:pPr>
            <a:r>
              <a:rPr kumimoji="1" lang="en-US" altLang="zh-CN" sz="1138">
                <a:ln w="12700">
                  <a:noFill/>
                </a:ln>
                <a:solidFill>
                  <a:srgbClr val="262626">
                    <a:alpha val="100000"/>
                  </a:srgbClr>
                </a:solidFill>
                <a:latin typeface="Source Han Sans CN Normal"/>
                <a:ea typeface="Source Han Sans CN Normal"/>
                <a:cs typeface="Source Han Sans CN Normal"/>
              </a:rPr>
              <a:t>提前预演：在活动前，自己对着空气把整个曲子指挥一遍，预想可能出现问题的地方，并设计好应对的手势。
心中有谱：清楚地知道哪里需要给哪个声部提前提示，哪里需要收束音量，哪里是高潮部分需要全体投入。</a:t>
            </a:r>
            <a:endParaRPr kumimoji="1" lang="zh-CN" altLang="en-US"/>
          </a:p>
        </p:txBody>
      </p:sp>
      <p:sp>
        <p:nvSpPr>
          <p:cNvPr id="9" name="标题 1"/>
          <p:cNvSpPr txBox="1"/>
          <p:nvPr/>
        </p:nvSpPr>
        <p:spPr>
          <a:xfrm rot="0" flipH="0" flipV="0">
            <a:off x="6696432" y="2041193"/>
            <a:ext cx="4341013" cy="369332"/>
          </a:xfrm>
          <a:prstGeom prst="rect">
            <a:avLst/>
          </a:prstGeom>
          <a:noFill/>
          <a:ln>
            <a:noFill/>
          </a:ln>
        </p:spPr>
        <p:txBody>
          <a:bodyPr vert="horz" wrap="square" lIns="91440" tIns="45720" rIns="91440" bIns="45720" rtlCol="0" anchor="t"/>
          <a:lstStyle/>
          <a:p>
            <a:pPr algn="ctr">
              <a:lnSpc>
                <a:spcPct val="110000"/>
              </a:lnSpc>
            </a:pPr>
            <a:r>
              <a:rPr kumimoji="1" lang="en-US" altLang="zh-CN" sz="2000">
                <a:ln w="12700">
                  <a:noFill/>
                </a:ln>
                <a:solidFill>
                  <a:srgbClr val="9C5A0A">
                    <a:alpha val="100000"/>
                  </a:srgbClr>
                </a:solidFill>
                <a:latin typeface="Source Han Sans CN Bold Bold"/>
                <a:ea typeface="Source Han Sans CN Bold Bold"/>
                <a:cs typeface="Source Han Sans CN Bold Bold"/>
              </a:rPr>
              <a:t>具体做法</a:t>
            </a:r>
            <a:endParaRPr kumimoji="1" lang="zh-CN" altLang="en-US"/>
          </a:p>
        </p:txBody>
      </p:sp>
      <p:sp>
        <p:nvSpPr>
          <p:cNvPr id="10" name="标题 1"/>
          <p:cNvSpPr txBox="1"/>
          <p:nvPr/>
        </p:nvSpPr>
        <p:spPr>
          <a:xfrm rot="0" flipH="0" flipV="0">
            <a:off x="1885187" y="4521200"/>
            <a:ext cx="2879750" cy="2336800"/>
          </a:xfrm>
          <a:prstGeom prst="rect">
            <a:avLst/>
          </a:prstGeom>
          <a:gradFill>
            <a:gsLst>
              <a:gs pos="0">
                <a:schemeClr val="accent1"/>
              </a:gs>
              <a:gs pos="49000">
                <a:schemeClr val="accent1">
                  <a:lumMod val="60000"/>
                  <a:lumOff val="40000"/>
                </a:schemeClr>
              </a:gs>
              <a:gs pos="100000">
                <a:schemeClr val="accent1">
                  <a:lumMod val="40000"/>
                  <a:lumOff val="60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883967" y="4174253"/>
            <a:ext cx="2882190" cy="683497"/>
          </a:xfrm>
          <a:prstGeom prst="flowChartConnector">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2713790" y="5565123"/>
            <a:ext cx="1222545" cy="646331"/>
          </a:xfrm>
          <a:prstGeom prst="rect">
            <a:avLst/>
          </a:prstGeom>
          <a:noFill/>
          <a:ln>
            <a:noFill/>
          </a:ln>
        </p:spPr>
        <p:txBody>
          <a:bodyPr vert="horz" wrap="square" lIns="91440" tIns="45720" rIns="91440" bIns="45720" rtlCol="0" anchor="t"/>
          <a:lstStyle/>
          <a:p>
            <a:pPr algn="ctr">
              <a:lnSpc>
                <a:spcPct val="110000"/>
              </a:lnSpc>
            </a:pPr>
            <a:r>
              <a:rPr kumimoji="1" lang="en-US" altLang="zh-CN" sz="3600">
                <a:ln w="12700">
                  <a:noFill/>
                </a:ln>
                <a:solidFill>
                  <a:srgbClr val="FFFFFF">
                    <a:alpha val="100000"/>
                  </a:srgbClr>
                </a:solidFill>
                <a:latin typeface="OPPOSans H"/>
                <a:ea typeface="OPPOSans H"/>
                <a:cs typeface="OPPOSans H"/>
              </a:rPr>
              <a:t>01</a:t>
            </a:r>
            <a:endParaRPr kumimoji="1" lang="zh-CN" altLang="en-US"/>
          </a:p>
        </p:txBody>
      </p:sp>
      <p:sp>
        <p:nvSpPr>
          <p:cNvPr id="13" name="标题 1"/>
          <p:cNvSpPr txBox="1"/>
          <p:nvPr/>
        </p:nvSpPr>
        <p:spPr>
          <a:xfrm rot="0" flipH="0" flipV="0">
            <a:off x="7427063" y="4521200"/>
            <a:ext cx="2879750" cy="2336800"/>
          </a:xfrm>
          <a:prstGeom prst="rect">
            <a:avLst/>
          </a:prstGeom>
          <a:gradFill>
            <a:gsLst>
              <a:gs pos="0">
                <a:schemeClr val="accent2"/>
              </a:gs>
              <a:gs pos="49000">
                <a:schemeClr val="accent2">
                  <a:lumMod val="60000"/>
                  <a:lumOff val="40000"/>
                </a:schemeClr>
              </a:gs>
              <a:gs pos="100000">
                <a:schemeClr val="accent2">
                  <a:lumMod val="20000"/>
                  <a:lumOff val="80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7425843" y="4174253"/>
            <a:ext cx="2882190" cy="683497"/>
          </a:xfrm>
          <a:prstGeom prst="flowChartConnector">
            <a:avLst/>
          </a:prstGeom>
          <a:solidFill>
            <a:schemeClr val="accent2">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8255666" y="5565123"/>
            <a:ext cx="1222545" cy="646331"/>
          </a:xfrm>
          <a:prstGeom prst="rect">
            <a:avLst/>
          </a:prstGeom>
          <a:noFill/>
          <a:ln>
            <a:noFill/>
          </a:ln>
        </p:spPr>
        <p:txBody>
          <a:bodyPr vert="horz" wrap="square" lIns="91440" tIns="45720" rIns="91440" bIns="45720" rtlCol="0" anchor="t"/>
          <a:lstStyle/>
          <a:p>
            <a:pPr algn="ctr">
              <a:lnSpc>
                <a:spcPct val="110000"/>
              </a:lnSpc>
            </a:pPr>
            <a:r>
              <a:rPr kumimoji="1" lang="en-US" altLang="zh-CN" sz="3600">
                <a:ln w="12700">
                  <a:noFill/>
                </a:ln>
                <a:solidFill>
                  <a:srgbClr val="FFFFFF">
                    <a:alpha val="100000"/>
                  </a:srgbClr>
                </a:solidFill>
                <a:latin typeface="OPPOSans H"/>
                <a:ea typeface="OPPOSans H"/>
                <a:cs typeface="OPPOSans H"/>
              </a:rPr>
              <a:t>02</a:t>
            </a:r>
            <a:endParaRPr kumimoji="1" lang="zh-CN" altLang="en-US"/>
          </a:p>
        </p:txBody>
      </p:sp>
      <p:cxnSp>
        <p:nvCxnSpPr>
          <p:cNvPr id="16"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7"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指挥自己编排的音乐</a:t>
            </a:r>
            <a:endParaRPr kumimoji="1" lang="zh-CN" altLang="en-US"/>
          </a:p>
        </p:txBody>
      </p:sp>
      <p:sp>
        <p:nvSpPr>
          <p:cNvPr id="18"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9"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21306073" flipH="0" flipV="0">
            <a:off x="1356125" y="1159894"/>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443018" y="1164299"/>
            <a:ext cx="9392858" cy="4533807"/>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0625886" flipH="1" flipV="0">
            <a:off x="1840689" y="1164299"/>
            <a:ext cx="2442342" cy="565568"/>
          </a:xfrm>
          <a:prstGeom prst="homePlate">
            <a:avLst/>
          </a:prstGeom>
          <a:solidFill>
            <a:schemeClr val="accent2"/>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20625886" flipH="0" flipV="0">
            <a:off x="2050028" y="1669028"/>
            <a:ext cx="112601" cy="112601"/>
          </a:xfrm>
          <a:prstGeom prst="ellipse">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20625886" flipH="0" flipV="0">
            <a:off x="2209143" y="1207681"/>
            <a:ext cx="1978721" cy="399224"/>
          </a:xfrm>
          <a:prstGeom prst="rect">
            <a:avLst/>
          </a:prstGeom>
          <a:noFill/>
          <a:ln w="127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2485451" y="1318748"/>
            <a:ext cx="1426106" cy="177092"/>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1608017" y="1482080"/>
            <a:ext cx="499337" cy="499337"/>
          </a:xfrm>
          <a:prstGeom prst="arc">
            <a:avLst>
              <a:gd name="adj1" fmla="val 2221189"/>
              <a:gd name="adj2" fmla="val 0"/>
            </a:avLst>
          </a:prstGeom>
          <a:noFill/>
          <a:ln w="25400" cap="sq">
            <a:solidFill>
              <a:schemeClr val="tx1">
                <a:lumMod val="85000"/>
                <a:lumOff val="15000"/>
              </a:schemeClr>
            </a:solid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3" name="图片"/>
          <p:cNvPicPr>
            <a:picLocks noChangeAspect="1"/>
          </p:cNvPicPr>
          <p:nvPr/>
        </p:nvPicPr>
        <p:blipFill>
          <a:blip r:embed="rId4">
            <a:alphaModFix amt="100000"/>
          </a:blip>
          <a:srcRect l="32500" t="18217" r="30833" b="2232"/>
          <a:stretch>
            <a:fillRect/>
          </a:stretch>
        </p:blipFill>
        <p:spPr>
          <a:xfrm rot="0" flipH="1" flipV="0">
            <a:off x="8688540" y="2188371"/>
            <a:ext cx="3776273" cy="4591604"/>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14" name="图片"/>
          <p:cNvPicPr>
            <a:picLocks noChangeAspect="1"/>
          </p:cNvPicPr>
          <p:nvPr/>
        </p:nvPicPr>
        <p:blipFill>
          <a:blip r:embed="rId5">
            <a:alphaModFix amt="100000"/>
          </a:blip>
          <a:srcRect l="5417" t="20261" r="58646" b="7623"/>
          <a:stretch>
            <a:fillRect/>
          </a:stretch>
        </p:blipFill>
        <p:spPr>
          <a:xfrm rot="0" flipH="0" flipV="0">
            <a:off x="127835" y="3181185"/>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5" name="标题 1"/>
          <p:cNvSpPr txBox="1"/>
          <p:nvPr/>
        </p:nvSpPr>
        <p:spPr>
          <a:xfrm rot="0" flipH="0" flipV="0">
            <a:off x="3244851" y="3181401"/>
            <a:ext cx="5702298" cy="1350788"/>
          </a:xfrm>
          <a:prstGeom prst="rect">
            <a:avLst/>
          </a:prstGeom>
          <a:noFill/>
          <a:ln>
            <a:noFill/>
          </a:ln>
        </p:spPr>
        <p:txBody>
          <a:bodyPr vert="horz" wrap="square" lIns="91440" tIns="45720" rIns="91440" bIns="45720" rtlCol="0" anchor="t"/>
          <a:lstStyle/>
          <a:p>
            <a:pPr algn="ctr">
              <a:lnSpc>
                <a:spcPct val="130000"/>
              </a:lnSpc>
            </a:pPr>
            <a:r>
              <a:rPr kumimoji="1" lang="en-US" altLang="zh-CN" sz="3947">
                <a:ln w="12700">
                  <a:noFill/>
                </a:ln>
                <a:solidFill>
                  <a:srgbClr val="9C5A0A">
                    <a:alpha val="100000"/>
                  </a:srgbClr>
                </a:solidFill>
                <a:latin typeface="Source Han Sans CN Bold Bold"/>
                <a:ea typeface="Source Han Sans CN Bold Bold"/>
                <a:cs typeface="Source Han Sans CN Bold Bold"/>
              </a:rPr>
              <a:t>教研活动延伸讨论（二）</a:t>
            </a:r>
            <a:endParaRPr kumimoji="1" lang="zh-CN" altLang="en-US"/>
          </a:p>
        </p:txBody>
      </p:sp>
      <p:sp>
        <p:nvSpPr>
          <p:cNvPr id="16" name="标题 1"/>
          <p:cNvSpPr txBox="1"/>
          <p:nvPr/>
        </p:nvSpPr>
        <p:spPr>
          <a:xfrm rot="0" flipH="0" flipV="0">
            <a:off x="4162135" y="1881899"/>
            <a:ext cx="2263875" cy="1350788"/>
          </a:xfrm>
          <a:prstGeom prst="rect">
            <a:avLst/>
          </a:prstGeom>
          <a:noFill/>
          <a:ln>
            <a:noFill/>
          </a:ln>
        </p:spPr>
        <p:txBody>
          <a:bodyPr vert="horz" wrap="square" lIns="91440" tIns="45720" rIns="91440" bIns="45720" rtlCol="0" anchor="b"/>
          <a:lstStyle/>
          <a:p>
            <a:pPr algn="r">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Part</a:t>
            </a:r>
            <a:endParaRPr kumimoji="1" lang="zh-CN" altLang="en-US"/>
          </a:p>
        </p:txBody>
      </p:sp>
      <p:sp>
        <p:nvSpPr>
          <p:cNvPr id="17" name="标题 1"/>
          <p:cNvSpPr txBox="1"/>
          <p:nvPr/>
        </p:nvSpPr>
        <p:spPr>
          <a:xfrm rot="0" flipH="0" flipV="0">
            <a:off x="6639801" y="1041400"/>
            <a:ext cx="1575218" cy="2191287"/>
          </a:xfrm>
          <a:prstGeom prst="rect">
            <a:avLst/>
          </a:prstGeom>
          <a:noFill/>
          <a:ln>
            <a:noFill/>
          </a:ln>
        </p:spPr>
        <p:txBody>
          <a:bodyPr vert="horz" wrap="square" lIns="91440" tIns="45720" rIns="91440" bIns="45720" rtlCol="0" anchor="b"/>
          <a:lstStyle/>
          <a:p>
            <a:pPr algn="l">
              <a:lnSpc>
                <a:spcPct val="110000"/>
              </a:lnSpc>
            </a:pPr>
            <a:r>
              <a:rPr kumimoji="1" lang="en-US" altLang="zh-CN" sz="6600">
                <a:ln w="12700">
                  <a:solidFill>
                    <a:srgbClr val="000000">
                      <a:alpha val="100000"/>
                    </a:srgbClr>
                  </a:solidFill>
                </a:ln>
                <a:solidFill>
                  <a:srgbClr val="FFFFFF">
                    <a:alpha val="100000"/>
                  </a:srgbClr>
                </a:solidFill>
                <a:latin typeface="Source Han Sans CN Bold Bold"/>
                <a:ea typeface="Source Han Sans CN Bold Bold"/>
                <a:cs typeface="Source Han Sans CN Bold Bold"/>
              </a:rPr>
              <a:t>06</a:t>
            </a:r>
            <a:endParaRPr kumimoji="1" lang="zh-CN" altLang="en-US"/>
          </a:p>
        </p:txBody>
      </p:sp>
      <p:pic>
        <p:nvPicPr>
          <p:cNvPr id="18" name="图片"/>
          <p:cNvPicPr>
            <a:picLocks noChangeAspect="1"/>
          </p:cNvPicPr>
          <p:nvPr/>
        </p:nvPicPr>
        <p:blipFill>
          <a:blip r:embed="rId6">
            <a:alphaModFix amt="100000"/>
          </a:blip>
          <a:srcRect l="0" t="0" r="0" b="0"/>
          <a:stretch>
            <a:fillRect/>
          </a:stretch>
        </p:blipFill>
        <p:spPr>
          <a:xfrm rot="0" flipH="0" flipV="0">
            <a:off x="8480791" y="2081264"/>
            <a:ext cx="819685" cy="657225"/>
          </a:xfrm>
          <a:prstGeom prst="rect">
            <a:avLst/>
          </a:prstGeom>
          <a:noFill/>
          <a:ln>
            <a:noFill/>
          </a:ln>
        </p:spPr>
      </p:pic>
      <p:pic>
        <p:nvPicPr>
          <p:cNvPr id="19" name="图片"/>
          <p:cNvPicPr>
            <a:picLocks noChangeAspect="1"/>
          </p:cNvPicPr>
          <p:nvPr/>
        </p:nvPicPr>
        <p:blipFill>
          <a:blip r:embed="rId7">
            <a:alphaModFix amt="100000"/>
          </a:blip>
          <a:srcRect l="0" t="0" r="0" b="0"/>
          <a:stretch>
            <a:fillRect/>
          </a:stretch>
        </p:blipFill>
        <p:spPr>
          <a:xfrm rot="0" flipH="0" flipV="0">
            <a:off x="2446687" y="3102065"/>
            <a:ext cx="487183" cy="540289"/>
          </a:xfrm>
          <a:prstGeom prst="rect">
            <a:avLst/>
          </a:prstGeom>
          <a:noFill/>
          <a:ln>
            <a:noFill/>
          </a:ln>
        </p:spPr>
      </p:pic>
      <p:sp>
        <p:nvSpPr>
          <p:cNvPr id="20" name="标题 1"/>
          <p:cNvSpPr txBox="1"/>
          <p:nvPr/>
        </p:nvSpPr>
        <p:spPr>
          <a:xfrm rot="0" flipH="0" flipV="0">
            <a:off x="3302489" y="5103176"/>
            <a:ext cx="365913" cy="392264"/>
          </a:xfrm>
          <a:custGeom>
            <a:avLst/>
            <a:gdLst>
              <a:gd name="connsiteX0" fmla="*/ 533549 w 533803"/>
              <a:gd name="connsiteY0" fmla="*/ 195075 h 572244"/>
              <a:gd name="connsiteX1" fmla="*/ 528009 w 533803"/>
              <a:gd name="connsiteY1" fmla="*/ 190915 h 572244"/>
              <a:gd name="connsiteX2" fmla="*/ 344675 w 533803"/>
              <a:gd name="connsiteY2" fmla="*/ 185334 h 572244"/>
              <a:gd name="connsiteX3" fmla="*/ 286393 w 533803"/>
              <a:gd name="connsiteY3" fmla="*/ 4163 h 572244"/>
              <a:gd name="connsiteX4" fmla="*/ 280894 w 533803"/>
              <a:gd name="connsiteY4" fmla="*/ 3 h 572244"/>
              <a:gd name="connsiteX5" fmla="*/ 275087 w 533803"/>
              <a:gd name="connsiteY5" fmla="*/ 3731 h 572244"/>
              <a:gd name="connsiteX6" fmla="*/ 202140 w 533803"/>
              <a:gd name="connsiteY6" fmla="*/ 181009 h 572244"/>
              <a:gd name="connsiteX7" fmla="*/ 6204 w 533803"/>
              <a:gd name="connsiteY7" fmla="*/ 175037 h 572244"/>
              <a:gd name="connsiteX8" fmla="*/ 396 w 533803"/>
              <a:gd name="connsiteY8" fmla="*/ 178888 h 572244"/>
              <a:gd name="connsiteX9" fmla="*/ 2126 w 533803"/>
              <a:gd name="connsiteY9" fmla="*/ 185643 h 572244"/>
              <a:gd name="connsiteX10" fmla="*/ 149027 w 533803"/>
              <a:gd name="connsiteY10" fmla="*/ 310055 h 572244"/>
              <a:gd name="connsiteX11" fmla="*/ 44550 w 533803"/>
              <a:gd name="connsiteY11" fmla="*/ 563945 h 572244"/>
              <a:gd name="connsiteX12" fmla="*/ 46466 w 533803"/>
              <a:gd name="connsiteY12" fmla="*/ 571009 h 572244"/>
              <a:gd name="connsiteX13" fmla="*/ 53797 w 533803"/>
              <a:gd name="connsiteY13" fmla="*/ 570988 h 572244"/>
              <a:gd name="connsiteX14" fmla="*/ 264645 w 533803"/>
              <a:gd name="connsiteY14" fmla="*/ 407982 h 572244"/>
              <a:gd name="connsiteX15" fmla="*/ 456937 w 533803"/>
              <a:gd name="connsiteY15" fmla="*/ 570824 h 572244"/>
              <a:gd name="connsiteX16" fmla="*/ 460829 w 533803"/>
              <a:gd name="connsiteY16" fmla="*/ 572244 h 572244"/>
              <a:gd name="connsiteX17" fmla="*/ 464165 w 533803"/>
              <a:gd name="connsiteY17" fmla="*/ 571235 h 572244"/>
              <a:gd name="connsiteX18" fmla="*/ 466555 w 533803"/>
              <a:gd name="connsiteY18" fmla="*/ 564398 h 572244"/>
              <a:gd name="connsiteX19" fmla="*/ 386050 w 533803"/>
              <a:gd name="connsiteY19" fmla="*/ 314133 h 572244"/>
              <a:gd name="connsiteX20" fmla="*/ 531469 w 533803"/>
              <a:gd name="connsiteY20" fmla="*/ 201707 h 572244"/>
              <a:gd name="connsiteX21" fmla="*/ 533508 w 533803"/>
              <a:gd name="connsiteY21" fmla="*/ 195096 h 572244"/>
              <a:gd name="connsiteX22" fmla="*/ 279967 w 533803"/>
              <a:gd name="connsiteY22" fmla="*/ 23502 h 572244"/>
              <a:gd name="connsiteX23" fmla="*/ 331886 w 533803"/>
              <a:gd name="connsiteY23" fmla="*/ 184942 h 572244"/>
              <a:gd name="connsiteX24" fmla="*/ 214991 w 533803"/>
              <a:gd name="connsiteY24" fmla="*/ 181380 h 572244"/>
              <a:gd name="connsiteX25" fmla="*/ 279967 w 533803"/>
              <a:gd name="connsiteY25" fmla="*/ 23502 h 572244"/>
              <a:gd name="connsiteX26" fmla="*/ 23070 w 533803"/>
              <a:gd name="connsiteY26" fmla="*/ 187579 h 572244"/>
              <a:gd name="connsiteX27" fmla="*/ 197260 w 533803"/>
              <a:gd name="connsiteY27" fmla="*/ 192871 h 572244"/>
              <a:gd name="connsiteX28" fmla="*/ 153867 w 533803"/>
              <a:gd name="connsiteY28" fmla="*/ 298336 h 572244"/>
              <a:gd name="connsiteX29" fmla="*/ 23070 w 533803"/>
              <a:gd name="connsiteY29" fmla="*/ 187579 h 572244"/>
              <a:gd name="connsiteX30" fmla="*/ 64280 w 533803"/>
              <a:gd name="connsiteY30" fmla="*/ 547675 h 572244"/>
              <a:gd name="connsiteX31" fmla="*/ 158707 w 533803"/>
              <a:gd name="connsiteY31" fmla="*/ 318190 h 572244"/>
              <a:gd name="connsiteX32" fmla="*/ 255295 w 533803"/>
              <a:gd name="connsiteY32" fmla="*/ 399991 h 572244"/>
              <a:gd name="connsiteX33" fmla="*/ 64280 w 533803"/>
              <a:gd name="connsiteY33" fmla="*/ 547675 h 572244"/>
              <a:gd name="connsiteX34" fmla="*/ 163525 w 533803"/>
              <a:gd name="connsiteY34" fmla="*/ 306512 h 572244"/>
              <a:gd name="connsiteX35" fmla="*/ 210131 w 533803"/>
              <a:gd name="connsiteY35" fmla="*/ 193263 h 572244"/>
              <a:gd name="connsiteX36" fmla="*/ 335820 w 533803"/>
              <a:gd name="connsiteY36" fmla="*/ 197093 h 572244"/>
              <a:gd name="connsiteX37" fmla="*/ 372046 w 533803"/>
              <a:gd name="connsiteY37" fmla="*/ 309746 h 572244"/>
              <a:gd name="connsiteX38" fmla="*/ 265036 w 533803"/>
              <a:gd name="connsiteY38" fmla="*/ 392474 h 572244"/>
              <a:gd name="connsiteX39" fmla="*/ 163525 w 533803"/>
              <a:gd name="connsiteY39" fmla="*/ 306512 h 572244"/>
              <a:gd name="connsiteX40" fmla="*/ 448699 w 533803"/>
              <a:gd name="connsiteY40" fmla="*/ 548025 h 572244"/>
              <a:gd name="connsiteX41" fmla="*/ 274428 w 533803"/>
              <a:gd name="connsiteY41" fmla="*/ 400445 h 572244"/>
              <a:gd name="connsiteX42" fmla="*/ 375980 w 533803"/>
              <a:gd name="connsiteY42" fmla="*/ 321938 h 572244"/>
              <a:gd name="connsiteX43" fmla="*/ 448699 w 533803"/>
              <a:gd name="connsiteY43" fmla="*/ 548025 h 572244"/>
              <a:gd name="connsiteX44" fmla="*/ 382179 w 533803"/>
              <a:gd name="connsiteY44" fmla="*/ 301940 h 572244"/>
              <a:gd name="connsiteX45" fmla="*/ 348589 w 533803"/>
              <a:gd name="connsiteY45" fmla="*/ 197505 h 572244"/>
              <a:gd name="connsiteX46" fmla="*/ 510874 w 533803"/>
              <a:gd name="connsiteY46" fmla="*/ 202448 h 572244"/>
              <a:gd name="connsiteX47" fmla="*/ 382179 w 533803"/>
              <a:gd name="connsiteY47" fmla="*/ 301940 h 572244"/>
            </a:gdLst>
            <a:rect l="l" t="t" r="r" b="b"/>
            <a:pathLst>
              <a:path w="533803" h="572244">
                <a:moveTo>
                  <a:pt x="533549" y="195075"/>
                </a:moveTo>
                <a:cubicBezTo>
                  <a:pt x="532766" y="192665"/>
                  <a:pt x="530542" y="190998"/>
                  <a:pt x="528009" y="190915"/>
                </a:cubicBezTo>
                <a:lnTo>
                  <a:pt x="344675" y="185334"/>
                </a:lnTo>
                <a:lnTo>
                  <a:pt x="286393" y="4163"/>
                </a:lnTo>
                <a:cubicBezTo>
                  <a:pt x="285610" y="1754"/>
                  <a:pt x="283427" y="86"/>
                  <a:pt x="280894" y="3"/>
                </a:cubicBezTo>
                <a:cubicBezTo>
                  <a:pt x="278382" y="-79"/>
                  <a:pt x="276055" y="1383"/>
                  <a:pt x="275087" y="3731"/>
                </a:cubicBezTo>
                <a:lnTo>
                  <a:pt x="202140" y="181009"/>
                </a:lnTo>
                <a:lnTo>
                  <a:pt x="6204" y="175037"/>
                </a:lnTo>
                <a:cubicBezTo>
                  <a:pt x="3629" y="174913"/>
                  <a:pt x="1322" y="176499"/>
                  <a:pt x="396" y="178888"/>
                </a:cubicBezTo>
                <a:cubicBezTo>
                  <a:pt x="-510" y="181277"/>
                  <a:pt x="170" y="183974"/>
                  <a:pt x="2126" y="185643"/>
                </a:cubicBezTo>
                <a:lnTo>
                  <a:pt x="149027" y="310055"/>
                </a:lnTo>
                <a:lnTo>
                  <a:pt x="44550" y="563945"/>
                </a:lnTo>
                <a:cubicBezTo>
                  <a:pt x="43521" y="566457"/>
                  <a:pt x="44304" y="569361"/>
                  <a:pt x="46466" y="571009"/>
                </a:cubicBezTo>
                <a:cubicBezTo>
                  <a:pt x="48628" y="572656"/>
                  <a:pt x="51635" y="572656"/>
                  <a:pt x="53797" y="570988"/>
                </a:cubicBezTo>
                <a:lnTo>
                  <a:pt x="264645" y="407982"/>
                </a:lnTo>
                <a:lnTo>
                  <a:pt x="456937" y="570824"/>
                </a:lnTo>
                <a:cubicBezTo>
                  <a:pt x="458049" y="571771"/>
                  <a:pt x="459429" y="572244"/>
                  <a:pt x="460829" y="572244"/>
                </a:cubicBezTo>
                <a:cubicBezTo>
                  <a:pt x="461983" y="572244"/>
                  <a:pt x="463156" y="571915"/>
                  <a:pt x="464165" y="571235"/>
                </a:cubicBezTo>
                <a:cubicBezTo>
                  <a:pt x="466390" y="569732"/>
                  <a:pt x="467378" y="566952"/>
                  <a:pt x="466555" y="564398"/>
                </a:cubicBezTo>
                <a:lnTo>
                  <a:pt x="386050" y="314133"/>
                </a:lnTo>
                <a:lnTo>
                  <a:pt x="531469" y="201707"/>
                </a:lnTo>
                <a:cubicBezTo>
                  <a:pt x="533487" y="200162"/>
                  <a:pt x="534290" y="197505"/>
                  <a:pt x="533508" y="195096"/>
                </a:cubicBezTo>
                <a:close/>
                <a:moveTo>
                  <a:pt x="279967" y="23502"/>
                </a:moveTo>
                <a:lnTo>
                  <a:pt x="331886" y="184942"/>
                </a:lnTo>
                <a:lnTo>
                  <a:pt x="214991" y="181380"/>
                </a:lnTo>
                <a:lnTo>
                  <a:pt x="279967" y="23502"/>
                </a:lnTo>
                <a:close/>
                <a:moveTo>
                  <a:pt x="23070" y="187579"/>
                </a:moveTo>
                <a:lnTo>
                  <a:pt x="197260" y="192871"/>
                </a:lnTo>
                <a:lnTo>
                  <a:pt x="153867" y="298336"/>
                </a:lnTo>
                <a:lnTo>
                  <a:pt x="23070" y="187579"/>
                </a:lnTo>
                <a:close/>
                <a:moveTo>
                  <a:pt x="64280" y="547675"/>
                </a:moveTo>
                <a:lnTo>
                  <a:pt x="158707" y="318190"/>
                </a:lnTo>
                <a:lnTo>
                  <a:pt x="255295" y="399991"/>
                </a:lnTo>
                <a:lnTo>
                  <a:pt x="64280" y="547675"/>
                </a:lnTo>
                <a:close/>
                <a:moveTo>
                  <a:pt x="163525" y="306512"/>
                </a:moveTo>
                <a:lnTo>
                  <a:pt x="210131" y="193263"/>
                </a:lnTo>
                <a:lnTo>
                  <a:pt x="335820" y="197093"/>
                </a:lnTo>
                <a:lnTo>
                  <a:pt x="372046" y="309746"/>
                </a:lnTo>
                <a:lnTo>
                  <a:pt x="265036" y="392474"/>
                </a:lnTo>
                <a:lnTo>
                  <a:pt x="163525" y="306512"/>
                </a:lnTo>
                <a:close/>
                <a:moveTo>
                  <a:pt x="448699" y="548025"/>
                </a:moveTo>
                <a:lnTo>
                  <a:pt x="274428" y="400445"/>
                </a:lnTo>
                <a:lnTo>
                  <a:pt x="375980" y="321938"/>
                </a:lnTo>
                <a:lnTo>
                  <a:pt x="448699" y="548025"/>
                </a:lnTo>
                <a:close/>
                <a:moveTo>
                  <a:pt x="382179" y="301940"/>
                </a:moveTo>
                <a:lnTo>
                  <a:pt x="348589" y="197505"/>
                </a:lnTo>
                <a:lnTo>
                  <a:pt x="510874" y="202448"/>
                </a:lnTo>
                <a:lnTo>
                  <a:pt x="382179" y="301940"/>
                </a:lnTo>
                <a:close/>
              </a:path>
            </a:pathLst>
          </a:custGeom>
          <a:solidFill>
            <a:schemeClr val="accent2"/>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21221737" flipH="0" flipV="0">
            <a:off x="9991272" y="851372"/>
            <a:ext cx="234613" cy="231938"/>
          </a:xfrm>
          <a:custGeom>
            <a:avLst/>
            <a:gdLst>
              <a:gd name="connsiteX0" fmla="*/ 339938 w 352854"/>
              <a:gd name="connsiteY0" fmla="*/ 136533 h 348832"/>
              <a:gd name="connsiteX1" fmla="*/ 229634 w 352854"/>
              <a:gd name="connsiteY1" fmla="*/ 120428 h 348832"/>
              <a:gd name="connsiteX2" fmla="*/ 204982 w 352854"/>
              <a:gd name="connsiteY2" fmla="*/ 11709 h 348832"/>
              <a:gd name="connsiteX3" fmla="*/ 176850 w 352854"/>
              <a:gd name="connsiteY3" fmla="*/ 8373 h 348832"/>
              <a:gd name="connsiteX4" fmla="*/ 127443 w 352854"/>
              <a:gd name="connsiteY4" fmla="*/ 108297 h 348832"/>
              <a:gd name="connsiteX5" fmla="*/ 16438 w 352854"/>
              <a:gd name="connsiteY5" fmla="*/ 98144 h 348832"/>
              <a:gd name="connsiteX6" fmla="*/ 4576 w 352854"/>
              <a:gd name="connsiteY6" fmla="*/ 123867 h 348832"/>
              <a:gd name="connsiteX7" fmla="*/ 84339 w 352854"/>
              <a:gd name="connsiteY7" fmla="*/ 201735 h 348832"/>
              <a:gd name="connsiteX8" fmla="*/ 40390 w 352854"/>
              <a:gd name="connsiteY8" fmla="*/ 304173 h 348832"/>
              <a:gd name="connsiteX9" fmla="*/ 61190 w 352854"/>
              <a:gd name="connsiteY9" fmla="*/ 323408 h 348832"/>
              <a:gd name="connsiteX10" fmla="*/ 159901 w 352854"/>
              <a:gd name="connsiteY10" fmla="*/ 271592 h 348832"/>
              <a:gd name="connsiteX11" fmla="*/ 243741 w 352854"/>
              <a:gd name="connsiteY11" fmla="*/ 345053 h 348832"/>
              <a:gd name="connsiteX12" fmla="*/ 268475 w 352854"/>
              <a:gd name="connsiteY12" fmla="*/ 331213 h 348832"/>
              <a:gd name="connsiteX13" fmla="*/ 249713 w 352854"/>
              <a:gd name="connsiteY13" fmla="*/ 221321 h 348832"/>
              <a:gd name="connsiteX14" fmla="*/ 345499 w 352854"/>
              <a:gd name="connsiteY14" fmla="*/ 164274 h 348832"/>
              <a:gd name="connsiteX15" fmla="*/ 339980 w 352854"/>
              <a:gd name="connsiteY15" fmla="*/ 136492 h 348832"/>
            </a:gdLst>
            <a:rect l="l" t="t" r="r" b="b"/>
            <a:pathLst>
              <a:path w="352854" h="348832">
                <a:moveTo>
                  <a:pt x="339938" y="136533"/>
                </a:moveTo>
                <a:lnTo>
                  <a:pt x="229634" y="120428"/>
                </a:lnTo>
                <a:lnTo>
                  <a:pt x="204982" y="11709"/>
                </a:lnTo>
                <a:cubicBezTo>
                  <a:pt x="201852" y="-2089"/>
                  <a:pt x="183111" y="-4314"/>
                  <a:pt x="176850" y="8373"/>
                </a:cubicBezTo>
                <a:lnTo>
                  <a:pt x="127443" y="108297"/>
                </a:lnTo>
                <a:lnTo>
                  <a:pt x="16438" y="98144"/>
                </a:lnTo>
                <a:cubicBezTo>
                  <a:pt x="2352" y="96847"/>
                  <a:pt x="-5557" y="113981"/>
                  <a:pt x="4576" y="123867"/>
                </a:cubicBezTo>
                <a:lnTo>
                  <a:pt x="84339" y="201735"/>
                </a:lnTo>
                <a:lnTo>
                  <a:pt x="40390" y="304173"/>
                </a:lnTo>
                <a:cubicBezTo>
                  <a:pt x="34809" y="317189"/>
                  <a:pt x="48649" y="329998"/>
                  <a:pt x="61190" y="323408"/>
                </a:cubicBezTo>
                <a:lnTo>
                  <a:pt x="159901" y="271592"/>
                </a:lnTo>
                <a:lnTo>
                  <a:pt x="243741" y="345053"/>
                </a:lnTo>
                <a:cubicBezTo>
                  <a:pt x="254388" y="354382"/>
                  <a:pt x="270844" y="345176"/>
                  <a:pt x="268475" y="331213"/>
                </a:cubicBezTo>
                <a:lnTo>
                  <a:pt x="249713" y="221321"/>
                </a:lnTo>
                <a:lnTo>
                  <a:pt x="345499" y="164274"/>
                </a:lnTo>
                <a:cubicBezTo>
                  <a:pt x="357670" y="157024"/>
                  <a:pt x="353984" y="138531"/>
                  <a:pt x="339980" y="136492"/>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21221737" flipH="0" flipV="0">
            <a:off x="10220424" y="979540"/>
            <a:ext cx="100522" cy="104292"/>
          </a:xfrm>
          <a:custGeom>
            <a:avLst/>
            <a:gdLst>
              <a:gd name="connsiteX0" fmla="*/ 146948 w 151183"/>
              <a:gd name="connsiteY0" fmla="*/ 73813 h 156854"/>
              <a:gd name="connsiteX1" fmla="*/ 101023 w 151183"/>
              <a:gd name="connsiteY1" fmla="*/ 55937 h 156854"/>
              <a:gd name="connsiteX2" fmla="*/ 101166 w 151183"/>
              <a:gd name="connsiteY2" fmla="*/ 6675 h 156854"/>
              <a:gd name="connsiteX3" fmla="*/ 89387 w 151183"/>
              <a:gd name="connsiteY3" fmla="*/ 2453 h 156854"/>
              <a:gd name="connsiteX4" fmla="*/ 58206 w 151183"/>
              <a:gd name="connsiteY4" fmla="*/ 40594 h 156854"/>
              <a:gd name="connsiteX5" fmla="*/ 11395 w 151183"/>
              <a:gd name="connsiteY5" fmla="*/ 25231 h 156854"/>
              <a:gd name="connsiteX6" fmla="*/ 3734 w 151183"/>
              <a:gd name="connsiteY6" fmla="*/ 35136 h 156854"/>
              <a:gd name="connsiteX7" fmla="*/ 30384 w 151183"/>
              <a:gd name="connsiteY7" fmla="*/ 76573 h 156854"/>
              <a:gd name="connsiteX8" fmla="*/ 1304 w 151183"/>
              <a:gd name="connsiteY8" fmla="*/ 116341 h 156854"/>
              <a:gd name="connsiteX9" fmla="*/ 8347 w 151183"/>
              <a:gd name="connsiteY9" fmla="*/ 126679 h 156854"/>
              <a:gd name="connsiteX10" fmla="*/ 56003 w 151183"/>
              <a:gd name="connsiteY10" fmla="*/ 114138 h 156854"/>
              <a:gd name="connsiteX11" fmla="*/ 84836 w 151183"/>
              <a:gd name="connsiteY11" fmla="*/ 154091 h 156854"/>
              <a:gd name="connsiteX12" fmla="*/ 96863 w 151183"/>
              <a:gd name="connsiteY12" fmla="*/ 150590 h 156854"/>
              <a:gd name="connsiteX13" fmla="*/ 99663 w 151183"/>
              <a:gd name="connsiteY13" fmla="*/ 101390 h 156854"/>
              <a:gd name="connsiteX14" fmla="*/ 146578 w 151183"/>
              <a:gd name="connsiteY14" fmla="*/ 86314 h 156854"/>
              <a:gd name="connsiteX15" fmla="*/ 146948 w 151183"/>
              <a:gd name="connsiteY15" fmla="*/ 73793 h 156854"/>
            </a:gdLst>
            <a:rect l="l" t="t" r="r" b="b"/>
            <a:pathLst>
              <a:path w="151183" h="156854">
                <a:moveTo>
                  <a:pt x="146948" y="73813"/>
                </a:moveTo>
                <a:lnTo>
                  <a:pt x="101023" y="55937"/>
                </a:lnTo>
                <a:lnTo>
                  <a:pt x="101166" y="6675"/>
                </a:lnTo>
                <a:cubicBezTo>
                  <a:pt x="101166" y="414"/>
                  <a:pt x="93341" y="-2387"/>
                  <a:pt x="89387" y="2453"/>
                </a:cubicBezTo>
                <a:lnTo>
                  <a:pt x="58206" y="40594"/>
                </a:lnTo>
                <a:lnTo>
                  <a:pt x="11395" y="25231"/>
                </a:lnTo>
                <a:cubicBezTo>
                  <a:pt x="5443" y="23274"/>
                  <a:pt x="357" y="29865"/>
                  <a:pt x="3734" y="35136"/>
                </a:cubicBezTo>
                <a:lnTo>
                  <a:pt x="30384" y="76573"/>
                </a:lnTo>
                <a:lnTo>
                  <a:pt x="1304" y="116341"/>
                </a:lnTo>
                <a:cubicBezTo>
                  <a:pt x="-2383" y="121387"/>
                  <a:pt x="2312" y="128286"/>
                  <a:pt x="8347" y="126679"/>
                </a:cubicBezTo>
                <a:lnTo>
                  <a:pt x="56003" y="114138"/>
                </a:lnTo>
                <a:lnTo>
                  <a:pt x="84836" y="154091"/>
                </a:lnTo>
                <a:cubicBezTo>
                  <a:pt x="88501" y="159157"/>
                  <a:pt x="96491" y="156830"/>
                  <a:pt x="96863" y="150590"/>
                </a:cubicBezTo>
                <a:lnTo>
                  <a:pt x="99663" y="101390"/>
                </a:lnTo>
                <a:lnTo>
                  <a:pt x="146578" y="86314"/>
                </a:lnTo>
                <a:cubicBezTo>
                  <a:pt x="152530" y="84399"/>
                  <a:pt x="152777" y="76058"/>
                  <a:pt x="146948" y="73793"/>
                </a:cubicBez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21221737" flipH="0" flipV="0">
            <a:off x="9913227" y="996104"/>
            <a:ext cx="70922" cy="73245"/>
          </a:xfrm>
          <a:custGeom>
            <a:avLst/>
            <a:gdLst>
              <a:gd name="connsiteX0" fmla="*/ 34403 w 106665"/>
              <a:gd name="connsiteY0" fmla="*/ 105404 h 110159"/>
              <a:gd name="connsiteX1" fmla="*/ 42641 w 106665"/>
              <a:gd name="connsiteY1" fmla="*/ 108493 h 110159"/>
              <a:gd name="connsiteX2" fmla="*/ 64945 w 106665"/>
              <a:gd name="connsiteY2" fmla="*/ 82008 h 110159"/>
              <a:gd name="connsiteX3" fmla="*/ 97690 w 106665"/>
              <a:gd name="connsiteY3" fmla="*/ 93294 h 110159"/>
              <a:gd name="connsiteX4" fmla="*/ 103168 w 106665"/>
              <a:gd name="connsiteY4" fmla="*/ 86415 h 110159"/>
              <a:gd name="connsiteX5" fmla="*/ 84860 w 106665"/>
              <a:gd name="connsiteY5" fmla="*/ 57027 h 110159"/>
              <a:gd name="connsiteX6" fmla="*/ 105702 w 106665"/>
              <a:gd name="connsiteY6" fmla="*/ 29389 h 110159"/>
              <a:gd name="connsiteX7" fmla="*/ 100842 w 106665"/>
              <a:gd name="connsiteY7" fmla="*/ 22037 h 110159"/>
              <a:gd name="connsiteX8" fmla="*/ 67230 w 106665"/>
              <a:gd name="connsiteY8" fmla="*/ 30356 h 110159"/>
              <a:gd name="connsiteX9" fmla="*/ 47378 w 106665"/>
              <a:gd name="connsiteY9" fmla="*/ 1998 h 110159"/>
              <a:gd name="connsiteX10" fmla="*/ 38893 w 106665"/>
              <a:gd name="connsiteY10" fmla="*/ 4346 h 110159"/>
              <a:gd name="connsiteX11" fmla="*/ 36421 w 106665"/>
              <a:gd name="connsiteY11" fmla="*/ 38883 h 110159"/>
              <a:gd name="connsiteX12" fmla="*/ 3305 w 106665"/>
              <a:gd name="connsiteY12" fmla="*/ 48995 h 110159"/>
              <a:gd name="connsiteX13" fmla="*/ 2914 w 106665"/>
              <a:gd name="connsiteY13" fmla="*/ 57789 h 110159"/>
              <a:gd name="connsiteX14" fmla="*/ 35000 w 106665"/>
              <a:gd name="connsiteY14" fmla="*/ 70805 h 110159"/>
              <a:gd name="connsiteX15" fmla="*/ 34383 w 106665"/>
              <a:gd name="connsiteY15" fmla="*/ 105424 h 110159"/>
            </a:gdLst>
            <a:rect l="l" t="t" r="r" b="b"/>
            <a:pathLst>
              <a:path w="106665" h="110159">
                <a:moveTo>
                  <a:pt x="34403" y="105404"/>
                </a:moveTo>
                <a:cubicBezTo>
                  <a:pt x="34320" y="109790"/>
                  <a:pt x="39819" y="111849"/>
                  <a:pt x="42641" y="108493"/>
                </a:cubicBezTo>
                <a:lnTo>
                  <a:pt x="64945" y="82008"/>
                </a:lnTo>
                <a:lnTo>
                  <a:pt x="97690" y="93294"/>
                </a:lnTo>
                <a:cubicBezTo>
                  <a:pt x="101850" y="94735"/>
                  <a:pt x="105495" y="90143"/>
                  <a:pt x="103168" y="86415"/>
                </a:cubicBezTo>
                <a:lnTo>
                  <a:pt x="84860" y="57027"/>
                </a:lnTo>
                <a:lnTo>
                  <a:pt x="105702" y="29389"/>
                </a:lnTo>
                <a:cubicBezTo>
                  <a:pt x="108358" y="25888"/>
                  <a:pt x="105125" y="20986"/>
                  <a:pt x="100842" y="22037"/>
                </a:cubicBezTo>
                <a:lnTo>
                  <a:pt x="67230" y="30356"/>
                </a:lnTo>
                <a:lnTo>
                  <a:pt x="47378" y="1998"/>
                </a:lnTo>
                <a:cubicBezTo>
                  <a:pt x="44865" y="-1606"/>
                  <a:pt x="39202" y="-41"/>
                  <a:pt x="38893" y="4346"/>
                </a:cubicBezTo>
                <a:lnTo>
                  <a:pt x="36421" y="38883"/>
                </a:lnTo>
                <a:lnTo>
                  <a:pt x="3305" y="48995"/>
                </a:lnTo>
                <a:cubicBezTo>
                  <a:pt x="-896" y="50272"/>
                  <a:pt x="-1164" y="56141"/>
                  <a:pt x="2914" y="57789"/>
                </a:cubicBezTo>
                <a:lnTo>
                  <a:pt x="35000" y="70805"/>
                </a:lnTo>
                <a:lnTo>
                  <a:pt x="34383" y="105424"/>
                </a:lnTo>
                <a:close/>
              </a:path>
            </a:pathLst>
          </a:custGeom>
          <a:solidFill>
            <a:schemeClr val="bg1"/>
          </a:solidFill>
          <a:ln w="2059"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0" y="6753325"/>
            <a:ext cx="12192000" cy="114300"/>
          </a:xfrm>
          <a:custGeom>
            <a:avLst/>
            <a:gdLst>
              <a:gd name="connsiteX0" fmla="*/ 0 w 12192000"/>
              <a:gd name="connsiteY0" fmla="*/ 0 h 114300"/>
              <a:gd name="connsiteX1" fmla="*/ 12192000 w 12192000"/>
              <a:gd name="connsiteY1" fmla="*/ 0 h 114300"/>
              <a:gd name="connsiteX2" fmla="*/ 12192000 w 12192000"/>
              <a:gd name="connsiteY2" fmla="*/ 114300 h 114300"/>
              <a:gd name="connsiteX3" fmla="*/ 0 w 12192000"/>
              <a:gd name="connsiteY3" fmla="*/ 114300 h 114300"/>
            </a:gdLst>
            <a:rect l="l" t="t" r="r" b="b"/>
            <a:pathLst>
              <a:path w="12192000" h="114300">
                <a:moveTo>
                  <a:pt x="0" y="0"/>
                </a:moveTo>
                <a:lnTo>
                  <a:pt x="12192000" y="0"/>
                </a:lnTo>
                <a:lnTo>
                  <a:pt x="12192000" y="114300"/>
                </a:lnTo>
                <a:lnTo>
                  <a:pt x="0" y="114300"/>
                </a:lnTo>
                <a:close/>
              </a:path>
            </a:pathLst>
          </a:custGeom>
          <a:gradFill>
            <a:gsLst>
              <a:gs pos="0">
                <a:schemeClr val="accent1"/>
              </a:gs>
              <a:gs pos="100000">
                <a:schemeClr val="accent1">
                  <a:lumMod val="5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712149" y="1737716"/>
            <a:ext cx="5289000" cy="4068723"/>
          </a:xfrm>
          <a:prstGeom prst="roundRect">
            <a:avLst>
              <a:gd name="adj" fmla="val 5304"/>
            </a:avLst>
          </a:prstGeom>
          <a:solidFill>
            <a:schemeClr val="bg1"/>
          </a:solidFill>
          <a:ln w="12700" cap="sq">
            <a:noFill/>
            <a:miter/>
          </a:ln>
          <a:effectLst>
            <a:outerShdw dist="0" blurRad="127000" dir="0" sx="102000" sy="102000" kx="0" ky="0" algn="ctr"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003424" y="2445975"/>
            <a:ext cx="4706450" cy="3200445"/>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请一位老师模拟指挥一段简单的ABA曲式音乐，其他老师扮演不同声部的幼儿，体验指挥手势的有效性。</a:t>
            </a:r>
            <a:endParaRPr kumimoji="1" lang="zh-CN" altLang="en-US"/>
          </a:p>
        </p:txBody>
      </p:sp>
      <p:sp>
        <p:nvSpPr>
          <p:cNvPr id="9" name="标题 1"/>
          <p:cNvSpPr txBox="1"/>
          <p:nvPr/>
        </p:nvSpPr>
        <p:spPr>
          <a:xfrm rot="0" flipH="0" flipV="0">
            <a:off x="1003425" y="1840986"/>
            <a:ext cx="4706448" cy="391044"/>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003423" y="1899601"/>
            <a:ext cx="4706453" cy="276999"/>
          </a:xfrm>
          <a:prstGeom prst="rect">
            <a:avLst/>
          </a:prstGeom>
          <a:noFill/>
          <a:ln>
            <a:noFill/>
          </a:ln>
        </p:spPr>
        <p:txBody>
          <a:bodyPr vert="horz" wrap="square" lIns="0" tIns="0" rIns="0" bIns="0" rtlCol="0" anchor="t"/>
          <a:lstStyle/>
          <a:p>
            <a:pPr algn="ctr">
              <a:lnSpc>
                <a:spcPct val="110000"/>
              </a:lnSpc>
            </a:pPr>
            <a:r>
              <a:rPr kumimoji="1" lang="en-US" altLang="zh-CN" sz="1900">
                <a:ln w="12700">
                  <a:noFill/>
                </a:ln>
                <a:solidFill>
                  <a:srgbClr val="D59108">
                    <a:alpha val="100000"/>
                  </a:srgbClr>
                </a:solidFill>
                <a:latin typeface="Source Han Sans CN Bold Bold"/>
                <a:ea typeface="Source Han Sans CN Bold Bold"/>
                <a:cs typeface="Source Han Sans CN Bold Bold"/>
              </a:rPr>
              <a:t>演练内容</a:t>
            </a:r>
            <a:endParaRPr kumimoji="1" lang="zh-CN" altLang="en-US"/>
          </a:p>
        </p:txBody>
      </p:sp>
      <p:sp>
        <p:nvSpPr>
          <p:cNvPr id="11" name="标题 1"/>
          <p:cNvSpPr txBox="1"/>
          <p:nvPr/>
        </p:nvSpPr>
        <p:spPr>
          <a:xfrm rot="0" flipH="0" flipV="0">
            <a:off x="6229900" y="1737716"/>
            <a:ext cx="5289000" cy="4068723"/>
          </a:xfrm>
          <a:prstGeom prst="roundRect">
            <a:avLst>
              <a:gd name="adj" fmla="val 5304"/>
            </a:avLst>
          </a:prstGeom>
          <a:solidFill>
            <a:schemeClr val="accent1"/>
          </a:solidFill>
          <a:ln w="12700" cap="sq">
            <a:noFill/>
            <a:miter/>
          </a:ln>
          <a:effectLst>
            <a:outerShdw dist="0" blurRad="127000" dir="0" sx="102000" sy="102000" kx="0" ky="0" algn="ctr"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521175" y="2420575"/>
            <a:ext cx="4706450" cy="3225845"/>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通过实战演练，让教师更直观地感受指挥手势的作用，提高指挥能力。</a:t>
            </a:r>
            <a:endParaRPr kumimoji="1" lang="zh-CN" altLang="en-US"/>
          </a:p>
        </p:txBody>
      </p:sp>
      <p:sp>
        <p:nvSpPr>
          <p:cNvPr id="13" name="标题 1"/>
          <p:cNvSpPr txBox="1"/>
          <p:nvPr/>
        </p:nvSpPr>
        <p:spPr>
          <a:xfrm rot="0" flipH="0" flipV="0">
            <a:off x="6521176" y="1840986"/>
            <a:ext cx="4706448" cy="391044"/>
          </a:xfrm>
          <a:prstGeom prst="roundRect">
            <a:avLst>
              <a:gd name="adj" fmla="val 50000"/>
            </a:avLst>
          </a:prstGeom>
          <a:solidFill>
            <a:schemeClr val="accent1"/>
          </a:solidFill>
          <a:ln w="1270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521174" y="1899601"/>
            <a:ext cx="4706453" cy="276999"/>
          </a:xfrm>
          <a:prstGeom prst="rect">
            <a:avLst/>
          </a:prstGeom>
          <a:noFill/>
          <a:ln>
            <a:noFill/>
          </a:ln>
        </p:spPr>
        <p:txBody>
          <a:bodyPr vert="horz" wrap="square" lIns="0" tIns="0" rIns="0" bIns="0" rtlCol="0" anchor="t"/>
          <a:lstStyle/>
          <a:p>
            <a:pPr algn="ctr">
              <a:lnSpc>
                <a:spcPct val="110000"/>
              </a:lnSpc>
            </a:pPr>
            <a:r>
              <a:rPr kumimoji="1" lang="en-US" altLang="zh-CN" sz="1900">
                <a:ln w="12700">
                  <a:noFill/>
                </a:ln>
                <a:solidFill>
                  <a:srgbClr val="FFFFFF">
                    <a:alpha val="100000"/>
                  </a:srgbClr>
                </a:solidFill>
                <a:latin typeface="Source Han Sans CN Bold Bold"/>
                <a:ea typeface="Source Han Sans CN Bold Bold"/>
                <a:cs typeface="Source Han Sans CN Bold Bold"/>
              </a:rPr>
              <a:t>演练意义</a:t>
            </a:r>
            <a:endParaRPr kumimoji="1" lang="zh-CN" altLang="en-US"/>
          </a:p>
        </p:txBody>
      </p:sp>
      <p:cxnSp>
        <p:nvCxnSpPr>
          <p:cNvPr id="15"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16"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实战演练</a:t>
            </a:r>
            <a:endParaRPr kumimoji="1" lang="zh-CN" altLang="en-US"/>
          </a:p>
        </p:txBody>
      </p:sp>
      <p:sp>
        <p:nvSpPr>
          <p:cNvPr id="17"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18"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494859" y="2775116"/>
            <a:ext cx="4640547" cy="1639759"/>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观看一段幼儿奏乐视频，分析其中教师的配器引导和指挥方式。</a:t>
            </a:r>
            <a:endParaRPr kumimoji="1" lang="zh-CN" altLang="en-US"/>
          </a:p>
        </p:txBody>
      </p:sp>
      <p:sp>
        <p:nvSpPr>
          <p:cNvPr id="7" name="标题 1"/>
          <p:cNvSpPr txBox="1"/>
          <p:nvPr/>
        </p:nvSpPr>
        <p:spPr>
          <a:xfrm rot="5400000" flipH="0" flipV="1">
            <a:off x="247605" y="3661015"/>
            <a:ext cx="2103498" cy="45719"/>
          </a:xfrm>
          <a:prstGeom prst="rect">
            <a:avLst/>
          </a:prstGeom>
          <a:gradFill>
            <a:gsLst>
              <a:gs pos="0">
                <a:schemeClr val="accent1"/>
              </a:gs>
              <a:gs pos="100000">
                <a:schemeClr val="accent1">
                  <a:lumMod val="60000"/>
                  <a:lumOff val="4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197752" y="2480991"/>
            <a:ext cx="203200" cy="203200"/>
          </a:xfrm>
          <a:prstGeom prst="ellipse">
            <a:avLst/>
          </a:prstGeom>
          <a:solidFill>
            <a:schemeClr val="accent1"/>
          </a:solidFill>
          <a:ln w="19050" cap="sq">
            <a:solidFill>
              <a:schemeClr val="accent1">
                <a:lumMod val="0"/>
                <a:lumOff val="100000"/>
              </a:schemeClr>
            </a:solidFill>
            <a:miter/>
          </a:ln>
          <a:effectLst>
            <a:outerShdw dist="76200" blurRad="165100" dir="5400000" sx="100000" sy="100000" kx="0" ky="0" algn="b" rotWithShape="0">
              <a:schemeClr val="accent1">
                <a:lumMod val="10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615389" y="1762048"/>
            <a:ext cx="4640547" cy="1639759"/>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讨论其优点和改进空间，学习优秀经验，发现不足并寻求改进方法。</a:t>
            </a:r>
            <a:endParaRPr kumimoji="1" lang="zh-CN" altLang="en-US"/>
          </a:p>
        </p:txBody>
      </p:sp>
      <p:sp>
        <p:nvSpPr>
          <p:cNvPr id="10" name="标题 1"/>
          <p:cNvSpPr txBox="1"/>
          <p:nvPr/>
        </p:nvSpPr>
        <p:spPr>
          <a:xfrm rot="5400000" flipH="0" flipV="1">
            <a:off x="5368135" y="2617467"/>
            <a:ext cx="2103498" cy="45719"/>
          </a:xfrm>
          <a:prstGeom prst="rect">
            <a:avLst/>
          </a:prstGeom>
          <a:gradFill>
            <a:gsLst>
              <a:gs pos="0">
                <a:schemeClr val="accent1"/>
              </a:gs>
              <a:gs pos="100000">
                <a:schemeClr val="accent1">
                  <a:lumMod val="60000"/>
                  <a:lumOff val="4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318282" y="1467923"/>
            <a:ext cx="203200" cy="203200"/>
          </a:xfrm>
          <a:prstGeom prst="ellipse">
            <a:avLst/>
          </a:prstGeom>
          <a:solidFill>
            <a:schemeClr val="accent1"/>
          </a:solidFill>
          <a:ln w="19050" cap="sq">
            <a:solidFill>
              <a:schemeClr val="accent1">
                <a:lumMod val="0"/>
                <a:lumOff val="100000"/>
              </a:schemeClr>
            </a:solidFill>
            <a:miter/>
          </a:ln>
          <a:effectLst>
            <a:outerShdw dist="76200" blurRad="165100" dir="5400000" sx="100000" sy="100000" kx="0" ky="0" algn="b" rotWithShape="0">
              <a:schemeClr val="accent1">
                <a:lumMod val="10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7963120" y="3713029"/>
            <a:ext cx="3547549" cy="2426577"/>
          </a:xfrm>
          <a:custGeom>
            <a:avLst/>
            <a:gdLst>
              <a:gd name="connsiteX0" fmla="*/ 650556 w 3547549"/>
              <a:gd name="connsiteY0" fmla="*/ 2426578 h 2426577"/>
              <a:gd name="connsiteX1" fmla="*/ 0 w 3547549"/>
              <a:gd name="connsiteY1" fmla="*/ 1995657 h 2426577"/>
              <a:gd name="connsiteX2" fmla="*/ 2896672 w 3547549"/>
              <a:gd name="connsiteY2" fmla="*/ 0 h 2426577"/>
              <a:gd name="connsiteX3" fmla="*/ 3547549 w 3547549"/>
              <a:gd name="connsiteY3" fmla="*/ 431242 h 2426577"/>
            </a:gdLst>
            <a:rect l="l" t="t" r="r" b="b"/>
            <a:pathLst>
              <a:path w="3547549" h="2426577">
                <a:moveTo>
                  <a:pt x="650556" y="2426578"/>
                </a:moveTo>
                <a:lnTo>
                  <a:pt x="0" y="1995657"/>
                </a:lnTo>
                <a:lnTo>
                  <a:pt x="2896672" y="0"/>
                </a:lnTo>
                <a:lnTo>
                  <a:pt x="3547549" y="431242"/>
                </a:lnTo>
                <a:close/>
              </a:path>
            </a:pathLst>
          </a:custGeom>
          <a:gradFill>
            <a:gsLst>
              <a:gs pos="18000">
                <a:schemeClr val="accent1">
                  <a:lumMod val="60000"/>
                  <a:lumOff val="40000"/>
                </a:schemeClr>
              </a:gs>
              <a:gs pos="79000">
                <a:schemeClr val="accent1"/>
              </a:gs>
            </a:gsLst>
            <a:lin ang="8100000" scaled="0"/>
          </a:gradFill>
          <a:ln w="32097" cap="flat">
            <a:noFill/>
            <a:miter/>
          </a:ln>
          <a:effectLst>
            <a:outerShdw dist="889000" blurRad="635000" dir="2700000" sx="90000" sy="90000" kx="0" ky="0" algn="tl" rotWithShape="0">
              <a:schemeClr val="accent1">
                <a:alpha val="30000"/>
              </a:schemeClr>
            </a:outerShdw>
          </a:effectLst>
        </p:spPr>
        <p:txBody>
          <a:bodyPr vert="horz" wrap="square" lIns="91440" tIns="45720" rIns="91440" bIns="45720" rtlCol="0" anchor="ctr"/>
          <a:lstStyle/>
          <a:p>
            <a:pPr algn="l">
              <a:lnSpc>
                <a:spcPct val="120000"/>
              </a:lnSpc>
            </a:pPr>
            <a:endParaRPr kumimoji="1" lang="zh-CN" altLang="en-US"/>
          </a:p>
        </p:txBody>
      </p:sp>
      <p:sp>
        <p:nvSpPr>
          <p:cNvPr id="13" name="标题 1"/>
          <p:cNvSpPr txBox="1"/>
          <p:nvPr/>
        </p:nvSpPr>
        <p:spPr>
          <a:xfrm rot="0" flipH="0" flipV="0">
            <a:off x="9660793" y="3719451"/>
            <a:ext cx="1953271" cy="1274458"/>
          </a:xfrm>
          <a:custGeom>
            <a:avLst/>
            <a:gdLst>
              <a:gd name="connsiteX0" fmla="*/ 1953272 w 1953271"/>
              <a:gd name="connsiteY0" fmla="*/ 1195789 h 1274458"/>
              <a:gd name="connsiteX1" fmla="*/ 1953272 w 1953271"/>
              <a:gd name="connsiteY1" fmla="*/ 1274459 h 1274458"/>
              <a:gd name="connsiteX2" fmla="*/ 4174 w 1953271"/>
              <a:gd name="connsiteY2" fmla="*/ 86698 h 1274458"/>
              <a:gd name="connsiteX3" fmla="*/ 0 w 1953271"/>
              <a:gd name="connsiteY3" fmla="*/ 0 h 1274458"/>
            </a:gdLst>
            <a:rect l="l" t="t" r="r" b="b"/>
            <a:pathLst>
              <a:path w="1953271" h="1274458">
                <a:moveTo>
                  <a:pt x="1953272" y="1195789"/>
                </a:moveTo>
                <a:lnTo>
                  <a:pt x="1953272" y="1274459"/>
                </a:lnTo>
                <a:lnTo>
                  <a:pt x="4174" y="86698"/>
                </a:lnTo>
                <a:lnTo>
                  <a:pt x="0" y="0"/>
                </a:lnTo>
                <a:close/>
              </a:path>
            </a:pathLst>
          </a:custGeom>
          <a:gradFill>
            <a:gsLst>
              <a:gs pos="35000">
                <a:schemeClr val="accent1">
                  <a:lumMod val="60000"/>
                  <a:lumOff val="40000"/>
                </a:schemeClr>
              </a:gs>
              <a:gs pos="100000">
                <a:schemeClr val="accent1"/>
              </a:gs>
            </a:gsLst>
            <a:lin ang="10800000" scaled="0"/>
          </a:gradFill>
          <a:ln w="32097" cap="flat">
            <a:noFill/>
            <a:miter/>
          </a:ln>
        </p:spPr>
        <p:txBody>
          <a:bodyPr vert="horz" wrap="square" lIns="91440" tIns="45720" rIns="91440" bIns="45720" rtlCol="0" anchor="ctr"/>
          <a:lstStyle/>
          <a:p>
            <a:pPr algn="l">
              <a:lnSpc>
                <a:spcPct val="120000"/>
              </a:lnSpc>
            </a:pPr>
            <a:endParaRPr kumimoji="1" lang="zh-CN" altLang="en-US"/>
          </a:p>
        </p:txBody>
      </p:sp>
      <p:sp>
        <p:nvSpPr>
          <p:cNvPr id="14" name="标题 1"/>
          <p:cNvSpPr txBox="1"/>
          <p:nvPr/>
        </p:nvSpPr>
        <p:spPr>
          <a:xfrm rot="0" flipH="0" flipV="0">
            <a:off x="7380318" y="4090004"/>
            <a:ext cx="1186476" cy="2161988"/>
          </a:xfrm>
          <a:custGeom>
            <a:avLst/>
            <a:gdLst>
              <a:gd name="connsiteX0" fmla="*/ 1186477 w 1186476"/>
              <a:gd name="connsiteY0" fmla="*/ 2161988 h 2161988"/>
              <a:gd name="connsiteX1" fmla="*/ 535600 w 1186476"/>
              <a:gd name="connsiteY1" fmla="*/ 1731068 h 2161988"/>
              <a:gd name="connsiteX2" fmla="*/ 0 w 1186476"/>
              <a:gd name="connsiteY2" fmla="*/ 0 h 2161988"/>
              <a:gd name="connsiteX3" fmla="*/ 650876 w 1186476"/>
              <a:gd name="connsiteY3" fmla="*/ 430921 h 2161988"/>
            </a:gdLst>
            <a:rect l="l" t="t" r="r" b="b"/>
            <a:pathLst>
              <a:path w="1186476" h="2161988">
                <a:moveTo>
                  <a:pt x="1186477" y="2161988"/>
                </a:moveTo>
                <a:lnTo>
                  <a:pt x="535600" y="1731068"/>
                </a:lnTo>
                <a:lnTo>
                  <a:pt x="0" y="0"/>
                </a:lnTo>
                <a:lnTo>
                  <a:pt x="650876" y="430921"/>
                </a:lnTo>
                <a:close/>
              </a:path>
            </a:pathLst>
          </a:custGeom>
          <a:gradFill>
            <a:gsLst>
              <a:gs pos="35000">
                <a:schemeClr val="accent1"/>
              </a:gs>
              <a:gs pos="100000">
                <a:schemeClr val="accent1">
                  <a:lumMod val="20000"/>
                  <a:lumOff val="80000"/>
                </a:schemeClr>
              </a:gs>
            </a:gsLst>
            <a:lin ang="10800000" scaled="0"/>
          </a:gradFill>
          <a:ln w="25400" cap="flat">
            <a:noFill/>
            <a:miter/>
          </a:ln>
          <a:effectLst/>
        </p:spPr>
        <p:txBody>
          <a:bodyPr vert="horz" wrap="square" lIns="91440" tIns="45720" rIns="91440" bIns="45720" rtlCol="0" anchor="ctr"/>
          <a:lstStyle/>
          <a:p>
            <a:pPr algn="ctr">
              <a:lnSpc>
                <a:spcPct val="120000"/>
              </a:lnSpc>
            </a:pPr>
            <a:endParaRPr kumimoji="1" lang="zh-CN" altLang="en-US"/>
          </a:p>
        </p:txBody>
      </p:sp>
      <p:sp>
        <p:nvSpPr>
          <p:cNvPr id="15" name="标题 1"/>
          <p:cNvSpPr txBox="1"/>
          <p:nvPr/>
        </p:nvSpPr>
        <p:spPr>
          <a:xfrm rot="0" flipH="0" flipV="0">
            <a:off x="3534143" y="3977618"/>
            <a:ext cx="4543933" cy="2880382"/>
          </a:xfrm>
          <a:custGeom>
            <a:avLst/>
            <a:gdLst>
              <a:gd name="connsiteX0" fmla="*/ 3893377 w 4543933"/>
              <a:gd name="connsiteY0" fmla="*/ 0 h 2880382"/>
              <a:gd name="connsiteX1" fmla="*/ 4543933 w 4543933"/>
              <a:gd name="connsiteY1" fmla="*/ 430921 h 2880382"/>
              <a:gd name="connsiteX2" fmla="*/ 988357 w 4543933"/>
              <a:gd name="connsiteY2" fmla="*/ 2880382 h 2880382"/>
              <a:gd name="connsiteX3" fmla="*/ 299230 w 4543933"/>
              <a:gd name="connsiteY3" fmla="*/ 2880382 h 2880382"/>
              <a:gd name="connsiteX4" fmla="*/ 0 w 4543933"/>
              <a:gd name="connsiteY4" fmla="*/ 2682176 h 2880382"/>
            </a:gdLst>
            <a:rect l="l" t="t" r="r" b="b"/>
            <a:pathLst>
              <a:path w="4543933" h="2880382">
                <a:moveTo>
                  <a:pt x="3893377" y="0"/>
                </a:moveTo>
                <a:lnTo>
                  <a:pt x="4543933" y="430921"/>
                </a:lnTo>
                <a:lnTo>
                  <a:pt x="988357" y="2880382"/>
                </a:lnTo>
                <a:lnTo>
                  <a:pt x="299230" y="2880382"/>
                </a:lnTo>
                <a:lnTo>
                  <a:pt x="0" y="2682176"/>
                </a:lnTo>
                <a:close/>
              </a:path>
            </a:pathLst>
          </a:custGeom>
          <a:gradFill>
            <a:gsLst>
              <a:gs pos="18000">
                <a:schemeClr val="accent1">
                  <a:lumMod val="60000"/>
                  <a:lumOff val="40000"/>
                </a:schemeClr>
              </a:gs>
              <a:gs pos="79000">
                <a:schemeClr val="accent1"/>
              </a:gs>
            </a:gsLst>
            <a:lin ang="8100000" scaled="0"/>
          </a:gradFill>
          <a:ln w="32097" cap="flat">
            <a:noFill/>
            <a:miter/>
          </a:ln>
          <a:effectLst>
            <a:outerShdw dist="889000" blurRad="635000" dir="2700000" sx="90000" sy="90000" kx="0" ky="0" algn="tl" rotWithShape="0">
              <a:schemeClr val="accent1">
                <a:alpha val="30000"/>
              </a:schemeClr>
            </a:outerShdw>
          </a:effectLst>
        </p:spPr>
        <p:txBody>
          <a:bodyPr vert="horz" wrap="square" lIns="91440" tIns="45720" rIns="91440" bIns="45720" rtlCol="0" anchor="ctr"/>
          <a:lstStyle/>
          <a:p>
            <a:pPr algn="l">
              <a:lnSpc>
                <a:spcPct val="120000"/>
              </a:lnSpc>
            </a:pPr>
            <a:endParaRPr kumimoji="1" lang="zh-CN" altLang="en-US"/>
          </a:p>
        </p:txBody>
      </p:sp>
      <p:sp>
        <p:nvSpPr>
          <p:cNvPr id="16" name="标题 1"/>
          <p:cNvSpPr txBox="1"/>
          <p:nvPr/>
        </p:nvSpPr>
        <p:spPr>
          <a:xfrm rot="0" flipH="0" flipV="0">
            <a:off x="2987625" y="5158636"/>
            <a:ext cx="1043400" cy="1699364"/>
          </a:xfrm>
          <a:custGeom>
            <a:avLst/>
            <a:gdLst>
              <a:gd name="connsiteX0" fmla="*/ 0 w 1043400"/>
              <a:gd name="connsiteY0" fmla="*/ 0 h 1699364"/>
              <a:gd name="connsiteX1" fmla="*/ 650876 w 1043400"/>
              <a:gd name="connsiteY1" fmla="*/ 430921 h 1699364"/>
              <a:gd name="connsiteX2" fmla="*/ 1043400 w 1043400"/>
              <a:gd name="connsiteY2" fmla="*/ 1699364 h 1699364"/>
              <a:gd name="connsiteX3" fmla="*/ 629330 w 1043400"/>
              <a:gd name="connsiteY3" fmla="*/ 1699364 h 1699364"/>
              <a:gd name="connsiteX4" fmla="*/ 499316 w 1043400"/>
              <a:gd name="connsiteY4" fmla="*/ 1613223 h 1699364"/>
            </a:gdLst>
            <a:rect l="l" t="t" r="r" b="b"/>
            <a:pathLst>
              <a:path w="1043400" h="1699364">
                <a:moveTo>
                  <a:pt x="0" y="0"/>
                </a:moveTo>
                <a:lnTo>
                  <a:pt x="650876" y="430921"/>
                </a:lnTo>
                <a:lnTo>
                  <a:pt x="1043400" y="1699364"/>
                </a:lnTo>
                <a:lnTo>
                  <a:pt x="629330" y="1699364"/>
                </a:lnTo>
                <a:lnTo>
                  <a:pt x="499316" y="1613223"/>
                </a:lnTo>
                <a:close/>
              </a:path>
            </a:pathLst>
          </a:custGeom>
          <a:gradFill>
            <a:gsLst>
              <a:gs pos="34000">
                <a:schemeClr val="accent1"/>
              </a:gs>
              <a:gs pos="100000">
                <a:schemeClr val="accent1">
                  <a:lumMod val="20000"/>
                  <a:lumOff val="80000"/>
                </a:schemeClr>
              </a:gs>
            </a:gsLst>
            <a:lin ang="10800000" scaled="0"/>
          </a:gradFill>
          <a:ln w="25400" cap="flat">
            <a:noFill/>
            <a:miter/>
          </a:ln>
          <a:effectLst>
            <a:outerShdw dist="635000" blurRad="635000" dir="2700000" sx="90000" sy="90000" kx="0" ky="0" algn="tl" rotWithShape="0">
              <a:schemeClr val="accent1">
                <a:alpha val="40000"/>
              </a:schemeClr>
            </a:outerShdw>
          </a:effectLst>
        </p:spPr>
        <p:txBody>
          <a:bodyPr vert="horz" wrap="square" lIns="91440" tIns="45720" rIns="91440" bIns="45720" rtlCol="0" anchor="ctr"/>
          <a:lstStyle/>
          <a:p>
            <a:pPr algn="ctr">
              <a:lnSpc>
                <a:spcPct val="120000"/>
              </a:lnSpc>
            </a:pPr>
            <a:endParaRPr kumimoji="1" lang="zh-CN" altLang="en-US"/>
          </a:p>
        </p:txBody>
      </p:sp>
      <p:sp>
        <p:nvSpPr>
          <p:cNvPr id="17" name="标题 1"/>
          <p:cNvSpPr txBox="1"/>
          <p:nvPr/>
        </p:nvSpPr>
        <p:spPr>
          <a:xfrm rot="0" flipH="0" flipV="0">
            <a:off x="405230" y="5046572"/>
            <a:ext cx="3280475" cy="1811429"/>
          </a:xfrm>
          <a:custGeom>
            <a:avLst/>
            <a:gdLst>
              <a:gd name="connsiteX0" fmla="*/ 2629599 w 3280475"/>
              <a:gd name="connsiteY0" fmla="*/ 0 h 1811429"/>
              <a:gd name="connsiteX1" fmla="*/ 3280475 w 3280475"/>
              <a:gd name="connsiteY1" fmla="*/ 430921 h 1811429"/>
              <a:gd name="connsiteX2" fmla="*/ 1276431 w 3280475"/>
              <a:gd name="connsiteY2" fmla="*/ 1811429 h 1811429"/>
              <a:gd name="connsiteX3" fmla="*/ 0 w 3280475"/>
              <a:gd name="connsiteY3" fmla="*/ 1811429 h 1811429"/>
            </a:gdLst>
            <a:rect l="l" t="t" r="r" b="b"/>
            <a:pathLst>
              <a:path w="3280475" h="1811429">
                <a:moveTo>
                  <a:pt x="2629599" y="0"/>
                </a:moveTo>
                <a:lnTo>
                  <a:pt x="3280475" y="430921"/>
                </a:lnTo>
                <a:lnTo>
                  <a:pt x="1276431" y="1811429"/>
                </a:lnTo>
                <a:lnTo>
                  <a:pt x="0" y="1811429"/>
                </a:lnTo>
                <a:close/>
              </a:path>
            </a:pathLst>
          </a:custGeom>
          <a:gradFill>
            <a:gsLst>
              <a:gs pos="23000">
                <a:schemeClr val="accent1">
                  <a:lumMod val="60000"/>
                  <a:lumOff val="40000"/>
                </a:schemeClr>
              </a:gs>
              <a:gs pos="100000">
                <a:schemeClr val="accent1">
                  <a:alpha val="0"/>
                </a:schemeClr>
              </a:gs>
            </a:gsLst>
            <a:lin ang="8100000" scaled="0"/>
          </a:gradFill>
          <a:ln w="32097" cap="flat">
            <a:noFill/>
            <a:miter/>
          </a:ln>
          <a:effectLst>
            <a:outerShdw dist="889000" blurRad="635000" dir="2700000" sx="90000" sy="90000" kx="0" ky="0" algn="tl" rotWithShape="0">
              <a:schemeClr val="accent1">
                <a:alpha val="30000"/>
              </a:schemeClr>
            </a:outerShdw>
          </a:effectLst>
        </p:spPr>
        <p:txBody>
          <a:bodyPr vert="horz" wrap="square" lIns="91440" tIns="45720" rIns="91440" bIns="45720" rtlCol="0" anchor="ctr"/>
          <a:lstStyle/>
          <a:p>
            <a:pPr algn="l">
              <a:lnSpc>
                <a:spcPct val="120000"/>
              </a:lnSpc>
            </a:pPr>
            <a:endParaRPr kumimoji="1" lang="zh-CN" altLang="en-US"/>
          </a:p>
        </p:txBody>
      </p:sp>
      <p:sp>
        <p:nvSpPr>
          <p:cNvPr id="18" name="标题 1"/>
          <p:cNvSpPr txBox="1"/>
          <p:nvPr/>
        </p:nvSpPr>
        <p:spPr>
          <a:xfrm rot="0" flipH="0" flipV="0">
            <a:off x="1681661" y="4144272"/>
            <a:ext cx="9849559" cy="2713729"/>
          </a:xfrm>
          <a:custGeom>
            <a:avLst/>
            <a:gdLst>
              <a:gd name="connsiteX0" fmla="*/ 2004044 w 9849559"/>
              <a:gd name="connsiteY0" fmla="*/ 1333221 h 2713729"/>
              <a:gd name="connsiteX1" fmla="*/ 2431056 w 9849559"/>
              <a:gd name="connsiteY1" fmla="*/ 2713729 h 2713729"/>
              <a:gd name="connsiteX2" fmla="*/ 2349365 w 9849559"/>
              <a:gd name="connsiteY2" fmla="*/ 2713729 h 2713729"/>
              <a:gd name="connsiteX3" fmla="*/ 1956842 w 9849559"/>
              <a:gd name="connsiteY3" fmla="*/ 1445286 h 2713729"/>
              <a:gd name="connsiteX4" fmla="*/ 115597 w 9849559"/>
              <a:gd name="connsiteY4" fmla="*/ 2713729 h 2713729"/>
              <a:gd name="connsiteX5" fmla="*/ 0 w 9849559"/>
              <a:gd name="connsiteY5" fmla="*/ 2713729 h 2713729"/>
              <a:gd name="connsiteX6" fmla="*/ 9829009 w 9849559"/>
              <a:gd name="connsiteY6" fmla="*/ 0 h 2713729"/>
              <a:gd name="connsiteX7" fmla="*/ 9849559 w 9849559"/>
              <a:gd name="connsiteY7" fmla="*/ 65505 h 2713729"/>
              <a:gd name="connsiteX8" fmla="*/ 6885135 w 9849559"/>
              <a:gd name="connsiteY8" fmla="*/ 2107722 h 2713729"/>
              <a:gd name="connsiteX9" fmla="*/ 6349534 w 9849559"/>
              <a:gd name="connsiteY9" fmla="*/ 376654 h 2713729"/>
              <a:gd name="connsiteX10" fmla="*/ 2957097 w 9849559"/>
              <a:gd name="connsiteY10" fmla="*/ 2713729 h 2713729"/>
              <a:gd name="connsiteX11" fmla="*/ 2840841 w 9849559"/>
              <a:gd name="connsiteY11" fmla="*/ 2713729 h 2713729"/>
              <a:gd name="connsiteX12" fmla="*/ 6396415 w 9849559"/>
              <a:gd name="connsiteY12" fmla="*/ 264268 h 2713729"/>
              <a:gd name="connsiteX13" fmla="*/ 6932015 w 9849559"/>
              <a:gd name="connsiteY13" fmla="*/ 1995336 h 2713729"/>
            </a:gdLst>
            <a:rect l="l" t="t" r="r" b="b"/>
            <a:pathLst>
              <a:path w="9849559" h="2713729">
                <a:moveTo>
                  <a:pt x="2004044" y="1333221"/>
                </a:moveTo>
                <a:lnTo>
                  <a:pt x="2431056" y="2713729"/>
                </a:lnTo>
                <a:lnTo>
                  <a:pt x="2349365" y="2713729"/>
                </a:lnTo>
                <a:lnTo>
                  <a:pt x="1956842" y="1445286"/>
                </a:lnTo>
                <a:lnTo>
                  <a:pt x="115597" y="2713729"/>
                </a:lnTo>
                <a:lnTo>
                  <a:pt x="0" y="2713729"/>
                </a:lnTo>
                <a:close/>
                <a:moveTo>
                  <a:pt x="9829009" y="0"/>
                </a:moveTo>
                <a:lnTo>
                  <a:pt x="9849559" y="65505"/>
                </a:lnTo>
                <a:lnTo>
                  <a:pt x="6885135" y="2107722"/>
                </a:lnTo>
                <a:lnTo>
                  <a:pt x="6349534" y="376654"/>
                </a:lnTo>
                <a:lnTo>
                  <a:pt x="2957097" y="2713729"/>
                </a:lnTo>
                <a:lnTo>
                  <a:pt x="2840841" y="2713729"/>
                </a:lnTo>
                <a:lnTo>
                  <a:pt x="6396415" y="264268"/>
                </a:lnTo>
                <a:lnTo>
                  <a:pt x="6932015" y="1995336"/>
                </a:lnTo>
                <a:close/>
              </a:path>
            </a:pathLst>
          </a:custGeom>
          <a:gradFill>
            <a:gsLst>
              <a:gs pos="2000">
                <a:schemeClr val="accent1"/>
              </a:gs>
              <a:gs pos="100000">
                <a:schemeClr val="accent1">
                  <a:lumMod val="20000"/>
                  <a:lumOff val="80000"/>
                </a:schemeClr>
              </a:gs>
            </a:gsLst>
            <a:lin ang="10800000" scaled="0"/>
          </a:gradFill>
          <a:ln w="32097" cap="flat">
            <a:noFill/>
            <a:miter/>
          </a:ln>
        </p:spPr>
        <p:txBody>
          <a:bodyPr vert="horz" wrap="square" lIns="91440" tIns="45720" rIns="91440" bIns="45720" rtlCol="0" anchor="ctr"/>
          <a:lstStyle/>
          <a:p>
            <a:pPr algn="l">
              <a:lnSpc>
                <a:spcPct val="120000"/>
              </a:lnSpc>
            </a:pPr>
            <a:endParaRPr kumimoji="1" lang="zh-CN" altLang="en-US"/>
          </a:p>
        </p:txBody>
      </p:sp>
      <p:sp>
        <p:nvSpPr>
          <p:cNvPr id="19" name="标题 1"/>
          <p:cNvSpPr txBox="1"/>
          <p:nvPr/>
        </p:nvSpPr>
        <p:spPr>
          <a:xfrm rot="0" flipH="0" flipV="0">
            <a:off x="9660793" y="3400596"/>
            <a:ext cx="2272126" cy="1514643"/>
          </a:xfrm>
          <a:custGeom>
            <a:avLst/>
            <a:gdLst>
              <a:gd name="connsiteX0" fmla="*/ 0 w 2272126"/>
              <a:gd name="connsiteY0" fmla="*/ 318856 h 1514643"/>
              <a:gd name="connsiteX1" fmla="*/ 1953272 w 2272126"/>
              <a:gd name="connsiteY1" fmla="*/ 1514644 h 1514643"/>
              <a:gd name="connsiteX2" fmla="*/ 2272127 w 2272126"/>
              <a:gd name="connsiteY2" fmla="*/ 0 h 1514643"/>
            </a:gdLst>
            <a:rect l="l" t="t" r="r" b="b"/>
            <a:pathLst>
              <a:path w="2272126" h="1514643">
                <a:moveTo>
                  <a:pt x="0" y="318856"/>
                </a:moveTo>
                <a:lnTo>
                  <a:pt x="1953272" y="1514644"/>
                </a:lnTo>
                <a:lnTo>
                  <a:pt x="2272127" y="0"/>
                </a:lnTo>
                <a:close/>
              </a:path>
            </a:pathLst>
          </a:custGeom>
          <a:gradFill>
            <a:gsLst>
              <a:gs pos="0">
                <a:schemeClr val="accent1">
                  <a:lumMod val="60000"/>
                  <a:lumOff val="40000"/>
                </a:schemeClr>
              </a:gs>
              <a:gs pos="79000">
                <a:schemeClr val="accent1"/>
              </a:gs>
            </a:gsLst>
            <a:lin ang="8100000" scaled="0"/>
          </a:gradFill>
          <a:ln w="32097" cap="flat">
            <a:noFill/>
            <a:miter/>
          </a:ln>
          <a:effectLst>
            <a:outerShdw dist="889000" blurRad="635000" dir="2700000" sx="90000" sy="90000" kx="0" ky="0" algn="tl" rotWithShape="0">
              <a:schemeClr val="accent1">
                <a:alpha val="30000"/>
              </a:schemeClr>
            </a:outerShdw>
          </a:effectLst>
        </p:spPr>
        <p:txBody>
          <a:bodyPr vert="horz" wrap="square" lIns="91440" tIns="45720" rIns="91440" bIns="45720" rtlCol="0" anchor="ctr"/>
          <a:lstStyle/>
          <a:p>
            <a:pPr algn="l">
              <a:lnSpc>
                <a:spcPct val="120000"/>
              </a:lnSpc>
            </a:pPr>
            <a:endParaRPr kumimoji="1" lang="zh-CN" altLang="en-US"/>
          </a:p>
        </p:txBody>
      </p:sp>
      <p:sp>
        <p:nvSpPr>
          <p:cNvPr id="20" name="标题 1"/>
          <p:cNvSpPr txBox="1"/>
          <p:nvPr/>
        </p:nvSpPr>
        <p:spPr>
          <a:xfrm rot="0" flipH="0" flipV="0">
            <a:off x="11614064" y="3400596"/>
            <a:ext cx="318855" cy="1593314"/>
          </a:xfrm>
          <a:custGeom>
            <a:avLst/>
            <a:gdLst>
              <a:gd name="connsiteX0" fmla="*/ 318855 w 318855"/>
              <a:gd name="connsiteY0" fmla="*/ 0 h 1593314"/>
              <a:gd name="connsiteX1" fmla="*/ 312433 w 318855"/>
              <a:gd name="connsiteY1" fmla="*/ 96331 h 1593314"/>
              <a:gd name="connsiteX2" fmla="*/ 0 w 318855"/>
              <a:gd name="connsiteY2" fmla="*/ 1593314 h 1593314"/>
              <a:gd name="connsiteX3" fmla="*/ 0 w 318855"/>
              <a:gd name="connsiteY3" fmla="*/ 1514644 h 1593314"/>
            </a:gdLst>
            <a:rect l="l" t="t" r="r" b="b"/>
            <a:pathLst>
              <a:path w="318855" h="1593314">
                <a:moveTo>
                  <a:pt x="318855" y="0"/>
                </a:moveTo>
                <a:lnTo>
                  <a:pt x="312433" y="96331"/>
                </a:lnTo>
                <a:lnTo>
                  <a:pt x="0" y="1593314"/>
                </a:lnTo>
                <a:lnTo>
                  <a:pt x="0" y="1514644"/>
                </a:lnTo>
                <a:close/>
              </a:path>
            </a:pathLst>
          </a:custGeom>
          <a:gradFill>
            <a:gsLst>
              <a:gs pos="35000">
                <a:schemeClr val="accent1">
                  <a:lumMod val="60000"/>
                  <a:lumOff val="40000"/>
                </a:schemeClr>
              </a:gs>
              <a:gs pos="100000">
                <a:schemeClr val="accent1"/>
              </a:gs>
            </a:gsLst>
            <a:lin ang="10800000" scaled="0"/>
          </a:gradFill>
          <a:ln w="32097" cap="flat">
            <a:noFill/>
            <a:miter/>
          </a:ln>
        </p:spPr>
        <p:txBody>
          <a:bodyPr vert="horz" wrap="square" lIns="91440" tIns="45720" rIns="91440" bIns="45720" rtlCol="0" anchor="ctr"/>
          <a:lstStyle/>
          <a:p>
            <a:pPr algn="l">
              <a:lnSpc>
                <a:spcPct val="120000"/>
              </a:lnSpc>
            </a:pPr>
            <a:endParaRPr kumimoji="1" lang="zh-CN" altLang="en-US"/>
          </a:p>
        </p:txBody>
      </p:sp>
      <p:sp>
        <p:nvSpPr>
          <p:cNvPr id="21" name="标题 1"/>
          <p:cNvSpPr txBox="1"/>
          <p:nvPr/>
        </p:nvSpPr>
        <p:spPr>
          <a:xfrm rot="0" flipH="0" flipV="0">
            <a:off x="1494859" y="2154455"/>
            <a:ext cx="4640547" cy="571443"/>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分析内容</a:t>
            </a:r>
            <a:endParaRPr kumimoji="1" lang="zh-CN" altLang="en-US"/>
          </a:p>
        </p:txBody>
      </p:sp>
      <p:sp>
        <p:nvSpPr>
          <p:cNvPr id="22" name="标题 1"/>
          <p:cNvSpPr txBox="1"/>
          <p:nvPr/>
        </p:nvSpPr>
        <p:spPr>
          <a:xfrm rot="0" flipH="0" flipV="0">
            <a:off x="6615389" y="1130300"/>
            <a:ext cx="4640547" cy="571443"/>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D59108">
                    <a:alpha val="100000"/>
                  </a:srgbClr>
                </a:solidFill>
                <a:latin typeface="Source Han Sans CN Bold Bold"/>
                <a:ea typeface="Source Han Sans CN Bold Bold"/>
                <a:cs typeface="Source Han Sans CN Bold Bold"/>
              </a:rPr>
              <a:t>分析目的</a:t>
            </a:r>
            <a:endParaRPr kumimoji="1" lang="zh-CN" altLang="en-US"/>
          </a:p>
        </p:txBody>
      </p:sp>
      <p:cxnSp>
        <p:nvCxnSpPr>
          <p:cNvPr id="23"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4"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案例分析</a:t>
            </a:r>
            <a:endParaRPr kumimoji="1" lang="zh-CN" altLang="en-US"/>
          </a:p>
        </p:txBody>
      </p:sp>
      <p:sp>
        <p:nvSpPr>
          <p:cNvPr id="25"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6"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6464" y="159488"/>
            <a:ext cx="11879073" cy="6539024"/>
          </a:xfrm>
          <a:prstGeom prst="roundRect">
            <a:avLst>
              <a:gd name="adj" fmla="val 527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0" y="1289051"/>
            <a:ext cx="6096000" cy="1926226"/>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096000" y="1289051"/>
            <a:ext cx="6096000" cy="1926226"/>
          </a:xfrm>
          <a:prstGeom prst="rect">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2671482" y="1594694"/>
            <a:ext cx="753036" cy="753036"/>
          </a:xfrm>
          <a:prstGeom prst="ellipse">
            <a:avLst/>
          </a:prstGeom>
          <a:gradFill>
            <a:gsLst>
              <a:gs pos="0">
                <a:schemeClr val="bg1">
                  <a:lumMod val="100000"/>
                  <a:alpha val="0"/>
                </a:schemeClr>
              </a:gs>
              <a:gs pos="100000">
                <a:schemeClr val="bg1"/>
              </a:gs>
            </a:gsLst>
            <a:lin ang="135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2907819" y="1831031"/>
            <a:ext cx="280362" cy="280362"/>
          </a:xfrm>
          <a:custGeom>
            <a:avLst/>
            <a:gdLst>
              <a:gd name="connsiteX0" fmla="*/ 1163193 w 1872552"/>
              <a:gd name="connsiteY0" fmla="*/ 1008682 h 1853550"/>
              <a:gd name="connsiteX1" fmla="*/ 1670113 w 1872552"/>
              <a:gd name="connsiteY1" fmla="*/ 1008682 h 1853550"/>
              <a:gd name="connsiteX2" fmla="*/ 1839277 w 1872552"/>
              <a:gd name="connsiteY2" fmla="*/ 1177465 h 1853550"/>
              <a:gd name="connsiteX3" fmla="*/ 1839277 w 1872552"/>
              <a:gd name="connsiteY3" fmla="*/ 1684195 h 1853550"/>
              <a:gd name="connsiteX4" fmla="*/ 1670113 w 1872552"/>
              <a:gd name="connsiteY4" fmla="*/ 1853550 h 1853550"/>
              <a:gd name="connsiteX5" fmla="*/ 1163193 w 1872552"/>
              <a:gd name="connsiteY5" fmla="*/ 1853550 h 1853550"/>
              <a:gd name="connsiteX6" fmla="*/ 993838 w 1872552"/>
              <a:gd name="connsiteY6" fmla="*/ 1684195 h 1853550"/>
              <a:gd name="connsiteX7" fmla="*/ 993838 w 1872552"/>
              <a:gd name="connsiteY7" fmla="*/ 1177465 h 1853550"/>
              <a:gd name="connsiteX8" fmla="*/ 1163193 w 1872552"/>
              <a:gd name="connsiteY8" fmla="*/ 1008682 h 1853550"/>
              <a:gd name="connsiteX9" fmla="*/ 169355 w 1872552"/>
              <a:gd name="connsiteY9" fmla="*/ 1008682 h 1853550"/>
              <a:gd name="connsiteX10" fmla="*/ 676275 w 1872552"/>
              <a:gd name="connsiteY10" fmla="*/ 1008682 h 1853550"/>
              <a:gd name="connsiteX11" fmla="*/ 845439 w 1872552"/>
              <a:gd name="connsiteY11" fmla="*/ 1177465 h 1853550"/>
              <a:gd name="connsiteX12" fmla="*/ 845439 w 1872552"/>
              <a:gd name="connsiteY12" fmla="*/ 1684195 h 1853550"/>
              <a:gd name="connsiteX13" fmla="*/ 676275 w 1872552"/>
              <a:gd name="connsiteY13" fmla="*/ 1853550 h 1853550"/>
              <a:gd name="connsiteX14" fmla="*/ 169355 w 1872552"/>
              <a:gd name="connsiteY14" fmla="*/ 1853550 h 1853550"/>
              <a:gd name="connsiteX15" fmla="*/ 0 w 1872552"/>
              <a:gd name="connsiteY15" fmla="*/ 1684195 h 1853550"/>
              <a:gd name="connsiteX16" fmla="*/ 0 w 1872552"/>
              <a:gd name="connsiteY16" fmla="*/ 1177465 h 1853550"/>
              <a:gd name="connsiteX17" fmla="*/ 169355 w 1872552"/>
              <a:gd name="connsiteY17" fmla="*/ 1008682 h 1853550"/>
              <a:gd name="connsiteX18" fmla="*/ 169355 w 1872552"/>
              <a:gd name="connsiteY18" fmla="*/ 33514 h 1853550"/>
              <a:gd name="connsiteX19" fmla="*/ 676275 w 1872552"/>
              <a:gd name="connsiteY19" fmla="*/ 33514 h 1853550"/>
              <a:gd name="connsiteX20" fmla="*/ 845439 w 1872552"/>
              <a:gd name="connsiteY20" fmla="*/ 202297 h 1853550"/>
              <a:gd name="connsiteX21" fmla="*/ 845439 w 1872552"/>
              <a:gd name="connsiteY21" fmla="*/ 709027 h 1853550"/>
              <a:gd name="connsiteX22" fmla="*/ 676275 w 1872552"/>
              <a:gd name="connsiteY22" fmla="*/ 878382 h 1853550"/>
              <a:gd name="connsiteX23" fmla="*/ 169355 w 1872552"/>
              <a:gd name="connsiteY23" fmla="*/ 878382 h 1853550"/>
              <a:gd name="connsiteX24" fmla="*/ 0 w 1872552"/>
              <a:gd name="connsiteY24" fmla="*/ 709027 h 1853550"/>
              <a:gd name="connsiteX25" fmla="*/ 0 w 1872552"/>
              <a:gd name="connsiteY25" fmla="*/ 202297 h 1853550"/>
              <a:gd name="connsiteX26" fmla="*/ 169355 w 1872552"/>
              <a:gd name="connsiteY26" fmla="*/ 33514 h 1853550"/>
              <a:gd name="connsiteX27" fmla="*/ 1416605 w 1872552"/>
              <a:gd name="connsiteY27" fmla="*/ 0 h 1853550"/>
              <a:gd name="connsiteX28" fmla="*/ 1474183 w 1872552"/>
              <a:gd name="connsiteY28" fmla="*/ 23846 h 1853550"/>
              <a:gd name="connsiteX29" fmla="*/ 1848706 w 1872552"/>
              <a:gd name="connsiteY29" fmla="*/ 398369 h 1853550"/>
              <a:gd name="connsiteX30" fmla="*/ 1848706 w 1872552"/>
              <a:gd name="connsiteY30" fmla="*/ 513526 h 1853550"/>
              <a:gd name="connsiteX31" fmla="*/ 1474183 w 1872552"/>
              <a:gd name="connsiteY31" fmla="*/ 888049 h 1853550"/>
              <a:gd name="connsiteX32" fmla="*/ 1359026 w 1872552"/>
              <a:gd name="connsiteY32" fmla="*/ 888049 h 1853550"/>
              <a:gd name="connsiteX33" fmla="*/ 984408 w 1872552"/>
              <a:gd name="connsiteY33" fmla="*/ 513526 h 1853550"/>
              <a:gd name="connsiteX34" fmla="*/ 984408 w 1872552"/>
              <a:gd name="connsiteY34" fmla="*/ 398369 h 1853550"/>
              <a:gd name="connsiteX35" fmla="*/ 1359026 w 1872552"/>
              <a:gd name="connsiteY35" fmla="*/ 23846 h 1853550"/>
              <a:gd name="connsiteX36" fmla="*/ 1416605 w 1872552"/>
              <a:gd name="connsiteY36" fmla="*/ 0 h 1853550"/>
            </a:gdLst>
            <a:rect l="l" t="t" r="r" b="b"/>
            <a:pathLst>
              <a:path w="1872552" h="1853550">
                <a:moveTo>
                  <a:pt x="1163193" y="1008682"/>
                </a:moveTo>
                <a:lnTo>
                  <a:pt x="1670113" y="1008682"/>
                </a:lnTo>
                <a:cubicBezTo>
                  <a:pt x="1763348" y="1008786"/>
                  <a:pt x="1838963" y="1084230"/>
                  <a:pt x="1839277" y="1177465"/>
                </a:cubicBezTo>
                <a:lnTo>
                  <a:pt x="1839277" y="1684195"/>
                </a:lnTo>
                <a:cubicBezTo>
                  <a:pt x="1839277" y="1777652"/>
                  <a:pt x="1763570" y="1853445"/>
                  <a:pt x="1670113" y="1853550"/>
                </a:cubicBezTo>
                <a:lnTo>
                  <a:pt x="1163193" y="1853550"/>
                </a:lnTo>
                <a:cubicBezTo>
                  <a:pt x="1069661" y="1853550"/>
                  <a:pt x="993838" y="1777727"/>
                  <a:pt x="993838" y="1684195"/>
                </a:cubicBezTo>
                <a:lnTo>
                  <a:pt x="993838" y="1177465"/>
                </a:lnTo>
                <a:cubicBezTo>
                  <a:pt x="994153" y="1084156"/>
                  <a:pt x="1069883" y="1008681"/>
                  <a:pt x="1163193" y="1008682"/>
                </a:cubicBezTo>
                <a:close/>
                <a:moveTo>
                  <a:pt x="169355" y="1008682"/>
                </a:moveTo>
                <a:lnTo>
                  <a:pt x="676275" y="1008682"/>
                </a:lnTo>
                <a:cubicBezTo>
                  <a:pt x="769510" y="1008786"/>
                  <a:pt x="845125" y="1084230"/>
                  <a:pt x="845439" y="1177465"/>
                </a:cubicBezTo>
                <a:lnTo>
                  <a:pt x="845439" y="1684195"/>
                </a:lnTo>
                <a:cubicBezTo>
                  <a:pt x="845439" y="1777652"/>
                  <a:pt x="769732" y="1853445"/>
                  <a:pt x="676275" y="1853550"/>
                </a:cubicBezTo>
                <a:lnTo>
                  <a:pt x="169355" y="1853550"/>
                </a:lnTo>
                <a:cubicBezTo>
                  <a:pt x="75823" y="1853550"/>
                  <a:pt x="0" y="1777727"/>
                  <a:pt x="0" y="1684195"/>
                </a:cubicBezTo>
                <a:lnTo>
                  <a:pt x="0" y="1177465"/>
                </a:lnTo>
                <a:cubicBezTo>
                  <a:pt x="315" y="1084156"/>
                  <a:pt x="76045" y="1008681"/>
                  <a:pt x="169355" y="1008682"/>
                </a:cubicBezTo>
                <a:close/>
                <a:moveTo>
                  <a:pt x="169355" y="33514"/>
                </a:moveTo>
                <a:lnTo>
                  <a:pt x="676275" y="33514"/>
                </a:lnTo>
                <a:cubicBezTo>
                  <a:pt x="769510" y="33618"/>
                  <a:pt x="845125" y="109062"/>
                  <a:pt x="845439" y="202297"/>
                </a:cubicBezTo>
                <a:lnTo>
                  <a:pt x="845439" y="709027"/>
                </a:lnTo>
                <a:cubicBezTo>
                  <a:pt x="845439" y="802484"/>
                  <a:pt x="769732" y="878277"/>
                  <a:pt x="676275" y="878382"/>
                </a:cubicBezTo>
                <a:lnTo>
                  <a:pt x="169355" y="878382"/>
                </a:lnTo>
                <a:cubicBezTo>
                  <a:pt x="75823" y="878382"/>
                  <a:pt x="0" y="802559"/>
                  <a:pt x="0" y="709027"/>
                </a:cubicBezTo>
                <a:lnTo>
                  <a:pt x="0" y="202297"/>
                </a:lnTo>
                <a:cubicBezTo>
                  <a:pt x="315" y="108988"/>
                  <a:pt x="76045" y="33513"/>
                  <a:pt x="169355" y="33514"/>
                </a:cubicBezTo>
                <a:close/>
                <a:moveTo>
                  <a:pt x="1416605" y="0"/>
                </a:moveTo>
                <a:cubicBezTo>
                  <a:pt x="1437443" y="0"/>
                  <a:pt x="1458281" y="7948"/>
                  <a:pt x="1474183" y="23846"/>
                </a:cubicBezTo>
                <a:lnTo>
                  <a:pt x="1848706" y="398369"/>
                </a:lnTo>
                <a:cubicBezTo>
                  <a:pt x="1880501" y="430171"/>
                  <a:pt x="1880501" y="481724"/>
                  <a:pt x="1848706" y="513526"/>
                </a:cubicBezTo>
                <a:lnTo>
                  <a:pt x="1474183" y="888049"/>
                </a:lnTo>
                <a:cubicBezTo>
                  <a:pt x="1442379" y="919843"/>
                  <a:pt x="1390830" y="919843"/>
                  <a:pt x="1359026" y="888049"/>
                </a:cubicBezTo>
                <a:lnTo>
                  <a:pt x="984408" y="513526"/>
                </a:lnTo>
                <a:cubicBezTo>
                  <a:pt x="952613" y="481724"/>
                  <a:pt x="952613" y="430171"/>
                  <a:pt x="984408" y="398369"/>
                </a:cubicBezTo>
                <a:lnTo>
                  <a:pt x="1359026" y="23846"/>
                </a:lnTo>
                <a:cubicBezTo>
                  <a:pt x="1374928" y="7948"/>
                  <a:pt x="1395766" y="0"/>
                  <a:pt x="1416605" y="0"/>
                </a:cubicBezTo>
                <a:close/>
              </a:path>
            </a:pathLst>
          </a:custGeom>
          <a:solidFill>
            <a:schemeClr val="bg1"/>
          </a:solidFill>
          <a:ln w="9525" cap="flat">
            <a:noFill/>
            <a:miter/>
          </a:ln>
        </p:spPr>
        <p:txBody>
          <a:bodyPr vert="horz" wrap="square" lIns="91440" tIns="45720" rIns="91440" bIns="45720" rtlCol="0" anchor="ctr"/>
          <a:lstStyle/>
          <a:p>
            <a:pPr algn="l">
              <a:lnSpc>
                <a:spcPct val="100000"/>
              </a:lnSpc>
            </a:pPr>
            <a:endParaRPr kumimoji="1" lang="zh-CN" altLang="en-US"/>
          </a:p>
        </p:txBody>
      </p:sp>
      <p:sp>
        <p:nvSpPr>
          <p:cNvPr id="10" name="标题 1"/>
          <p:cNvSpPr txBox="1"/>
          <p:nvPr/>
        </p:nvSpPr>
        <p:spPr>
          <a:xfrm rot="0" flipH="0" flipV="0">
            <a:off x="8767482" y="1594694"/>
            <a:ext cx="753036" cy="753036"/>
          </a:xfrm>
          <a:prstGeom prst="ellipse">
            <a:avLst/>
          </a:prstGeom>
          <a:gradFill>
            <a:gsLst>
              <a:gs pos="0">
                <a:schemeClr val="bg1">
                  <a:lumMod val="100000"/>
                  <a:alpha val="0"/>
                </a:schemeClr>
              </a:gs>
              <a:gs pos="100000">
                <a:schemeClr val="bg1"/>
              </a:gs>
            </a:gsLst>
            <a:lin ang="135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9003819" y="1836519"/>
            <a:ext cx="280362" cy="280362"/>
          </a:xfrm>
          <a:custGeom>
            <a:avLst/>
            <a:gdLst>
              <a:gd name="connsiteX0" fmla="*/ 438553 w 720000"/>
              <a:gd name="connsiteY0" fmla="*/ 189601 h 720000"/>
              <a:gd name="connsiteX1" fmla="*/ 503636 w 720000"/>
              <a:gd name="connsiteY1" fmla="*/ 216365 h 720000"/>
              <a:gd name="connsiteX2" fmla="*/ 503636 w 720000"/>
              <a:gd name="connsiteY2" fmla="*/ 346445 h 720000"/>
              <a:gd name="connsiteX3" fmla="*/ 362260 w 720000"/>
              <a:gd name="connsiteY3" fmla="*/ 487907 h 720000"/>
              <a:gd name="connsiteX4" fmla="*/ 191861 w 720000"/>
              <a:gd name="connsiteY4" fmla="*/ 528226 h 720000"/>
              <a:gd name="connsiteX5" fmla="*/ 232180 w 720000"/>
              <a:gd name="connsiteY5" fmla="*/ 357827 h 720000"/>
              <a:gd name="connsiteX6" fmla="*/ 373556 w 720000"/>
              <a:gd name="connsiteY6" fmla="*/ 216452 h 720000"/>
              <a:gd name="connsiteX7" fmla="*/ 438553 w 720000"/>
              <a:gd name="connsiteY7" fmla="*/ 189601 h 720000"/>
              <a:gd name="connsiteX8" fmla="*/ 438553 w 720000"/>
              <a:gd name="connsiteY8" fmla="*/ 141636 h 720000"/>
              <a:gd name="connsiteX9" fmla="*/ 339581 w 720000"/>
              <a:gd name="connsiteY9" fmla="*/ 182476 h 720000"/>
              <a:gd name="connsiteX10" fmla="*/ 198205 w 720000"/>
              <a:gd name="connsiteY10" fmla="*/ 323852 h 720000"/>
              <a:gd name="connsiteX11" fmla="*/ 141637 w 720000"/>
              <a:gd name="connsiteY11" fmla="*/ 578364 h 720000"/>
              <a:gd name="connsiteX12" fmla="*/ 396149 w 720000"/>
              <a:gd name="connsiteY12" fmla="*/ 521796 h 720000"/>
              <a:gd name="connsiteX13" fmla="*/ 537524 w 720000"/>
              <a:gd name="connsiteY13" fmla="*/ 380420 h 720000"/>
              <a:gd name="connsiteX14" fmla="*/ 537524 w 720000"/>
              <a:gd name="connsiteY14" fmla="*/ 182476 h 720000"/>
              <a:gd name="connsiteX15" fmla="*/ 438553 w 720000"/>
              <a:gd name="connsiteY15" fmla="*/ 141636 h 720000"/>
              <a:gd name="connsiteX16" fmla="*/ 120000 w 720000"/>
              <a:gd name="connsiteY16" fmla="*/ 0 h 720000"/>
              <a:gd name="connsiteX17" fmla="*/ 600000 w 720000"/>
              <a:gd name="connsiteY17" fmla="*/ 0 h 720000"/>
              <a:gd name="connsiteX18" fmla="*/ 720000 w 720000"/>
              <a:gd name="connsiteY18" fmla="*/ 120000 h 720000"/>
              <a:gd name="connsiteX19" fmla="*/ 720000 w 720000"/>
              <a:gd name="connsiteY19" fmla="*/ 600000 h 720000"/>
              <a:gd name="connsiteX20" fmla="*/ 600000 w 720000"/>
              <a:gd name="connsiteY20" fmla="*/ 720000 h 720000"/>
              <a:gd name="connsiteX21" fmla="*/ 120000 w 720000"/>
              <a:gd name="connsiteY21" fmla="*/ 720000 h 720000"/>
              <a:gd name="connsiteX22" fmla="*/ 0 w 720000"/>
              <a:gd name="connsiteY22" fmla="*/ 600000 h 720000"/>
              <a:gd name="connsiteX23" fmla="*/ 0 w 720000"/>
              <a:gd name="connsiteY23" fmla="*/ 120000 h 720000"/>
              <a:gd name="connsiteX24" fmla="*/ 120000 w 720000"/>
              <a:gd name="connsiteY24" fmla="*/ 0 h 720000"/>
            </a:gdLst>
            <a:rect l="l" t="t" r="r" b="b"/>
            <a:pathLst>
              <a:path w="720000" h="720000">
                <a:moveTo>
                  <a:pt x="438553" y="189601"/>
                </a:moveTo>
                <a:cubicBezTo>
                  <a:pt x="463230" y="189601"/>
                  <a:pt x="486344" y="199073"/>
                  <a:pt x="503636" y="216365"/>
                </a:cubicBezTo>
                <a:cubicBezTo>
                  <a:pt x="539523" y="252252"/>
                  <a:pt x="539523" y="310557"/>
                  <a:pt x="503636" y="346445"/>
                </a:cubicBezTo>
                <a:lnTo>
                  <a:pt x="362260" y="487907"/>
                </a:lnTo>
                <a:cubicBezTo>
                  <a:pt x="342622" y="507545"/>
                  <a:pt x="266503" y="522665"/>
                  <a:pt x="191861" y="528226"/>
                </a:cubicBezTo>
                <a:cubicBezTo>
                  <a:pt x="197336" y="453584"/>
                  <a:pt x="212456" y="377465"/>
                  <a:pt x="232180" y="357827"/>
                </a:cubicBezTo>
                <a:lnTo>
                  <a:pt x="373556" y="216452"/>
                </a:lnTo>
                <a:cubicBezTo>
                  <a:pt x="390761" y="199073"/>
                  <a:pt x="413875" y="189601"/>
                  <a:pt x="438553" y="189601"/>
                </a:cubicBezTo>
                <a:close/>
                <a:moveTo>
                  <a:pt x="438553" y="141636"/>
                </a:moveTo>
                <a:cubicBezTo>
                  <a:pt x="402666" y="141636"/>
                  <a:pt x="366778" y="155278"/>
                  <a:pt x="339581" y="182476"/>
                </a:cubicBezTo>
                <a:lnTo>
                  <a:pt x="198205" y="323852"/>
                </a:lnTo>
                <a:cubicBezTo>
                  <a:pt x="143723" y="378335"/>
                  <a:pt x="141637" y="578364"/>
                  <a:pt x="141637" y="578364"/>
                </a:cubicBezTo>
                <a:cubicBezTo>
                  <a:pt x="141637" y="578364"/>
                  <a:pt x="341753" y="576278"/>
                  <a:pt x="396149" y="521796"/>
                </a:cubicBezTo>
                <a:lnTo>
                  <a:pt x="537524" y="380420"/>
                </a:lnTo>
                <a:cubicBezTo>
                  <a:pt x="592007" y="325938"/>
                  <a:pt x="592007" y="236872"/>
                  <a:pt x="537524" y="182476"/>
                </a:cubicBezTo>
                <a:cubicBezTo>
                  <a:pt x="510327" y="155191"/>
                  <a:pt x="474440" y="141636"/>
                  <a:pt x="438553" y="141636"/>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411790" y="2669833"/>
            <a:ext cx="5272421" cy="3320833"/>
          </a:xfrm>
          <a:prstGeom prst="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411000" y="5617307"/>
            <a:ext cx="5274000" cy="373359"/>
          </a:xfrm>
          <a:custGeom>
            <a:avLst/>
            <a:gdLst>
              <a:gd name="connsiteX0" fmla="*/ 2718000 w 2718000"/>
              <a:gd name="connsiteY0" fmla="*/ 0 h 373359"/>
              <a:gd name="connsiteX1" fmla="*/ 2718000 w 2718000"/>
              <a:gd name="connsiteY1" fmla="*/ 373359 h 373359"/>
              <a:gd name="connsiteX2" fmla="*/ 0 w 2718000"/>
              <a:gd name="connsiteY2" fmla="*/ 373359 h 373359"/>
              <a:gd name="connsiteX3" fmla="*/ 0 w 2718000"/>
              <a:gd name="connsiteY3" fmla="*/ 225822 h 373359"/>
              <a:gd name="connsiteX4" fmla="*/ 316103 w 2718000"/>
              <a:gd name="connsiteY4" fmla="*/ 244079 h 373359"/>
              <a:gd name="connsiteX5" fmla="*/ 673919 w 2718000"/>
              <a:gd name="connsiteY5" fmla="*/ 250916 h 373359"/>
              <a:gd name="connsiteX6" fmla="*/ 2630589 w 2718000"/>
              <a:gd name="connsiteY6" fmla="*/ 24736 h 373359"/>
            </a:gdLst>
            <a:rect l="l" t="t" r="r" b="b"/>
            <a:pathLst>
              <a:path w="2718000" h="373359">
                <a:moveTo>
                  <a:pt x="2718000" y="0"/>
                </a:moveTo>
                <a:lnTo>
                  <a:pt x="2718000" y="373359"/>
                </a:lnTo>
                <a:lnTo>
                  <a:pt x="0" y="373359"/>
                </a:lnTo>
                <a:lnTo>
                  <a:pt x="0" y="225822"/>
                </a:lnTo>
                <a:lnTo>
                  <a:pt x="316103" y="244079"/>
                </a:lnTo>
                <a:cubicBezTo>
                  <a:pt x="433750" y="248600"/>
                  <a:pt x="553120" y="250916"/>
                  <a:pt x="673919" y="250916"/>
                </a:cubicBezTo>
                <a:cubicBezTo>
                  <a:pt x="1398714" y="250916"/>
                  <a:pt x="2072046" y="167534"/>
                  <a:pt x="2630589" y="24736"/>
                </a:cubicBezTo>
                <a:close/>
              </a:path>
            </a:pathLst>
          </a:cu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507790" y="2669833"/>
            <a:ext cx="5272421" cy="3320833"/>
          </a:xfrm>
          <a:prstGeom prst="rect">
            <a:avLst/>
          </a:prstGeom>
          <a:solidFill>
            <a:schemeClr val="bg1"/>
          </a:solid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6507000" y="5617307"/>
            <a:ext cx="5274000" cy="373359"/>
          </a:xfrm>
          <a:custGeom>
            <a:avLst/>
            <a:gdLst>
              <a:gd name="connsiteX0" fmla="*/ 2718000 w 2718000"/>
              <a:gd name="connsiteY0" fmla="*/ 0 h 373359"/>
              <a:gd name="connsiteX1" fmla="*/ 2718000 w 2718000"/>
              <a:gd name="connsiteY1" fmla="*/ 373359 h 373359"/>
              <a:gd name="connsiteX2" fmla="*/ 0 w 2718000"/>
              <a:gd name="connsiteY2" fmla="*/ 373359 h 373359"/>
              <a:gd name="connsiteX3" fmla="*/ 0 w 2718000"/>
              <a:gd name="connsiteY3" fmla="*/ 225822 h 373359"/>
              <a:gd name="connsiteX4" fmla="*/ 316103 w 2718000"/>
              <a:gd name="connsiteY4" fmla="*/ 244079 h 373359"/>
              <a:gd name="connsiteX5" fmla="*/ 673919 w 2718000"/>
              <a:gd name="connsiteY5" fmla="*/ 250916 h 373359"/>
              <a:gd name="connsiteX6" fmla="*/ 2630589 w 2718000"/>
              <a:gd name="connsiteY6" fmla="*/ 24736 h 373359"/>
            </a:gdLst>
            <a:rect l="l" t="t" r="r" b="b"/>
            <a:pathLst>
              <a:path w="2718000" h="373359">
                <a:moveTo>
                  <a:pt x="2718000" y="0"/>
                </a:moveTo>
                <a:lnTo>
                  <a:pt x="2718000" y="373359"/>
                </a:lnTo>
                <a:lnTo>
                  <a:pt x="0" y="373359"/>
                </a:lnTo>
                <a:lnTo>
                  <a:pt x="0" y="225822"/>
                </a:lnTo>
                <a:lnTo>
                  <a:pt x="316103" y="244079"/>
                </a:lnTo>
                <a:cubicBezTo>
                  <a:pt x="433750" y="248600"/>
                  <a:pt x="553120" y="250916"/>
                  <a:pt x="673919" y="250916"/>
                </a:cubicBezTo>
                <a:cubicBezTo>
                  <a:pt x="1398714" y="250916"/>
                  <a:pt x="2072046" y="167534"/>
                  <a:pt x="2630589" y="24736"/>
                </a:cubicBezTo>
                <a:close/>
              </a:path>
            </a:pathLst>
          </a:cu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660400" y="2824456"/>
            <a:ext cx="4772810" cy="872353"/>
          </a:xfrm>
          <a:prstGeom prst="roundRect">
            <a:avLst>
              <a:gd name="adj" fmla="val 5000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6757595" y="2824456"/>
            <a:ext cx="4772810" cy="872353"/>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882289" y="2944929"/>
            <a:ext cx="4306655" cy="631407"/>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共创内容</a:t>
            </a:r>
            <a:endParaRPr kumimoji="1" lang="zh-CN" altLang="en-US"/>
          </a:p>
        </p:txBody>
      </p:sp>
      <p:sp>
        <p:nvSpPr>
          <p:cNvPr id="19" name="标题 1"/>
          <p:cNvSpPr txBox="1"/>
          <p:nvPr/>
        </p:nvSpPr>
        <p:spPr>
          <a:xfrm rot="0" flipH="0" flipV="0">
            <a:off x="6757595" y="3822296"/>
            <a:ext cx="4772810" cy="1732861"/>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集思广益，为常见的音乐形象（如：雨、风、火车、军队、小精灵）创编一套“幼儿园通用指挥手势符号库”。</a:t>
            </a:r>
            <a:endParaRPr kumimoji="1" lang="zh-CN" altLang="en-US"/>
          </a:p>
        </p:txBody>
      </p:sp>
      <p:sp>
        <p:nvSpPr>
          <p:cNvPr id="20" name="标题 1"/>
          <p:cNvSpPr txBox="1"/>
          <p:nvPr/>
        </p:nvSpPr>
        <p:spPr>
          <a:xfrm rot="0" flipH="0" flipV="0">
            <a:off x="6979484" y="2944929"/>
            <a:ext cx="4306655" cy="631407"/>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共创意义</a:t>
            </a:r>
            <a:endParaRPr kumimoji="1" lang="zh-CN" altLang="en-US"/>
          </a:p>
        </p:txBody>
      </p:sp>
      <p:sp>
        <p:nvSpPr>
          <p:cNvPr id="21" name="标题 1"/>
          <p:cNvSpPr txBox="1"/>
          <p:nvPr/>
        </p:nvSpPr>
        <p:spPr>
          <a:xfrm rot="0" flipH="0" flipV="0">
            <a:off x="660400" y="3822296"/>
            <a:ext cx="4772810" cy="1732861"/>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建立通用指挥手势符号库有助于教师更好地指挥幼儿奏乐活动，提高教学的规范性和有效性。</a:t>
            </a:r>
            <a:endParaRPr kumimoji="1" lang="zh-CN" altLang="en-US"/>
          </a:p>
        </p:txBody>
      </p:sp>
      <p:cxnSp>
        <p:nvCxnSpPr>
          <p:cNvPr id="22" name="线条 1"/>
          <p:cNvCxnSpPr/>
          <p:nvPr/>
        </p:nvCxnSpPr>
        <p:spPr>
          <a:xfrm rot="0" flipH="0" flipV="0">
            <a:off x="271590" y="372584"/>
            <a:ext cx="4033710" cy="0"/>
          </a:xfrm>
          <a:prstGeom prst="line">
            <a:avLst/>
          </a:prstGeom>
          <a:noFill/>
          <a:ln w="6350" cap="sq">
            <a:solidFill>
              <a:schemeClr val="tx1">
                <a:lumMod val="50000"/>
                <a:lumOff val="50000"/>
              </a:schemeClr>
            </a:solidFill>
            <a:prstDash val="solid"/>
            <a:miter/>
          </a:ln>
        </p:spPr>
      </p:cxnSp>
      <p:sp>
        <p:nvSpPr>
          <p:cNvPr id="23" name="标题 1"/>
          <p:cNvSpPr txBox="1"/>
          <p:nvPr/>
        </p:nvSpPr>
        <p:spPr>
          <a:xfrm rot="0" flipH="0" flipV="0">
            <a:off x="561150" y="461384"/>
            <a:ext cx="1100600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D59108">
                    <a:alpha val="100000"/>
                  </a:srgbClr>
                </a:solidFill>
                <a:latin typeface="Source Han Sans CN Bold Bold"/>
                <a:ea typeface="Source Han Sans CN Bold Bold"/>
                <a:cs typeface="Source Han Sans CN Bold Bold"/>
              </a:rPr>
              <a:t>资源共创</a:t>
            </a:r>
            <a:endParaRPr kumimoji="1" lang="zh-CN" altLang="en-US"/>
          </a:p>
        </p:txBody>
      </p:sp>
      <p:sp>
        <p:nvSpPr>
          <p:cNvPr id="24" name="标题 1"/>
          <p:cNvSpPr txBox="1"/>
          <p:nvPr/>
        </p:nvSpPr>
        <p:spPr>
          <a:xfrm rot="0" flipH="0" flipV="0">
            <a:off x="284100" y="225074"/>
            <a:ext cx="66420" cy="66420"/>
          </a:xfrm>
          <a:prstGeom prst="rect">
            <a:avLst/>
          </a:prstGeom>
          <a:solidFill>
            <a:schemeClr val="tx1">
              <a:lumMod val="65000"/>
              <a:lumOff val="35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cxnSp>
        <p:nvCxnSpPr>
          <p:cNvPr id="25" name="线条 1"/>
          <p:cNvCxnSpPr/>
          <p:nvPr/>
        </p:nvCxnSpPr>
        <p:spPr>
          <a:xfrm rot="16200000" flipH="0" flipV="0">
            <a:off x="138240" y="480534"/>
            <a:ext cx="566610" cy="0"/>
          </a:xfrm>
          <a:prstGeom prst="line">
            <a:avLst/>
          </a:prstGeom>
          <a:noFill/>
          <a:ln w="6350" cap="sq">
            <a:solidFill>
              <a:schemeClr val="tx1">
                <a:lumMod val="50000"/>
                <a:lumOff val="50000"/>
              </a:schemeClr>
            </a:solidFill>
            <a:prstDash val="solid"/>
            <a:miter/>
          </a:ln>
        </p:spPr>
      </p:cxnSp>
    </p:spTree>
  </p:cSld>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545" t="363" r="545" b="363"/>
          <a:stretch>
            <a:fillRect/>
          </a:stretch>
        </p:blipFill>
        <p:spPr>
          <a:xfrm rot="0" flipH="0" flipV="0">
            <a:off x="0" y="0"/>
            <a:ext cx="12192000" cy="6858000"/>
          </a:xfrm>
          <a:custGeom>
            <a:avLst/>
            <a:gdLst>
              <a:gd name="connsiteX0" fmla="*/ 0 w 12192000"/>
              <a:gd name="connsiteY0" fmla="*/ 0 h 6832879"/>
              <a:gd name="connsiteX1" fmla="*/ 12192000 w 12192000"/>
              <a:gd name="connsiteY1" fmla="*/ 0 h 6832879"/>
              <a:gd name="connsiteX2" fmla="*/ 12192000 w 12192000"/>
              <a:gd name="connsiteY2" fmla="*/ 6832879 h 6832879"/>
              <a:gd name="connsiteX3" fmla="*/ 0 w 12192000"/>
              <a:gd name="connsiteY3" fmla="*/ 6832879 h 6832879"/>
            </a:gdLst>
            <a:rect l="l" t="t" r="r" b="b"/>
            <a:pathLst>
              <a:path w="12192000" h="6832879">
                <a:moveTo>
                  <a:pt x="0" y="0"/>
                </a:moveTo>
                <a:lnTo>
                  <a:pt x="12192000" y="0"/>
                </a:lnTo>
                <a:lnTo>
                  <a:pt x="12192000" y="6832879"/>
                </a:lnTo>
                <a:lnTo>
                  <a:pt x="0" y="6832879"/>
                </a:lnTo>
                <a:close/>
              </a:path>
            </a:pathLst>
          </a:custGeom>
          <a:noFill/>
          <a:ln>
            <a:noFill/>
          </a:ln>
        </p:spPr>
      </p:pic>
      <p:sp>
        <p:nvSpPr>
          <p:cNvPr id="3" name="标题 1"/>
          <p:cNvSpPr txBox="1"/>
          <p:nvPr/>
        </p:nvSpPr>
        <p:spPr>
          <a:xfrm rot="0" flipH="1" flipV="0">
            <a:off x="0" y="0"/>
            <a:ext cx="12192000" cy="6858000"/>
          </a:xfrm>
          <a:prstGeom prst="flowChartProcess">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 y="0"/>
            <a:ext cx="12192002" cy="6858000"/>
          </a:xfrm>
          <a:custGeom>
            <a:avLst/>
            <a:gdLst>
              <a:gd name="connsiteX0" fmla="*/ 11167296 w 12347144"/>
              <a:gd name="connsiteY0" fmla="*/ 2 h 6858000"/>
              <a:gd name="connsiteX1" fmla="*/ 11549485 w 12347144"/>
              <a:gd name="connsiteY1" fmla="*/ 2 h 6858000"/>
              <a:gd name="connsiteX2" fmla="*/ 11549485 w 12347144"/>
              <a:gd name="connsiteY2" fmla="*/ 6858000 h 6858000"/>
              <a:gd name="connsiteX3" fmla="*/ 11167296 w 12347144"/>
              <a:gd name="connsiteY3" fmla="*/ 6858000 h 6858000"/>
              <a:gd name="connsiteX4" fmla="*/ 797666 w 12347144"/>
              <a:gd name="connsiteY4" fmla="*/ 2 h 6858000"/>
              <a:gd name="connsiteX5" fmla="*/ 1179856 w 12347144"/>
              <a:gd name="connsiteY5" fmla="*/ 2 h 6858000"/>
              <a:gd name="connsiteX6" fmla="*/ 1179856 w 12347144"/>
              <a:gd name="connsiteY6" fmla="*/ 6858000 h 6858000"/>
              <a:gd name="connsiteX7" fmla="*/ 797666 w 12347144"/>
              <a:gd name="connsiteY7" fmla="*/ 6858000 h 6858000"/>
              <a:gd name="connsiteX8" fmla="*/ 1595330 w 12347144"/>
              <a:gd name="connsiteY8" fmla="*/ 1 h 6858000"/>
              <a:gd name="connsiteX9" fmla="*/ 1977519 w 12347144"/>
              <a:gd name="connsiteY9" fmla="*/ 1 h 6858000"/>
              <a:gd name="connsiteX10" fmla="*/ 1977519 w 12347144"/>
              <a:gd name="connsiteY10" fmla="*/ 6858000 h 6858000"/>
              <a:gd name="connsiteX11" fmla="*/ 1595330 w 12347144"/>
              <a:gd name="connsiteY11" fmla="*/ 6858000 h 6858000"/>
              <a:gd name="connsiteX12" fmla="*/ 2392994 w 12347144"/>
              <a:gd name="connsiteY12" fmla="*/ 1 h 6858000"/>
              <a:gd name="connsiteX13" fmla="*/ 2775183 w 12347144"/>
              <a:gd name="connsiteY13" fmla="*/ 1 h 6858000"/>
              <a:gd name="connsiteX14" fmla="*/ 2775183 w 12347144"/>
              <a:gd name="connsiteY14" fmla="*/ 6858000 h 6858000"/>
              <a:gd name="connsiteX15" fmla="*/ 2392994 w 12347144"/>
              <a:gd name="connsiteY15" fmla="*/ 6858000 h 6858000"/>
              <a:gd name="connsiteX16" fmla="*/ 3190658 w 12347144"/>
              <a:gd name="connsiteY16" fmla="*/ 1 h 6858000"/>
              <a:gd name="connsiteX17" fmla="*/ 3572847 w 12347144"/>
              <a:gd name="connsiteY17" fmla="*/ 1 h 6858000"/>
              <a:gd name="connsiteX18" fmla="*/ 3572847 w 12347144"/>
              <a:gd name="connsiteY18" fmla="*/ 6858000 h 6858000"/>
              <a:gd name="connsiteX19" fmla="*/ 3190658 w 12347144"/>
              <a:gd name="connsiteY19" fmla="*/ 6858000 h 6858000"/>
              <a:gd name="connsiteX20" fmla="*/ 3988322 w 12347144"/>
              <a:gd name="connsiteY20" fmla="*/ 1 h 6858000"/>
              <a:gd name="connsiteX21" fmla="*/ 4370509 w 12347144"/>
              <a:gd name="connsiteY21" fmla="*/ 1 h 6858000"/>
              <a:gd name="connsiteX22" fmla="*/ 4370509 w 12347144"/>
              <a:gd name="connsiteY22" fmla="*/ 6858000 h 6858000"/>
              <a:gd name="connsiteX23" fmla="*/ 3988322 w 12347144"/>
              <a:gd name="connsiteY23" fmla="*/ 6858000 h 6858000"/>
              <a:gd name="connsiteX24" fmla="*/ 4785984 w 12347144"/>
              <a:gd name="connsiteY24" fmla="*/ 1 h 6858000"/>
              <a:gd name="connsiteX25" fmla="*/ 5168173 w 12347144"/>
              <a:gd name="connsiteY25" fmla="*/ 1 h 6858000"/>
              <a:gd name="connsiteX26" fmla="*/ 5168173 w 12347144"/>
              <a:gd name="connsiteY26" fmla="*/ 6858000 h 6858000"/>
              <a:gd name="connsiteX27" fmla="*/ 4785984 w 12347144"/>
              <a:gd name="connsiteY27" fmla="*/ 6858000 h 6858000"/>
              <a:gd name="connsiteX28" fmla="*/ 5583648 w 12347144"/>
              <a:gd name="connsiteY28" fmla="*/ 1 h 6858000"/>
              <a:gd name="connsiteX29" fmla="*/ 5965837 w 12347144"/>
              <a:gd name="connsiteY29" fmla="*/ 1 h 6858000"/>
              <a:gd name="connsiteX30" fmla="*/ 5965837 w 12347144"/>
              <a:gd name="connsiteY30" fmla="*/ 6858000 h 6858000"/>
              <a:gd name="connsiteX31" fmla="*/ 5583648 w 12347144"/>
              <a:gd name="connsiteY31" fmla="*/ 6858000 h 6858000"/>
              <a:gd name="connsiteX32" fmla="*/ 6381312 w 12347144"/>
              <a:gd name="connsiteY32" fmla="*/ 1 h 6858000"/>
              <a:gd name="connsiteX33" fmla="*/ 6763501 w 12347144"/>
              <a:gd name="connsiteY33" fmla="*/ 1 h 6858000"/>
              <a:gd name="connsiteX34" fmla="*/ 6763501 w 12347144"/>
              <a:gd name="connsiteY34" fmla="*/ 6858000 h 6858000"/>
              <a:gd name="connsiteX35" fmla="*/ 6381312 w 12347144"/>
              <a:gd name="connsiteY35" fmla="*/ 6858000 h 6858000"/>
              <a:gd name="connsiteX36" fmla="*/ 7178976 w 12347144"/>
              <a:gd name="connsiteY36" fmla="*/ 1 h 6858000"/>
              <a:gd name="connsiteX37" fmla="*/ 7561165 w 12347144"/>
              <a:gd name="connsiteY37" fmla="*/ 1 h 6858000"/>
              <a:gd name="connsiteX38" fmla="*/ 7561165 w 12347144"/>
              <a:gd name="connsiteY38" fmla="*/ 6858000 h 6858000"/>
              <a:gd name="connsiteX39" fmla="*/ 7178976 w 12347144"/>
              <a:gd name="connsiteY39" fmla="*/ 6858000 h 6858000"/>
              <a:gd name="connsiteX40" fmla="*/ 7976640 w 12347144"/>
              <a:gd name="connsiteY40" fmla="*/ 1 h 6858000"/>
              <a:gd name="connsiteX41" fmla="*/ 8358829 w 12347144"/>
              <a:gd name="connsiteY41" fmla="*/ 1 h 6858000"/>
              <a:gd name="connsiteX42" fmla="*/ 8358829 w 12347144"/>
              <a:gd name="connsiteY42" fmla="*/ 6858000 h 6858000"/>
              <a:gd name="connsiteX43" fmla="*/ 7976640 w 12347144"/>
              <a:gd name="connsiteY43" fmla="*/ 6858000 h 6858000"/>
              <a:gd name="connsiteX44" fmla="*/ 8774304 w 12347144"/>
              <a:gd name="connsiteY44" fmla="*/ 1 h 6858000"/>
              <a:gd name="connsiteX45" fmla="*/ 9156493 w 12347144"/>
              <a:gd name="connsiteY45" fmla="*/ 1 h 6858000"/>
              <a:gd name="connsiteX46" fmla="*/ 9156493 w 12347144"/>
              <a:gd name="connsiteY46" fmla="*/ 6858000 h 6858000"/>
              <a:gd name="connsiteX47" fmla="*/ 8774304 w 12347144"/>
              <a:gd name="connsiteY47" fmla="*/ 6858000 h 6858000"/>
              <a:gd name="connsiteX48" fmla="*/ 9571968 w 12347144"/>
              <a:gd name="connsiteY48" fmla="*/ 0 h 6858000"/>
              <a:gd name="connsiteX49" fmla="*/ 9954157 w 12347144"/>
              <a:gd name="connsiteY49" fmla="*/ 0 h 6858000"/>
              <a:gd name="connsiteX50" fmla="*/ 9954157 w 12347144"/>
              <a:gd name="connsiteY50" fmla="*/ 6858000 h 6858000"/>
              <a:gd name="connsiteX51" fmla="*/ 9571968 w 12347144"/>
              <a:gd name="connsiteY51" fmla="*/ 6858000 h 6858000"/>
              <a:gd name="connsiteX52" fmla="*/ 10369632 w 12347144"/>
              <a:gd name="connsiteY52" fmla="*/ 0 h 6858000"/>
              <a:gd name="connsiteX53" fmla="*/ 10751821 w 12347144"/>
              <a:gd name="connsiteY53" fmla="*/ 0 h 6858000"/>
              <a:gd name="connsiteX54" fmla="*/ 10751821 w 12347144"/>
              <a:gd name="connsiteY54" fmla="*/ 6858000 h 6858000"/>
              <a:gd name="connsiteX55" fmla="*/ 10369632 w 12347144"/>
              <a:gd name="connsiteY55" fmla="*/ 6858000 h 6858000"/>
              <a:gd name="connsiteX56" fmla="*/ 0 w 12347144"/>
              <a:gd name="connsiteY56" fmla="*/ 0 h 6858000"/>
              <a:gd name="connsiteX57" fmla="*/ 382189 w 12347144"/>
              <a:gd name="connsiteY57" fmla="*/ 0 h 6858000"/>
              <a:gd name="connsiteX58" fmla="*/ 382189 w 12347144"/>
              <a:gd name="connsiteY58" fmla="*/ 6858000 h 6858000"/>
              <a:gd name="connsiteX59" fmla="*/ 0 w 12347144"/>
              <a:gd name="connsiteY59" fmla="*/ 6858000 h 6858000"/>
              <a:gd name="connsiteX60" fmla="*/ 11964955 w 12347144"/>
              <a:gd name="connsiteY60" fmla="*/ 0 h 6858000"/>
              <a:gd name="connsiteX61" fmla="*/ 12347144 w 12347144"/>
              <a:gd name="connsiteY61" fmla="*/ 0 h 6858000"/>
              <a:gd name="connsiteX62" fmla="*/ 12347144 w 12347144"/>
              <a:gd name="connsiteY62" fmla="*/ 6858000 h 6858000"/>
              <a:gd name="connsiteX63" fmla="*/ 11964955 w 12347144"/>
              <a:gd name="connsiteY63" fmla="*/ 6858000 h 6858000"/>
            </a:gdLst>
            <a:rect l="l" t="t" r="r" b="b"/>
            <a:pathLst>
              <a:path w="12347144" h="6858000">
                <a:moveTo>
                  <a:pt x="11167296" y="2"/>
                </a:moveTo>
                <a:lnTo>
                  <a:pt x="11549485" y="2"/>
                </a:lnTo>
                <a:lnTo>
                  <a:pt x="11549485" y="6858000"/>
                </a:lnTo>
                <a:lnTo>
                  <a:pt x="11167296" y="6858000"/>
                </a:lnTo>
                <a:close/>
                <a:moveTo>
                  <a:pt x="797666" y="2"/>
                </a:moveTo>
                <a:lnTo>
                  <a:pt x="1179856" y="2"/>
                </a:lnTo>
                <a:lnTo>
                  <a:pt x="1179856" y="6858000"/>
                </a:lnTo>
                <a:lnTo>
                  <a:pt x="797666" y="6858000"/>
                </a:lnTo>
                <a:close/>
                <a:moveTo>
                  <a:pt x="1595330" y="1"/>
                </a:moveTo>
                <a:lnTo>
                  <a:pt x="1977519" y="1"/>
                </a:lnTo>
                <a:lnTo>
                  <a:pt x="1977519" y="6858000"/>
                </a:lnTo>
                <a:lnTo>
                  <a:pt x="1595330" y="6858000"/>
                </a:lnTo>
                <a:close/>
                <a:moveTo>
                  <a:pt x="2392994" y="1"/>
                </a:moveTo>
                <a:lnTo>
                  <a:pt x="2775183" y="1"/>
                </a:lnTo>
                <a:lnTo>
                  <a:pt x="2775183" y="6858000"/>
                </a:lnTo>
                <a:lnTo>
                  <a:pt x="2392994" y="6858000"/>
                </a:lnTo>
                <a:close/>
                <a:moveTo>
                  <a:pt x="3190658" y="1"/>
                </a:moveTo>
                <a:lnTo>
                  <a:pt x="3572847" y="1"/>
                </a:lnTo>
                <a:lnTo>
                  <a:pt x="3572847" y="6858000"/>
                </a:lnTo>
                <a:lnTo>
                  <a:pt x="3190658" y="6858000"/>
                </a:lnTo>
                <a:close/>
                <a:moveTo>
                  <a:pt x="3988322" y="1"/>
                </a:moveTo>
                <a:lnTo>
                  <a:pt x="4370509" y="1"/>
                </a:lnTo>
                <a:lnTo>
                  <a:pt x="4370509" y="6858000"/>
                </a:lnTo>
                <a:lnTo>
                  <a:pt x="3988322" y="6858000"/>
                </a:lnTo>
                <a:close/>
                <a:moveTo>
                  <a:pt x="4785984" y="1"/>
                </a:moveTo>
                <a:lnTo>
                  <a:pt x="5168173" y="1"/>
                </a:lnTo>
                <a:lnTo>
                  <a:pt x="5168173" y="6858000"/>
                </a:lnTo>
                <a:lnTo>
                  <a:pt x="4785984" y="6858000"/>
                </a:lnTo>
                <a:close/>
                <a:moveTo>
                  <a:pt x="5583648" y="1"/>
                </a:moveTo>
                <a:lnTo>
                  <a:pt x="5965837" y="1"/>
                </a:lnTo>
                <a:lnTo>
                  <a:pt x="5965837" y="6858000"/>
                </a:lnTo>
                <a:lnTo>
                  <a:pt x="5583648" y="6858000"/>
                </a:lnTo>
                <a:close/>
                <a:moveTo>
                  <a:pt x="6381312" y="1"/>
                </a:moveTo>
                <a:lnTo>
                  <a:pt x="6763501" y="1"/>
                </a:lnTo>
                <a:lnTo>
                  <a:pt x="6763501" y="6858000"/>
                </a:lnTo>
                <a:lnTo>
                  <a:pt x="6381312" y="6858000"/>
                </a:lnTo>
                <a:close/>
                <a:moveTo>
                  <a:pt x="7178976" y="1"/>
                </a:moveTo>
                <a:lnTo>
                  <a:pt x="7561165" y="1"/>
                </a:lnTo>
                <a:lnTo>
                  <a:pt x="7561165" y="6858000"/>
                </a:lnTo>
                <a:lnTo>
                  <a:pt x="7178976" y="6858000"/>
                </a:lnTo>
                <a:close/>
                <a:moveTo>
                  <a:pt x="7976640" y="1"/>
                </a:moveTo>
                <a:lnTo>
                  <a:pt x="8358829" y="1"/>
                </a:lnTo>
                <a:lnTo>
                  <a:pt x="8358829" y="6858000"/>
                </a:lnTo>
                <a:lnTo>
                  <a:pt x="7976640" y="6858000"/>
                </a:lnTo>
                <a:close/>
                <a:moveTo>
                  <a:pt x="8774304" y="1"/>
                </a:moveTo>
                <a:lnTo>
                  <a:pt x="9156493" y="1"/>
                </a:lnTo>
                <a:lnTo>
                  <a:pt x="9156493" y="6858000"/>
                </a:lnTo>
                <a:lnTo>
                  <a:pt x="8774304" y="6858000"/>
                </a:lnTo>
                <a:close/>
                <a:moveTo>
                  <a:pt x="9571968" y="0"/>
                </a:moveTo>
                <a:lnTo>
                  <a:pt x="9954157" y="0"/>
                </a:lnTo>
                <a:lnTo>
                  <a:pt x="9954157" y="6858000"/>
                </a:lnTo>
                <a:lnTo>
                  <a:pt x="9571968" y="6858000"/>
                </a:lnTo>
                <a:close/>
                <a:moveTo>
                  <a:pt x="10369632" y="0"/>
                </a:moveTo>
                <a:lnTo>
                  <a:pt x="10751821" y="0"/>
                </a:lnTo>
                <a:lnTo>
                  <a:pt x="10751821" y="6858000"/>
                </a:lnTo>
                <a:lnTo>
                  <a:pt x="10369632" y="6858000"/>
                </a:lnTo>
                <a:close/>
                <a:moveTo>
                  <a:pt x="0" y="0"/>
                </a:moveTo>
                <a:lnTo>
                  <a:pt x="382189" y="0"/>
                </a:lnTo>
                <a:lnTo>
                  <a:pt x="382189" y="6858000"/>
                </a:lnTo>
                <a:lnTo>
                  <a:pt x="0" y="6858000"/>
                </a:lnTo>
                <a:close/>
                <a:moveTo>
                  <a:pt x="11964955" y="0"/>
                </a:moveTo>
                <a:lnTo>
                  <a:pt x="12347144" y="0"/>
                </a:lnTo>
                <a:lnTo>
                  <a:pt x="12347144" y="6858000"/>
                </a:lnTo>
                <a:lnTo>
                  <a:pt x="11964955" y="6858000"/>
                </a:lnTo>
                <a:close/>
              </a:path>
            </a:pathLst>
          </a:custGeom>
          <a:solidFill>
            <a:schemeClr val="accent1">
              <a:lumMod val="20000"/>
              <a:lumOff val="80000"/>
              <a:alpha val="2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21306073" flipH="0" flipV="0">
            <a:off x="586288" y="824131"/>
            <a:ext cx="10756900" cy="5192212"/>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85800" y="829176"/>
            <a:ext cx="10756900" cy="5192212"/>
          </a:xfrm>
          <a:custGeom>
            <a:avLst/>
            <a:gdLst>
              <a:gd name="connsiteX0" fmla="*/ 561843 w 10636249"/>
              <a:gd name="connsiteY0" fmla="*/ 4404897 h 5133975"/>
              <a:gd name="connsiteX1" fmla="*/ 390524 w 10636249"/>
              <a:gd name="connsiteY1" fmla="*/ 4576216 h 5133975"/>
              <a:gd name="connsiteX2" fmla="*/ 561843 w 10636249"/>
              <a:gd name="connsiteY2" fmla="*/ 4747535 h 5133975"/>
              <a:gd name="connsiteX3" fmla="*/ 733162 w 10636249"/>
              <a:gd name="connsiteY3" fmla="*/ 4576216 h 5133975"/>
              <a:gd name="connsiteX4" fmla="*/ 561843 w 10636249"/>
              <a:gd name="connsiteY4" fmla="*/ 4404897 h 5133975"/>
              <a:gd name="connsiteX5" fmla="*/ 561843 w 10636249"/>
              <a:gd name="connsiteY5" fmla="*/ 3851126 h 5133975"/>
              <a:gd name="connsiteX6" fmla="*/ 390524 w 10636249"/>
              <a:gd name="connsiteY6" fmla="*/ 4022445 h 5133975"/>
              <a:gd name="connsiteX7" fmla="*/ 561843 w 10636249"/>
              <a:gd name="connsiteY7" fmla="*/ 4193764 h 5133975"/>
              <a:gd name="connsiteX8" fmla="*/ 733162 w 10636249"/>
              <a:gd name="connsiteY8" fmla="*/ 4022445 h 5133975"/>
              <a:gd name="connsiteX9" fmla="*/ 561843 w 10636249"/>
              <a:gd name="connsiteY9" fmla="*/ 3851126 h 5133975"/>
              <a:gd name="connsiteX10" fmla="*/ 561843 w 10636249"/>
              <a:gd name="connsiteY10" fmla="*/ 3297353 h 5133975"/>
              <a:gd name="connsiteX11" fmla="*/ 390524 w 10636249"/>
              <a:gd name="connsiteY11" fmla="*/ 3468672 h 5133975"/>
              <a:gd name="connsiteX12" fmla="*/ 561843 w 10636249"/>
              <a:gd name="connsiteY12" fmla="*/ 3639991 h 5133975"/>
              <a:gd name="connsiteX13" fmla="*/ 733163 w 10636249"/>
              <a:gd name="connsiteY13" fmla="*/ 3468672 h 5133975"/>
              <a:gd name="connsiteX14" fmla="*/ 561843 w 10636249"/>
              <a:gd name="connsiteY14" fmla="*/ 3297353 h 5133975"/>
              <a:gd name="connsiteX15" fmla="*/ 561844 w 10636249"/>
              <a:gd name="connsiteY15" fmla="*/ 2743580 h 5133975"/>
              <a:gd name="connsiteX16" fmla="*/ 390525 w 10636249"/>
              <a:gd name="connsiteY16" fmla="*/ 2914899 h 5133975"/>
              <a:gd name="connsiteX17" fmla="*/ 561844 w 10636249"/>
              <a:gd name="connsiteY17" fmla="*/ 3086218 h 5133975"/>
              <a:gd name="connsiteX18" fmla="*/ 733163 w 10636249"/>
              <a:gd name="connsiteY18" fmla="*/ 2914899 h 5133975"/>
              <a:gd name="connsiteX19" fmla="*/ 561844 w 10636249"/>
              <a:gd name="connsiteY19" fmla="*/ 2743580 h 5133975"/>
              <a:gd name="connsiteX20" fmla="*/ 561844 w 10636249"/>
              <a:gd name="connsiteY20" fmla="*/ 2189807 h 5133975"/>
              <a:gd name="connsiteX21" fmla="*/ 390525 w 10636249"/>
              <a:gd name="connsiteY21" fmla="*/ 2361126 h 5133975"/>
              <a:gd name="connsiteX22" fmla="*/ 561844 w 10636249"/>
              <a:gd name="connsiteY22" fmla="*/ 2532445 h 5133975"/>
              <a:gd name="connsiteX23" fmla="*/ 733163 w 10636249"/>
              <a:gd name="connsiteY23" fmla="*/ 2361126 h 5133975"/>
              <a:gd name="connsiteX24" fmla="*/ 561844 w 10636249"/>
              <a:gd name="connsiteY24" fmla="*/ 2189807 h 5133975"/>
              <a:gd name="connsiteX25" fmla="*/ 561844 w 10636249"/>
              <a:gd name="connsiteY25" fmla="*/ 1636034 h 5133975"/>
              <a:gd name="connsiteX26" fmla="*/ 390525 w 10636249"/>
              <a:gd name="connsiteY26" fmla="*/ 1807353 h 5133975"/>
              <a:gd name="connsiteX27" fmla="*/ 561844 w 10636249"/>
              <a:gd name="connsiteY27" fmla="*/ 1978672 h 5133975"/>
              <a:gd name="connsiteX28" fmla="*/ 733163 w 10636249"/>
              <a:gd name="connsiteY28" fmla="*/ 1807353 h 5133975"/>
              <a:gd name="connsiteX29" fmla="*/ 561844 w 10636249"/>
              <a:gd name="connsiteY29" fmla="*/ 1636034 h 5133975"/>
              <a:gd name="connsiteX30" fmla="*/ 432897 w 10636249"/>
              <a:gd name="connsiteY30" fmla="*/ 0 h 5133975"/>
              <a:gd name="connsiteX31" fmla="*/ 10203352 w 10636249"/>
              <a:gd name="connsiteY31" fmla="*/ 0 h 5133975"/>
              <a:gd name="connsiteX32" fmla="*/ 10636249 w 10636249"/>
              <a:gd name="connsiteY32" fmla="*/ 432898 h 5133975"/>
              <a:gd name="connsiteX33" fmla="*/ 10636249 w 10636249"/>
              <a:gd name="connsiteY33" fmla="*/ 4701078 h 5133975"/>
              <a:gd name="connsiteX34" fmla="*/ 10203352 w 10636249"/>
              <a:gd name="connsiteY34" fmla="*/ 5133975 h 5133975"/>
              <a:gd name="connsiteX35" fmla="*/ 432897 w 10636249"/>
              <a:gd name="connsiteY35" fmla="*/ 5133975 h 5133975"/>
              <a:gd name="connsiteX36" fmla="*/ 0 w 10636249"/>
              <a:gd name="connsiteY36" fmla="*/ 4701078 h 5133975"/>
              <a:gd name="connsiteX37" fmla="*/ 0 w 10636249"/>
              <a:gd name="connsiteY37" fmla="*/ 432898 h 5133975"/>
              <a:gd name="connsiteX38" fmla="*/ 432897 w 10636249"/>
              <a:gd name="connsiteY38" fmla="*/ 0 h 5133975"/>
            </a:gdLst>
            <a:rect l="l" t="t" r="r" b="b"/>
            <a:pathLst>
              <a:path w="10636249" h="5133975">
                <a:moveTo>
                  <a:pt x="561843" y="4404897"/>
                </a:moveTo>
                <a:cubicBezTo>
                  <a:pt x="467226" y="4404897"/>
                  <a:pt x="390524" y="4481599"/>
                  <a:pt x="390524" y="4576216"/>
                </a:cubicBezTo>
                <a:cubicBezTo>
                  <a:pt x="390524" y="4670833"/>
                  <a:pt x="467226" y="4747535"/>
                  <a:pt x="561843" y="4747535"/>
                </a:cubicBezTo>
                <a:cubicBezTo>
                  <a:pt x="656460" y="4747535"/>
                  <a:pt x="733162" y="4670833"/>
                  <a:pt x="733162" y="4576216"/>
                </a:cubicBezTo>
                <a:cubicBezTo>
                  <a:pt x="733162" y="4481599"/>
                  <a:pt x="656460" y="4404897"/>
                  <a:pt x="561843" y="4404897"/>
                </a:cubicBezTo>
                <a:close/>
                <a:moveTo>
                  <a:pt x="561843" y="3851126"/>
                </a:moveTo>
                <a:cubicBezTo>
                  <a:pt x="467226" y="3851126"/>
                  <a:pt x="390524" y="3927828"/>
                  <a:pt x="390524" y="4022445"/>
                </a:cubicBezTo>
                <a:cubicBezTo>
                  <a:pt x="390524" y="4117062"/>
                  <a:pt x="467226" y="4193764"/>
                  <a:pt x="561843" y="4193764"/>
                </a:cubicBezTo>
                <a:cubicBezTo>
                  <a:pt x="656460" y="4193764"/>
                  <a:pt x="733162" y="4117062"/>
                  <a:pt x="733162" y="4022445"/>
                </a:cubicBezTo>
                <a:cubicBezTo>
                  <a:pt x="733162" y="3927828"/>
                  <a:pt x="656460" y="3851126"/>
                  <a:pt x="561843" y="3851126"/>
                </a:cubicBezTo>
                <a:close/>
                <a:moveTo>
                  <a:pt x="561843" y="3297353"/>
                </a:moveTo>
                <a:cubicBezTo>
                  <a:pt x="467226" y="3297353"/>
                  <a:pt x="390524" y="3374055"/>
                  <a:pt x="390524" y="3468672"/>
                </a:cubicBezTo>
                <a:cubicBezTo>
                  <a:pt x="390524" y="3563289"/>
                  <a:pt x="467226" y="3639991"/>
                  <a:pt x="561843" y="3639991"/>
                </a:cubicBezTo>
                <a:cubicBezTo>
                  <a:pt x="656461" y="3639991"/>
                  <a:pt x="733163" y="3563289"/>
                  <a:pt x="733163" y="3468672"/>
                </a:cubicBezTo>
                <a:cubicBezTo>
                  <a:pt x="733163" y="3374055"/>
                  <a:pt x="656461" y="3297353"/>
                  <a:pt x="561843" y="3297353"/>
                </a:cubicBezTo>
                <a:close/>
                <a:moveTo>
                  <a:pt x="561844" y="2743580"/>
                </a:moveTo>
                <a:cubicBezTo>
                  <a:pt x="467227" y="2743580"/>
                  <a:pt x="390525" y="2820282"/>
                  <a:pt x="390525" y="2914899"/>
                </a:cubicBezTo>
                <a:cubicBezTo>
                  <a:pt x="390525" y="3009516"/>
                  <a:pt x="467227" y="3086218"/>
                  <a:pt x="561844" y="3086218"/>
                </a:cubicBezTo>
                <a:cubicBezTo>
                  <a:pt x="656461" y="3086218"/>
                  <a:pt x="733163" y="3009516"/>
                  <a:pt x="733163" y="2914899"/>
                </a:cubicBezTo>
                <a:cubicBezTo>
                  <a:pt x="733163" y="2820282"/>
                  <a:pt x="656461" y="2743580"/>
                  <a:pt x="561844" y="2743580"/>
                </a:cubicBezTo>
                <a:close/>
                <a:moveTo>
                  <a:pt x="561844" y="2189807"/>
                </a:moveTo>
                <a:cubicBezTo>
                  <a:pt x="467227" y="2189807"/>
                  <a:pt x="390525" y="2266509"/>
                  <a:pt x="390525" y="2361126"/>
                </a:cubicBezTo>
                <a:cubicBezTo>
                  <a:pt x="390525" y="2455743"/>
                  <a:pt x="467227" y="2532445"/>
                  <a:pt x="561844" y="2532445"/>
                </a:cubicBezTo>
                <a:cubicBezTo>
                  <a:pt x="656461" y="2532445"/>
                  <a:pt x="733163" y="2455743"/>
                  <a:pt x="733163" y="2361126"/>
                </a:cubicBezTo>
                <a:cubicBezTo>
                  <a:pt x="733163" y="2266509"/>
                  <a:pt x="656461" y="2189807"/>
                  <a:pt x="561844" y="2189807"/>
                </a:cubicBezTo>
                <a:close/>
                <a:moveTo>
                  <a:pt x="561844" y="1636034"/>
                </a:moveTo>
                <a:cubicBezTo>
                  <a:pt x="467227" y="1636034"/>
                  <a:pt x="390525" y="1712736"/>
                  <a:pt x="390525" y="1807353"/>
                </a:cubicBezTo>
                <a:cubicBezTo>
                  <a:pt x="390525" y="1901970"/>
                  <a:pt x="467227" y="1978672"/>
                  <a:pt x="561844" y="1978672"/>
                </a:cubicBezTo>
                <a:cubicBezTo>
                  <a:pt x="656461" y="1978672"/>
                  <a:pt x="733163" y="1901970"/>
                  <a:pt x="733163" y="1807353"/>
                </a:cubicBezTo>
                <a:cubicBezTo>
                  <a:pt x="733163" y="1712736"/>
                  <a:pt x="656461" y="1636034"/>
                  <a:pt x="561844" y="1636034"/>
                </a:cubicBezTo>
                <a:close/>
                <a:moveTo>
                  <a:pt x="432897" y="0"/>
                </a:moveTo>
                <a:lnTo>
                  <a:pt x="10203352" y="0"/>
                </a:lnTo>
                <a:cubicBezTo>
                  <a:pt x="10442434" y="0"/>
                  <a:pt x="10636249" y="193816"/>
                  <a:pt x="10636249" y="432898"/>
                </a:cubicBezTo>
                <a:lnTo>
                  <a:pt x="10636249" y="4701078"/>
                </a:lnTo>
                <a:cubicBezTo>
                  <a:pt x="10636249" y="4940160"/>
                  <a:pt x="10442434" y="5133975"/>
                  <a:pt x="10203352" y="5133975"/>
                </a:cubicBezTo>
                <a:lnTo>
                  <a:pt x="432897" y="5133975"/>
                </a:lnTo>
                <a:cubicBezTo>
                  <a:pt x="193815" y="5133975"/>
                  <a:pt x="0" y="4940160"/>
                  <a:pt x="0" y="4701078"/>
                </a:cubicBezTo>
                <a:lnTo>
                  <a:pt x="0" y="432898"/>
                </a:lnTo>
                <a:cubicBezTo>
                  <a:pt x="0" y="193816"/>
                  <a:pt x="193815" y="0"/>
                  <a:pt x="432897" y="0"/>
                </a:cubicBezTo>
                <a:close/>
              </a:path>
            </a:pathLst>
          </a:cu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7401656" y="1044867"/>
            <a:ext cx="6272006" cy="6272006"/>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8" name="图片"/>
          <p:cNvPicPr>
            <a:picLocks noChangeAspect="1"/>
          </p:cNvPicPr>
          <p:nvPr/>
        </p:nvPicPr>
        <p:blipFill>
          <a:blip r:embed="rId4">
            <a:alphaModFix amt="100000"/>
          </a:blip>
          <a:srcRect l="32500" t="18217" r="30833" b="2232"/>
          <a:stretch>
            <a:fillRect/>
          </a:stretch>
        </p:blipFill>
        <p:spPr>
          <a:xfrm rot="0" flipH="1" flipV="0">
            <a:off x="8137151" y="1107458"/>
            <a:ext cx="4327298" cy="5261601"/>
          </a:xfrm>
          <a:custGeom>
            <a:avLst/>
            <a:gdLst>
              <a:gd name="connsiteX0" fmla="*/ 0 w 4470400"/>
              <a:gd name="connsiteY0" fmla="*/ 0 h 5435600"/>
              <a:gd name="connsiteX1" fmla="*/ 4470400 w 4470400"/>
              <a:gd name="connsiteY1" fmla="*/ 0 h 5435600"/>
              <a:gd name="connsiteX2" fmla="*/ 4470400 w 4470400"/>
              <a:gd name="connsiteY2" fmla="*/ 5435600 h 5435600"/>
              <a:gd name="connsiteX3" fmla="*/ 0 w 4470400"/>
              <a:gd name="connsiteY3" fmla="*/ 5435600 h 5435600"/>
            </a:gdLst>
            <a:rect l="l" t="t" r="r" b="b"/>
            <a:pathLst>
              <a:path w="4470400" h="5435600">
                <a:moveTo>
                  <a:pt x="0" y="0"/>
                </a:moveTo>
                <a:lnTo>
                  <a:pt x="4470400" y="0"/>
                </a:lnTo>
                <a:lnTo>
                  <a:pt x="4470400" y="5435600"/>
                </a:lnTo>
                <a:lnTo>
                  <a:pt x="0" y="5435600"/>
                </a:lnTo>
                <a:close/>
              </a:path>
            </a:pathLst>
          </a:custGeom>
          <a:noFill/>
          <a:ln>
            <a:noFill/>
          </a:ln>
        </p:spPr>
      </p:pic>
      <p:pic>
        <p:nvPicPr>
          <p:cNvPr id="9" name="图片"/>
          <p:cNvPicPr>
            <a:picLocks noChangeAspect="1"/>
          </p:cNvPicPr>
          <p:nvPr/>
        </p:nvPicPr>
        <p:blipFill>
          <a:blip r:embed="rId5">
            <a:alphaModFix amt="100000"/>
          </a:blip>
          <a:srcRect l="5417" t="20261" r="58646" b="7623"/>
          <a:stretch>
            <a:fillRect/>
          </a:stretch>
        </p:blipFill>
        <p:spPr>
          <a:xfrm rot="0" flipH="1" flipV="0">
            <a:off x="6556002" y="3348188"/>
            <a:ext cx="3124881" cy="3514359"/>
          </a:xfrm>
          <a:custGeom>
            <a:avLst/>
            <a:gdLst>
              <a:gd name="connsiteX0" fmla="*/ 0 w 4381500"/>
              <a:gd name="connsiteY0" fmla="*/ 0 h 4927600"/>
              <a:gd name="connsiteX1" fmla="*/ 4381500 w 4381500"/>
              <a:gd name="connsiteY1" fmla="*/ 0 h 4927600"/>
              <a:gd name="connsiteX2" fmla="*/ 4381500 w 4381500"/>
              <a:gd name="connsiteY2" fmla="*/ 4927600 h 4927600"/>
              <a:gd name="connsiteX3" fmla="*/ 0 w 4381500"/>
              <a:gd name="connsiteY3" fmla="*/ 4927600 h 4927600"/>
            </a:gdLst>
            <a:rect l="l" t="t" r="r" b="b"/>
            <a:pathLst>
              <a:path w="4381500" h="4927600">
                <a:moveTo>
                  <a:pt x="0" y="0"/>
                </a:moveTo>
                <a:lnTo>
                  <a:pt x="4381500" y="0"/>
                </a:lnTo>
                <a:lnTo>
                  <a:pt x="4381500" y="4927600"/>
                </a:lnTo>
                <a:lnTo>
                  <a:pt x="0" y="4927600"/>
                </a:lnTo>
                <a:close/>
              </a:path>
            </a:pathLst>
          </a:custGeom>
          <a:noFill/>
          <a:ln>
            <a:noFill/>
          </a:ln>
        </p:spPr>
      </p:pic>
      <p:sp>
        <p:nvSpPr>
          <p:cNvPr id="10" name="标题 1"/>
          <p:cNvSpPr txBox="1"/>
          <p:nvPr/>
        </p:nvSpPr>
        <p:spPr>
          <a:xfrm rot="20625886" flipH="1" flipV="0">
            <a:off x="1141221" y="829176"/>
            <a:ext cx="2797022" cy="647700"/>
          </a:xfrm>
          <a:prstGeom prst="homePlat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0625886" flipH="0" flipV="0">
            <a:off x="1380960" y="1407202"/>
            <a:ext cx="128953" cy="128953"/>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20625886" flipH="0" flipV="0">
            <a:off x="1563182" y="878858"/>
            <a:ext cx="2266073" cy="457200"/>
          </a:xfrm>
          <a:prstGeom prst="rect">
            <a:avLst/>
          </a:prstGeom>
          <a:noFill/>
          <a:ln w="1270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20625886" flipH="0" flipV="0">
            <a:off x="1879616" y="1006054"/>
            <a:ext cx="1633207" cy="20280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miter/>
          </a:ln>
        </p:spPr>
        <p:txBody>
          <a:bodyPr vert="horz" wrap="square" lIns="91440" tIns="45720" rIns="91440" bIns="45720" rtlCol="0" anchor="ctr"/>
          <a:lstStyle/>
          <a:p>
            <a:pPr algn="l">
              <a:lnSpc>
                <a:spcPct val="100000"/>
              </a:lnSpc>
            </a:pPr>
            <a:endParaRPr kumimoji="1" lang="zh-CN" altLang="en-US"/>
          </a:p>
        </p:txBody>
      </p:sp>
      <p:sp>
        <p:nvSpPr>
          <p:cNvPr id="14" name="标题 1"/>
          <p:cNvSpPr txBox="1"/>
          <p:nvPr/>
        </p:nvSpPr>
        <p:spPr>
          <a:xfrm rot="0" flipH="0" flipV="0">
            <a:off x="1711943" y="4129243"/>
            <a:ext cx="4765058" cy="642864"/>
          </a:xfrm>
          <a:prstGeom prst="roundRect">
            <a:avLst/>
          </a:prstGeom>
          <a:solidFill>
            <a:schemeClr val="accent1">
              <a:lumMod val="20000"/>
              <a:lumOff val="80000"/>
            </a:schemeClr>
          </a:solidFill>
          <a:ln w="12700" cap="sq">
            <a:solidFill>
              <a:schemeClr val="accent1">
                <a:shade val="15000"/>
              </a:schemeClr>
            </a:solidFill>
            <a:miter/>
          </a:ln>
          <a:effectLst/>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0" flipH="0" flipV="0">
            <a:off x="1711944" y="4129243"/>
            <a:ext cx="623879" cy="642864"/>
          </a:xfrm>
          <a:custGeom>
            <a:avLst/>
            <a:gdLst>
              <a:gd name="connsiteX0" fmla="*/ 107045 w 623291"/>
              <a:gd name="connsiteY0" fmla="*/ 0 h 642258"/>
              <a:gd name="connsiteX1" fmla="*/ 623291 w 623291"/>
              <a:gd name="connsiteY1" fmla="*/ 0 h 642258"/>
              <a:gd name="connsiteX2" fmla="*/ 623291 w 623291"/>
              <a:gd name="connsiteY2" fmla="*/ 642258 h 642258"/>
              <a:gd name="connsiteX3" fmla="*/ 107045 w 623291"/>
              <a:gd name="connsiteY3" fmla="*/ 642258 h 642258"/>
              <a:gd name="connsiteX4" fmla="*/ 0 w 623291"/>
              <a:gd name="connsiteY4" fmla="*/ 535213 h 642258"/>
              <a:gd name="connsiteX5" fmla="*/ 0 w 623291"/>
              <a:gd name="connsiteY5" fmla="*/ 107045 h 642258"/>
              <a:gd name="connsiteX6" fmla="*/ 107045 w 623291"/>
              <a:gd name="connsiteY6" fmla="*/ 0 h 642258"/>
            </a:gdLst>
            <a:rect l="l" t="t" r="r" b="b"/>
            <a:pathLst>
              <a:path w="623291" h="642258">
                <a:moveTo>
                  <a:pt x="107045" y="0"/>
                </a:moveTo>
                <a:lnTo>
                  <a:pt x="623291" y="0"/>
                </a:lnTo>
                <a:lnTo>
                  <a:pt x="623291" y="642258"/>
                </a:lnTo>
                <a:lnTo>
                  <a:pt x="107045" y="642258"/>
                </a:lnTo>
                <a:cubicBezTo>
                  <a:pt x="47926" y="642258"/>
                  <a:pt x="0" y="594332"/>
                  <a:pt x="0" y="535213"/>
                </a:cubicBezTo>
                <a:lnTo>
                  <a:pt x="0" y="107045"/>
                </a:lnTo>
                <a:cubicBezTo>
                  <a:pt x="0" y="47926"/>
                  <a:pt x="47926" y="0"/>
                  <a:pt x="107045" y="0"/>
                </a:cubicBezTo>
                <a:close/>
              </a:path>
            </a:pathLst>
          </a:custGeom>
          <a:solidFill>
            <a:schemeClr val="accent1"/>
          </a:solidFill>
          <a:ln w="12700" cap="flat">
            <a:solidFill>
              <a:schemeClr val="accent1">
                <a:shade val="15000"/>
              </a:schemeClr>
            </a:solid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1851549" y="4288246"/>
            <a:ext cx="344669" cy="324858"/>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pic>
        <p:nvPicPr>
          <p:cNvPr id="17" name="图片"/>
          <p:cNvPicPr>
            <a:picLocks noChangeAspect="1"/>
          </p:cNvPicPr>
          <p:nvPr/>
        </p:nvPicPr>
        <p:blipFill>
          <a:blip r:embed="rId6">
            <a:alphaModFix amt="100000"/>
          </a:blip>
          <a:srcRect l="0" t="0" r="0" b="0"/>
          <a:stretch>
            <a:fillRect/>
          </a:stretch>
        </p:blipFill>
        <p:spPr>
          <a:xfrm rot="0" flipH="0" flipV="0">
            <a:off x="7298476" y="1531146"/>
            <a:ext cx="819685" cy="657225"/>
          </a:xfrm>
          <a:prstGeom prst="rect">
            <a:avLst/>
          </a:prstGeom>
          <a:noFill/>
          <a:ln>
            <a:noFill/>
          </a:ln>
        </p:spPr>
      </p:pic>
      <p:pic>
        <p:nvPicPr>
          <p:cNvPr id="18" name="图片"/>
          <p:cNvPicPr>
            <a:picLocks noChangeAspect="1"/>
          </p:cNvPicPr>
          <p:nvPr/>
        </p:nvPicPr>
        <p:blipFill>
          <a:blip r:embed="rId7">
            <a:alphaModFix amt="100000"/>
          </a:blip>
          <a:srcRect l="0" t="0" r="0" b="0"/>
          <a:stretch>
            <a:fillRect/>
          </a:stretch>
        </p:blipFill>
        <p:spPr>
          <a:xfrm rot="0" flipH="0" flipV="0">
            <a:off x="7984133" y="2447335"/>
            <a:ext cx="487183" cy="540289"/>
          </a:xfrm>
          <a:prstGeom prst="rect">
            <a:avLst/>
          </a:prstGeom>
          <a:noFill/>
          <a:ln>
            <a:noFill/>
          </a:ln>
        </p:spPr>
      </p:pic>
      <p:sp>
        <p:nvSpPr>
          <p:cNvPr id="19" name="标题 1"/>
          <p:cNvSpPr txBox="1"/>
          <p:nvPr/>
        </p:nvSpPr>
        <p:spPr>
          <a:xfrm rot="0" flipH="0" flipV="0">
            <a:off x="2183521" y="6527607"/>
            <a:ext cx="985262" cy="98526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19980000" flipH="0" flipV="1">
            <a:off x="6863289" y="3014660"/>
            <a:ext cx="839893" cy="839893"/>
          </a:xfrm>
          <a:prstGeom prst="arc">
            <a:avLst>
              <a:gd name="adj1" fmla="val 19870566"/>
              <a:gd name="adj2" fmla="val 4911432"/>
            </a:avLst>
          </a:prstGeom>
          <a:noFill/>
          <a:ln w="25400" cap="sq">
            <a:solidFill>
              <a:schemeClr val="accent1">
                <a:alpha val="100000"/>
              </a:schemeClr>
            </a:solidFill>
            <a:miter/>
            <a:tailEnd type="arrow"/>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874760" y="1193105"/>
            <a:ext cx="571851" cy="571851"/>
          </a:xfrm>
          <a:prstGeom prst="arc">
            <a:avLst>
              <a:gd name="adj1" fmla="val 2221189"/>
              <a:gd name="adj2" fmla="val 0"/>
            </a:avLst>
          </a:prstGeom>
          <a:noFill/>
          <a:ln w="25400" cap="sq">
            <a:solidFill>
              <a:schemeClr val="tx1">
                <a:lumMod val="85000"/>
                <a:lumOff val="15000"/>
              </a:schemeClr>
            </a:solid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3550448" y="4316346"/>
            <a:ext cx="781452" cy="280759"/>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AiPPT</a:t>
            </a:r>
            <a:endParaRPr kumimoji="1" lang="zh-CN" altLang="en-US"/>
          </a:p>
        </p:txBody>
      </p:sp>
      <p:sp>
        <p:nvSpPr>
          <p:cNvPr id="23" name="标题 1"/>
          <p:cNvSpPr txBox="1"/>
          <p:nvPr/>
        </p:nvSpPr>
        <p:spPr>
          <a:xfrm rot="0" flipH="0" flipV="0">
            <a:off x="2647553" y="4316346"/>
            <a:ext cx="917463" cy="280759"/>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主讲人：</a:t>
            </a:r>
            <a:endParaRPr kumimoji="1" lang="zh-CN" altLang="en-US"/>
          </a:p>
        </p:txBody>
      </p:sp>
      <p:sp>
        <p:nvSpPr>
          <p:cNvPr id="24" name="标题 1"/>
          <p:cNvSpPr txBox="1"/>
          <p:nvPr/>
        </p:nvSpPr>
        <p:spPr>
          <a:xfrm rot="0" flipH="0" flipV="0">
            <a:off x="4711954" y="4325766"/>
            <a:ext cx="652620" cy="261918"/>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时间：</a:t>
            </a:r>
            <a:endParaRPr kumimoji="1" lang="zh-CN" altLang="en-US"/>
          </a:p>
        </p:txBody>
      </p:sp>
      <p:sp>
        <p:nvSpPr>
          <p:cNvPr id="25" name="标题 1"/>
          <p:cNvSpPr txBox="1"/>
          <p:nvPr/>
        </p:nvSpPr>
        <p:spPr>
          <a:xfrm rot="0" flipH="0" flipV="0">
            <a:off x="5378725" y="4325766"/>
            <a:ext cx="742969" cy="261918"/>
          </a:xfrm>
          <a:prstGeom prst="rect">
            <a:avLst/>
          </a:prstGeom>
          <a:noFill/>
          <a:ln>
            <a:noFill/>
          </a:ln>
        </p:spPr>
        <p:txBody>
          <a:bodyPr vert="horz" wrap="square" lIns="0" tIns="0" rIns="0" bIns="0" rtlCol="0" anchor="ctr"/>
          <a:lstStyle/>
          <a:p>
            <a:pPr algn="l">
              <a:lnSpc>
                <a:spcPct val="110000"/>
              </a:lnSpc>
            </a:pPr>
            <a:r>
              <a:rPr kumimoji="1" lang="en-US" altLang="zh-CN" sz="1700">
                <a:ln w="12700">
                  <a:noFill/>
                </a:ln>
                <a:solidFill>
                  <a:srgbClr val="000000">
                    <a:alpha val="100000"/>
                  </a:srgbClr>
                </a:solidFill>
                <a:latin typeface="Source Han Sans CN Normal"/>
                <a:ea typeface="Source Han Sans CN Normal"/>
                <a:cs typeface="Source Han Sans CN Normal"/>
              </a:rPr>
              <a:t>202X.X</a:t>
            </a:r>
            <a:endParaRPr kumimoji="1" lang="zh-CN" altLang="en-US"/>
          </a:p>
        </p:txBody>
      </p:sp>
      <p:sp>
        <p:nvSpPr>
          <p:cNvPr id="26" name="标题 1"/>
          <p:cNvSpPr txBox="1"/>
          <p:nvPr/>
        </p:nvSpPr>
        <p:spPr>
          <a:xfrm rot="0" flipH="0" flipV="0">
            <a:off x="1591760" y="2392914"/>
            <a:ext cx="5444730" cy="1472967"/>
          </a:xfrm>
          <a:prstGeom prst="rect">
            <a:avLst/>
          </a:prstGeom>
          <a:noFill/>
          <a:ln>
            <a:noFill/>
          </a:ln>
        </p:spPr>
        <p:txBody>
          <a:bodyPr vert="horz" wrap="square" lIns="91440" tIns="45720" rIns="91440" bIns="45720" rtlCol="0" anchor="t"/>
          <a:lstStyle/>
          <a:p>
            <a:pPr algn="l">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谢谢大家</a:t>
            </a:r>
            <a:endParaRPr kumimoji="1" lang="zh-CN" altLang="en-US"/>
          </a:p>
        </p:txBody>
      </p: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4546A"/>
      </a:dk2>
      <a:lt2>
        <a:srgbClr val="E7E6E6"/>
      </a:lt2>
      <a:accent1>
        <a:srgbClr val="D59108"/>
      </a:accent1>
      <a:accent2>
        <a:srgbClr val="9C5A0A"/>
      </a:accent2>
      <a:accent3>
        <a:srgbClr val="CC5B14"/>
      </a:accent3>
      <a:accent4>
        <a:srgbClr val="9A442C"/>
      </a:accent4>
      <a:accent5>
        <a:srgbClr val="D59108"/>
      </a:accent5>
      <a:accent6>
        <a:srgbClr val="9A442C"/>
      </a:accent6>
      <a:hlink>
        <a:srgbClr val="F7B53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ContentProducer":"001191110105MA01D6BEX800000","ContentPropagator":"001191110105MA01D6BEX800000","Label":"1","ProduceID":"AIPPT_C_USER_DESIGN_17238250","PropagateID":"AIPPT_C_USER_DESIGN_17238250","ReservedCode1":"{\"SecurityData\":{\"Type\":\"TC260PG\",\"Version\":1,\"PubSD\":[{\"Type\":\"DS\",\"AlgID\":\"1.2.156.10197.1.501\",\"TBSData\":{\"Type\":\"LabelMataData\"},\"Signature\":\"3044022000e65dad7a5ff671f5717e851df0a6753628d616f62534d29f6d037fc8c555e20220465039cc8be60df44e6ff85747c627aaf79bf2d42c9415be8c8968c6a095b29b\"},{\"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ReservedCode2":"{\"SecurityData\":{\"Type\":\"TC260PG\",\"Version\":1,\"PubSD\":[{\"Type\":\"DS\",\"AlgID\":\"1.2.156.10197.1.501\",\"TBSData\":{\"Type\":\"LabelMataData\"},\"Signature\":\"3045022002455e55bee9c7385fc2f415044e13673e408cf94bdb6b70d9de110971d8c8ce0221009c6598cb3ec414ec644bb25ec2244e50b263d8d45e9f56a5ec8118e8f64967fa\"},{\"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