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5" r:id="rId2"/>
    <p:sldId id="294" r:id="rId3"/>
    <p:sldId id="307" r:id="rId4"/>
    <p:sldId id="260" r:id="rId5"/>
    <p:sldId id="305" r:id="rId6"/>
    <p:sldId id="278" r:id="rId7"/>
    <p:sldId id="301" r:id="rId8"/>
    <p:sldId id="284" r:id="rId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A3F9"/>
    <a:srgbClr val="7A46FF"/>
    <a:srgbClr val="095F08"/>
    <a:srgbClr val="5E7594"/>
    <a:srgbClr val="E8EB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8" d="100"/>
          <a:sy n="108" d="100"/>
        </p:scale>
        <p:origin x="678" y="13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5E25C60-187D-8458-15C3-3902E24F8C6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37A0D82-557A-7422-549F-B3EE06526F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03AFB083-06AC-53E8-8463-A179F27DE144}"/>
              </a:ext>
            </a:extLst>
          </p:cNvPr>
          <p:cNvSpPr>
            <a:spLocks noGrp="1"/>
          </p:cNvSpPr>
          <p:nvPr>
            <p:ph type="dt" sz="half" idx="10"/>
          </p:nvPr>
        </p:nvSpPr>
        <p:spPr/>
        <p:txBody>
          <a:bodyPr/>
          <a:lstStyle/>
          <a:p>
            <a:fld id="{5218BC02-2208-4954-9161-1CCD60593DAC}" type="datetimeFigureOut">
              <a:rPr lang="zh-CN" altLang="en-US" smtClean="0"/>
              <a:t>2023/12/28</a:t>
            </a:fld>
            <a:endParaRPr lang="zh-CN" altLang="en-US"/>
          </a:p>
        </p:txBody>
      </p:sp>
      <p:sp>
        <p:nvSpPr>
          <p:cNvPr id="5" name="页脚占位符 4">
            <a:extLst>
              <a:ext uri="{FF2B5EF4-FFF2-40B4-BE49-F238E27FC236}">
                <a16:creationId xmlns:a16="http://schemas.microsoft.com/office/drawing/2014/main" id="{18E10A33-024E-B31F-FC17-651A0639869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39E33D0-D599-8921-F6E2-BAE8A677F651}"/>
              </a:ext>
            </a:extLst>
          </p:cNvPr>
          <p:cNvSpPr>
            <a:spLocks noGrp="1"/>
          </p:cNvSpPr>
          <p:nvPr>
            <p:ph type="sldNum" sz="quarter" idx="12"/>
          </p:nvPr>
        </p:nvSpPr>
        <p:spPr/>
        <p:txBody>
          <a:bodyPr/>
          <a:lstStyle/>
          <a:p>
            <a:fld id="{39A20B2C-1DAF-4647-9B7F-36EBD0F048F5}" type="slidenum">
              <a:rPr lang="zh-CN" altLang="en-US" smtClean="0"/>
              <a:t>‹#›</a:t>
            </a:fld>
            <a:endParaRPr lang="zh-CN" altLang="en-US"/>
          </a:p>
        </p:txBody>
      </p:sp>
    </p:spTree>
    <p:extLst>
      <p:ext uri="{BB962C8B-B14F-4D97-AF65-F5344CB8AC3E}">
        <p14:creationId xmlns:p14="http://schemas.microsoft.com/office/powerpoint/2010/main" val="1658062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E0BEBA-CE27-7B13-2C27-241A4DA15AD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344934C-089E-E477-DD59-69D077ABEE7C}"/>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EBF2525-A1B2-5064-803B-E478654DEB8C}"/>
              </a:ext>
            </a:extLst>
          </p:cNvPr>
          <p:cNvSpPr>
            <a:spLocks noGrp="1"/>
          </p:cNvSpPr>
          <p:nvPr>
            <p:ph type="dt" sz="half" idx="10"/>
          </p:nvPr>
        </p:nvSpPr>
        <p:spPr/>
        <p:txBody>
          <a:bodyPr/>
          <a:lstStyle/>
          <a:p>
            <a:fld id="{5218BC02-2208-4954-9161-1CCD60593DAC}" type="datetimeFigureOut">
              <a:rPr lang="zh-CN" altLang="en-US" smtClean="0"/>
              <a:t>2023/12/28</a:t>
            </a:fld>
            <a:endParaRPr lang="zh-CN" altLang="en-US"/>
          </a:p>
        </p:txBody>
      </p:sp>
      <p:sp>
        <p:nvSpPr>
          <p:cNvPr id="5" name="页脚占位符 4">
            <a:extLst>
              <a:ext uri="{FF2B5EF4-FFF2-40B4-BE49-F238E27FC236}">
                <a16:creationId xmlns:a16="http://schemas.microsoft.com/office/drawing/2014/main" id="{4D2364DF-133F-1C0B-8AEB-76C7FC4AEC1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66A5F58-E995-D01B-D515-0F108726504C}"/>
              </a:ext>
            </a:extLst>
          </p:cNvPr>
          <p:cNvSpPr>
            <a:spLocks noGrp="1"/>
          </p:cNvSpPr>
          <p:nvPr>
            <p:ph type="sldNum" sz="quarter" idx="12"/>
          </p:nvPr>
        </p:nvSpPr>
        <p:spPr/>
        <p:txBody>
          <a:bodyPr/>
          <a:lstStyle/>
          <a:p>
            <a:fld id="{39A20B2C-1DAF-4647-9B7F-36EBD0F048F5}" type="slidenum">
              <a:rPr lang="zh-CN" altLang="en-US" smtClean="0"/>
              <a:t>‹#›</a:t>
            </a:fld>
            <a:endParaRPr lang="zh-CN" altLang="en-US"/>
          </a:p>
        </p:txBody>
      </p:sp>
    </p:spTree>
    <p:extLst>
      <p:ext uri="{BB962C8B-B14F-4D97-AF65-F5344CB8AC3E}">
        <p14:creationId xmlns:p14="http://schemas.microsoft.com/office/powerpoint/2010/main" val="3192071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C84073-AB4F-F666-941F-30443E55776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66402732-D61E-069F-54C2-3E75A26744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F744A0BF-3553-9A89-7623-AE786476EDC3}"/>
              </a:ext>
            </a:extLst>
          </p:cNvPr>
          <p:cNvSpPr>
            <a:spLocks noGrp="1"/>
          </p:cNvSpPr>
          <p:nvPr>
            <p:ph type="dt" sz="half" idx="10"/>
          </p:nvPr>
        </p:nvSpPr>
        <p:spPr/>
        <p:txBody>
          <a:bodyPr/>
          <a:lstStyle/>
          <a:p>
            <a:fld id="{5218BC02-2208-4954-9161-1CCD60593DAC}" type="datetimeFigureOut">
              <a:rPr lang="zh-CN" altLang="en-US" smtClean="0"/>
              <a:t>2023/12/28</a:t>
            </a:fld>
            <a:endParaRPr lang="zh-CN" altLang="en-US"/>
          </a:p>
        </p:txBody>
      </p:sp>
      <p:sp>
        <p:nvSpPr>
          <p:cNvPr id="5" name="页脚占位符 4">
            <a:extLst>
              <a:ext uri="{FF2B5EF4-FFF2-40B4-BE49-F238E27FC236}">
                <a16:creationId xmlns:a16="http://schemas.microsoft.com/office/drawing/2014/main" id="{1FC4E1FD-0609-5CFC-2D40-8EEFBE8D8B4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069BB39-EE7A-00E3-8503-65A473A96FAE}"/>
              </a:ext>
            </a:extLst>
          </p:cNvPr>
          <p:cNvSpPr>
            <a:spLocks noGrp="1"/>
          </p:cNvSpPr>
          <p:nvPr>
            <p:ph type="sldNum" sz="quarter" idx="12"/>
          </p:nvPr>
        </p:nvSpPr>
        <p:spPr/>
        <p:txBody>
          <a:bodyPr/>
          <a:lstStyle/>
          <a:p>
            <a:fld id="{39A20B2C-1DAF-4647-9B7F-36EBD0F048F5}" type="slidenum">
              <a:rPr lang="zh-CN" altLang="en-US" smtClean="0"/>
              <a:t>‹#›</a:t>
            </a:fld>
            <a:endParaRPr lang="zh-CN" altLang="en-US"/>
          </a:p>
        </p:txBody>
      </p:sp>
    </p:spTree>
    <p:extLst>
      <p:ext uri="{BB962C8B-B14F-4D97-AF65-F5344CB8AC3E}">
        <p14:creationId xmlns:p14="http://schemas.microsoft.com/office/powerpoint/2010/main" val="2389836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D9B36F-762E-0BAF-2CC6-86976818CA9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EDB7581-1D57-24AF-060D-BEA01F02C354}"/>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9408469-435C-A9CF-8A64-1591186CFE0A}"/>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6A99CFF-BB4D-919E-E59C-FE9201495A4D}"/>
              </a:ext>
            </a:extLst>
          </p:cNvPr>
          <p:cNvSpPr>
            <a:spLocks noGrp="1"/>
          </p:cNvSpPr>
          <p:nvPr>
            <p:ph type="dt" sz="half" idx="10"/>
          </p:nvPr>
        </p:nvSpPr>
        <p:spPr/>
        <p:txBody>
          <a:bodyPr/>
          <a:lstStyle/>
          <a:p>
            <a:fld id="{5218BC02-2208-4954-9161-1CCD60593DAC}" type="datetimeFigureOut">
              <a:rPr lang="zh-CN" altLang="en-US" smtClean="0"/>
              <a:t>2023/12/28</a:t>
            </a:fld>
            <a:endParaRPr lang="zh-CN" altLang="en-US"/>
          </a:p>
        </p:txBody>
      </p:sp>
      <p:sp>
        <p:nvSpPr>
          <p:cNvPr id="6" name="页脚占位符 5">
            <a:extLst>
              <a:ext uri="{FF2B5EF4-FFF2-40B4-BE49-F238E27FC236}">
                <a16:creationId xmlns:a16="http://schemas.microsoft.com/office/drawing/2014/main" id="{97617B60-A3A7-EA69-910A-721626CF148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C6CD184-CDF8-1419-234F-1F8D83D8E8EA}"/>
              </a:ext>
            </a:extLst>
          </p:cNvPr>
          <p:cNvSpPr>
            <a:spLocks noGrp="1"/>
          </p:cNvSpPr>
          <p:nvPr>
            <p:ph type="sldNum" sz="quarter" idx="12"/>
          </p:nvPr>
        </p:nvSpPr>
        <p:spPr/>
        <p:txBody>
          <a:bodyPr/>
          <a:lstStyle/>
          <a:p>
            <a:fld id="{39A20B2C-1DAF-4647-9B7F-36EBD0F048F5}" type="slidenum">
              <a:rPr lang="zh-CN" altLang="en-US" smtClean="0"/>
              <a:t>‹#›</a:t>
            </a:fld>
            <a:endParaRPr lang="zh-CN" altLang="en-US"/>
          </a:p>
        </p:txBody>
      </p:sp>
    </p:spTree>
    <p:extLst>
      <p:ext uri="{BB962C8B-B14F-4D97-AF65-F5344CB8AC3E}">
        <p14:creationId xmlns:p14="http://schemas.microsoft.com/office/powerpoint/2010/main" val="2403248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3F76C0-0E52-2A8F-73AF-1D9E29C643C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92B4878-9F63-892D-69BD-6645940B6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E73A3FE-D58D-3580-A841-3369F82F7E7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8686E62F-BE77-ACA3-82F7-504DEC31A0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C705817-86BA-D2ED-D895-5AE68C727E2F}"/>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71F1216-98EA-C81F-84EC-0CBAB2F0F22D}"/>
              </a:ext>
            </a:extLst>
          </p:cNvPr>
          <p:cNvSpPr>
            <a:spLocks noGrp="1"/>
          </p:cNvSpPr>
          <p:nvPr>
            <p:ph type="dt" sz="half" idx="10"/>
          </p:nvPr>
        </p:nvSpPr>
        <p:spPr/>
        <p:txBody>
          <a:bodyPr/>
          <a:lstStyle/>
          <a:p>
            <a:fld id="{5218BC02-2208-4954-9161-1CCD60593DAC}" type="datetimeFigureOut">
              <a:rPr lang="zh-CN" altLang="en-US" smtClean="0"/>
              <a:t>2023/12/28</a:t>
            </a:fld>
            <a:endParaRPr lang="zh-CN" altLang="en-US"/>
          </a:p>
        </p:txBody>
      </p:sp>
      <p:sp>
        <p:nvSpPr>
          <p:cNvPr id="8" name="页脚占位符 7">
            <a:extLst>
              <a:ext uri="{FF2B5EF4-FFF2-40B4-BE49-F238E27FC236}">
                <a16:creationId xmlns:a16="http://schemas.microsoft.com/office/drawing/2014/main" id="{2BCEE9D4-0650-4948-9C05-50B86B45567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8F8AE708-5EA5-88E1-CAA1-5FF07B3A09B1}"/>
              </a:ext>
            </a:extLst>
          </p:cNvPr>
          <p:cNvSpPr>
            <a:spLocks noGrp="1"/>
          </p:cNvSpPr>
          <p:nvPr>
            <p:ph type="sldNum" sz="quarter" idx="12"/>
          </p:nvPr>
        </p:nvSpPr>
        <p:spPr/>
        <p:txBody>
          <a:bodyPr/>
          <a:lstStyle/>
          <a:p>
            <a:fld id="{39A20B2C-1DAF-4647-9B7F-36EBD0F048F5}" type="slidenum">
              <a:rPr lang="zh-CN" altLang="en-US" smtClean="0"/>
              <a:t>‹#›</a:t>
            </a:fld>
            <a:endParaRPr lang="zh-CN" altLang="en-US"/>
          </a:p>
        </p:txBody>
      </p:sp>
    </p:spTree>
    <p:extLst>
      <p:ext uri="{BB962C8B-B14F-4D97-AF65-F5344CB8AC3E}">
        <p14:creationId xmlns:p14="http://schemas.microsoft.com/office/powerpoint/2010/main" val="1834178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9DC571-1589-E628-A834-2348F5DE0B2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AA58D44-C80A-C49E-D94C-0D11E4616A6B}"/>
              </a:ext>
            </a:extLst>
          </p:cNvPr>
          <p:cNvSpPr>
            <a:spLocks noGrp="1"/>
          </p:cNvSpPr>
          <p:nvPr>
            <p:ph type="dt" sz="half" idx="10"/>
          </p:nvPr>
        </p:nvSpPr>
        <p:spPr/>
        <p:txBody>
          <a:bodyPr/>
          <a:lstStyle/>
          <a:p>
            <a:fld id="{5218BC02-2208-4954-9161-1CCD60593DAC}" type="datetimeFigureOut">
              <a:rPr lang="zh-CN" altLang="en-US" smtClean="0"/>
              <a:t>2023/12/28</a:t>
            </a:fld>
            <a:endParaRPr lang="zh-CN" altLang="en-US"/>
          </a:p>
        </p:txBody>
      </p:sp>
      <p:sp>
        <p:nvSpPr>
          <p:cNvPr id="4" name="页脚占位符 3">
            <a:extLst>
              <a:ext uri="{FF2B5EF4-FFF2-40B4-BE49-F238E27FC236}">
                <a16:creationId xmlns:a16="http://schemas.microsoft.com/office/drawing/2014/main" id="{19EECA73-44AA-2BA3-280F-92082E6AA31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497ACF1-CBAE-BEF0-01BD-79DB49ED16BF}"/>
              </a:ext>
            </a:extLst>
          </p:cNvPr>
          <p:cNvSpPr>
            <a:spLocks noGrp="1"/>
          </p:cNvSpPr>
          <p:nvPr>
            <p:ph type="sldNum" sz="quarter" idx="12"/>
          </p:nvPr>
        </p:nvSpPr>
        <p:spPr/>
        <p:txBody>
          <a:bodyPr/>
          <a:lstStyle/>
          <a:p>
            <a:fld id="{39A20B2C-1DAF-4647-9B7F-36EBD0F048F5}" type="slidenum">
              <a:rPr lang="zh-CN" altLang="en-US" smtClean="0"/>
              <a:t>‹#›</a:t>
            </a:fld>
            <a:endParaRPr lang="zh-CN" altLang="en-US"/>
          </a:p>
        </p:txBody>
      </p:sp>
    </p:spTree>
    <p:extLst>
      <p:ext uri="{BB962C8B-B14F-4D97-AF65-F5344CB8AC3E}">
        <p14:creationId xmlns:p14="http://schemas.microsoft.com/office/powerpoint/2010/main" val="2151942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C1D644B-88C1-863F-72DE-1B25B703E0A2}"/>
              </a:ext>
            </a:extLst>
          </p:cNvPr>
          <p:cNvSpPr>
            <a:spLocks noGrp="1"/>
          </p:cNvSpPr>
          <p:nvPr>
            <p:ph type="dt" sz="half" idx="10"/>
          </p:nvPr>
        </p:nvSpPr>
        <p:spPr/>
        <p:txBody>
          <a:bodyPr/>
          <a:lstStyle/>
          <a:p>
            <a:fld id="{5218BC02-2208-4954-9161-1CCD60593DAC}" type="datetimeFigureOut">
              <a:rPr lang="zh-CN" altLang="en-US" smtClean="0"/>
              <a:t>2023/12/28</a:t>
            </a:fld>
            <a:endParaRPr lang="zh-CN" altLang="en-US"/>
          </a:p>
        </p:txBody>
      </p:sp>
      <p:sp>
        <p:nvSpPr>
          <p:cNvPr id="3" name="页脚占位符 2">
            <a:extLst>
              <a:ext uri="{FF2B5EF4-FFF2-40B4-BE49-F238E27FC236}">
                <a16:creationId xmlns:a16="http://schemas.microsoft.com/office/drawing/2014/main" id="{473CAC3B-01F2-E681-06A3-C34D607FADB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EE7BAC2-82B5-9F47-31A0-29E94A9D18DA}"/>
              </a:ext>
            </a:extLst>
          </p:cNvPr>
          <p:cNvSpPr>
            <a:spLocks noGrp="1"/>
          </p:cNvSpPr>
          <p:nvPr>
            <p:ph type="sldNum" sz="quarter" idx="12"/>
          </p:nvPr>
        </p:nvSpPr>
        <p:spPr/>
        <p:txBody>
          <a:bodyPr/>
          <a:lstStyle/>
          <a:p>
            <a:fld id="{39A20B2C-1DAF-4647-9B7F-36EBD0F048F5}" type="slidenum">
              <a:rPr lang="zh-CN" altLang="en-US" smtClean="0"/>
              <a:t>‹#›</a:t>
            </a:fld>
            <a:endParaRPr lang="zh-CN" altLang="en-US"/>
          </a:p>
        </p:txBody>
      </p:sp>
    </p:spTree>
    <p:extLst>
      <p:ext uri="{BB962C8B-B14F-4D97-AF65-F5344CB8AC3E}">
        <p14:creationId xmlns:p14="http://schemas.microsoft.com/office/powerpoint/2010/main" val="3932603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E824BC-8030-0669-8281-D16D95CB3EB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A8C0FF80-AEE8-8B3F-8789-6291A2AB9E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DA10A521-90C4-E7BB-2515-4D8B712CFB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E1A5BAAA-C4C4-1AC2-19E1-638084D7DAB8}"/>
              </a:ext>
            </a:extLst>
          </p:cNvPr>
          <p:cNvSpPr>
            <a:spLocks noGrp="1"/>
          </p:cNvSpPr>
          <p:nvPr>
            <p:ph type="dt" sz="half" idx="10"/>
          </p:nvPr>
        </p:nvSpPr>
        <p:spPr/>
        <p:txBody>
          <a:bodyPr/>
          <a:lstStyle/>
          <a:p>
            <a:fld id="{5218BC02-2208-4954-9161-1CCD60593DAC}" type="datetimeFigureOut">
              <a:rPr lang="zh-CN" altLang="en-US" smtClean="0"/>
              <a:t>2023/12/28</a:t>
            </a:fld>
            <a:endParaRPr lang="zh-CN" altLang="en-US"/>
          </a:p>
        </p:txBody>
      </p:sp>
      <p:sp>
        <p:nvSpPr>
          <p:cNvPr id="6" name="页脚占位符 5">
            <a:extLst>
              <a:ext uri="{FF2B5EF4-FFF2-40B4-BE49-F238E27FC236}">
                <a16:creationId xmlns:a16="http://schemas.microsoft.com/office/drawing/2014/main" id="{DD27E5F0-AF7E-5FB6-9CCD-DC5720F0231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457F086-44E8-A34B-7D53-C06966E79166}"/>
              </a:ext>
            </a:extLst>
          </p:cNvPr>
          <p:cNvSpPr>
            <a:spLocks noGrp="1"/>
          </p:cNvSpPr>
          <p:nvPr>
            <p:ph type="sldNum" sz="quarter" idx="12"/>
          </p:nvPr>
        </p:nvSpPr>
        <p:spPr/>
        <p:txBody>
          <a:bodyPr/>
          <a:lstStyle/>
          <a:p>
            <a:fld id="{39A20B2C-1DAF-4647-9B7F-36EBD0F048F5}" type="slidenum">
              <a:rPr lang="zh-CN" altLang="en-US" smtClean="0"/>
              <a:t>‹#›</a:t>
            </a:fld>
            <a:endParaRPr lang="zh-CN" altLang="en-US"/>
          </a:p>
        </p:txBody>
      </p:sp>
    </p:spTree>
    <p:extLst>
      <p:ext uri="{BB962C8B-B14F-4D97-AF65-F5344CB8AC3E}">
        <p14:creationId xmlns:p14="http://schemas.microsoft.com/office/powerpoint/2010/main" val="3580029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ED5263-B3A6-6B2C-0FA0-70BA26753A7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6EB732F-CD20-59EE-E34C-587C0411BC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107760E3-2693-1DFF-664A-BFB606D518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AF6EF67-568E-4255-C53E-4B739F06A52D}"/>
              </a:ext>
            </a:extLst>
          </p:cNvPr>
          <p:cNvSpPr>
            <a:spLocks noGrp="1"/>
          </p:cNvSpPr>
          <p:nvPr>
            <p:ph type="dt" sz="half" idx="10"/>
          </p:nvPr>
        </p:nvSpPr>
        <p:spPr/>
        <p:txBody>
          <a:bodyPr/>
          <a:lstStyle/>
          <a:p>
            <a:fld id="{5218BC02-2208-4954-9161-1CCD60593DAC}" type="datetimeFigureOut">
              <a:rPr lang="zh-CN" altLang="en-US" smtClean="0"/>
              <a:t>2023/12/28</a:t>
            </a:fld>
            <a:endParaRPr lang="zh-CN" altLang="en-US"/>
          </a:p>
        </p:txBody>
      </p:sp>
      <p:sp>
        <p:nvSpPr>
          <p:cNvPr id="6" name="页脚占位符 5">
            <a:extLst>
              <a:ext uri="{FF2B5EF4-FFF2-40B4-BE49-F238E27FC236}">
                <a16:creationId xmlns:a16="http://schemas.microsoft.com/office/drawing/2014/main" id="{7968280D-96A7-FC29-E0E0-1278A4E752F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1400FFB-13B9-1EFD-0288-F5047F58A5F7}"/>
              </a:ext>
            </a:extLst>
          </p:cNvPr>
          <p:cNvSpPr>
            <a:spLocks noGrp="1"/>
          </p:cNvSpPr>
          <p:nvPr>
            <p:ph type="sldNum" sz="quarter" idx="12"/>
          </p:nvPr>
        </p:nvSpPr>
        <p:spPr/>
        <p:txBody>
          <a:bodyPr/>
          <a:lstStyle/>
          <a:p>
            <a:fld id="{39A20B2C-1DAF-4647-9B7F-36EBD0F048F5}" type="slidenum">
              <a:rPr lang="zh-CN" altLang="en-US" smtClean="0"/>
              <a:t>‹#›</a:t>
            </a:fld>
            <a:endParaRPr lang="zh-CN" altLang="en-US"/>
          </a:p>
        </p:txBody>
      </p:sp>
    </p:spTree>
    <p:extLst>
      <p:ext uri="{BB962C8B-B14F-4D97-AF65-F5344CB8AC3E}">
        <p14:creationId xmlns:p14="http://schemas.microsoft.com/office/powerpoint/2010/main" val="3807410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88A893-EDAC-E8A1-FAA2-0D57DE9BE70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2A9321E9-D129-2387-9877-2A12F9660045}"/>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3959FF6-2386-8C9B-42B2-A6FD0FB5FD48}"/>
              </a:ext>
            </a:extLst>
          </p:cNvPr>
          <p:cNvSpPr>
            <a:spLocks noGrp="1"/>
          </p:cNvSpPr>
          <p:nvPr>
            <p:ph type="dt" sz="half" idx="10"/>
          </p:nvPr>
        </p:nvSpPr>
        <p:spPr/>
        <p:txBody>
          <a:bodyPr/>
          <a:lstStyle/>
          <a:p>
            <a:fld id="{5218BC02-2208-4954-9161-1CCD60593DAC}" type="datetimeFigureOut">
              <a:rPr lang="zh-CN" altLang="en-US" smtClean="0"/>
              <a:t>2023/12/28</a:t>
            </a:fld>
            <a:endParaRPr lang="zh-CN" altLang="en-US"/>
          </a:p>
        </p:txBody>
      </p:sp>
      <p:sp>
        <p:nvSpPr>
          <p:cNvPr id="5" name="页脚占位符 4">
            <a:extLst>
              <a:ext uri="{FF2B5EF4-FFF2-40B4-BE49-F238E27FC236}">
                <a16:creationId xmlns:a16="http://schemas.microsoft.com/office/drawing/2014/main" id="{55B95322-3C24-63C0-D418-C68A631EF80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19002C2-0375-14F3-0559-F116BFCB8815}"/>
              </a:ext>
            </a:extLst>
          </p:cNvPr>
          <p:cNvSpPr>
            <a:spLocks noGrp="1"/>
          </p:cNvSpPr>
          <p:nvPr>
            <p:ph type="sldNum" sz="quarter" idx="12"/>
          </p:nvPr>
        </p:nvSpPr>
        <p:spPr/>
        <p:txBody>
          <a:bodyPr/>
          <a:lstStyle/>
          <a:p>
            <a:fld id="{39A20B2C-1DAF-4647-9B7F-36EBD0F048F5}" type="slidenum">
              <a:rPr lang="zh-CN" altLang="en-US" smtClean="0"/>
              <a:t>‹#›</a:t>
            </a:fld>
            <a:endParaRPr lang="zh-CN" altLang="en-US"/>
          </a:p>
        </p:txBody>
      </p:sp>
    </p:spTree>
    <p:extLst>
      <p:ext uri="{BB962C8B-B14F-4D97-AF65-F5344CB8AC3E}">
        <p14:creationId xmlns:p14="http://schemas.microsoft.com/office/powerpoint/2010/main" val="209224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D92F0F3A-4A48-E304-7753-F0B9CA8CFB3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F4E170A-DA09-6143-9D6B-A82E6B280C08}"/>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7DAED6F-FA6A-EAA4-F156-7199411E421F}"/>
              </a:ext>
            </a:extLst>
          </p:cNvPr>
          <p:cNvSpPr>
            <a:spLocks noGrp="1"/>
          </p:cNvSpPr>
          <p:nvPr>
            <p:ph type="dt" sz="half" idx="10"/>
          </p:nvPr>
        </p:nvSpPr>
        <p:spPr/>
        <p:txBody>
          <a:bodyPr/>
          <a:lstStyle/>
          <a:p>
            <a:fld id="{5218BC02-2208-4954-9161-1CCD60593DAC}" type="datetimeFigureOut">
              <a:rPr lang="zh-CN" altLang="en-US" smtClean="0"/>
              <a:t>2023/12/28</a:t>
            </a:fld>
            <a:endParaRPr lang="zh-CN" altLang="en-US"/>
          </a:p>
        </p:txBody>
      </p:sp>
      <p:sp>
        <p:nvSpPr>
          <p:cNvPr id="5" name="页脚占位符 4">
            <a:extLst>
              <a:ext uri="{FF2B5EF4-FFF2-40B4-BE49-F238E27FC236}">
                <a16:creationId xmlns:a16="http://schemas.microsoft.com/office/drawing/2014/main" id="{63CC3780-2CD0-E1D5-EB12-FA6DFDBB04D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A9164F4-5D30-6087-54B7-3BEC8B92B5B3}"/>
              </a:ext>
            </a:extLst>
          </p:cNvPr>
          <p:cNvSpPr>
            <a:spLocks noGrp="1"/>
          </p:cNvSpPr>
          <p:nvPr>
            <p:ph type="sldNum" sz="quarter" idx="12"/>
          </p:nvPr>
        </p:nvSpPr>
        <p:spPr/>
        <p:txBody>
          <a:bodyPr/>
          <a:lstStyle/>
          <a:p>
            <a:fld id="{39A20B2C-1DAF-4647-9B7F-36EBD0F048F5}" type="slidenum">
              <a:rPr lang="zh-CN" altLang="en-US" smtClean="0"/>
              <a:t>‹#›</a:t>
            </a:fld>
            <a:endParaRPr lang="zh-CN" altLang="en-US"/>
          </a:p>
        </p:txBody>
      </p:sp>
    </p:spTree>
    <p:extLst>
      <p:ext uri="{BB962C8B-B14F-4D97-AF65-F5344CB8AC3E}">
        <p14:creationId xmlns:p14="http://schemas.microsoft.com/office/powerpoint/2010/main" val="918799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C81E6AF-869C-5CF3-41F0-9D4FE170F1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6A025BB7-7FAE-541F-5880-EC3533BA12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83E324F-DD6C-317B-80ED-59B449E877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8BC02-2208-4954-9161-1CCD60593DAC}" type="datetimeFigureOut">
              <a:rPr lang="zh-CN" altLang="en-US" smtClean="0"/>
              <a:t>2023/12/28</a:t>
            </a:fld>
            <a:endParaRPr lang="zh-CN" altLang="en-US"/>
          </a:p>
        </p:txBody>
      </p:sp>
      <p:sp>
        <p:nvSpPr>
          <p:cNvPr id="5" name="页脚占位符 4">
            <a:extLst>
              <a:ext uri="{FF2B5EF4-FFF2-40B4-BE49-F238E27FC236}">
                <a16:creationId xmlns:a16="http://schemas.microsoft.com/office/drawing/2014/main" id="{0B5BA5AE-51FF-D0CC-9827-C2B930BD61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FFC1B572-158F-11CE-349A-792A72E88C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A20B2C-1DAF-4647-9B7F-36EBD0F048F5}" type="slidenum">
              <a:rPr lang="zh-CN" altLang="en-US" smtClean="0"/>
              <a:t>‹#›</a:t>
            </a:fld>
            <a:endParaRPr lang="zh-CN" altLang="en-US"/>
          </a:p>
        </p:txBody>
      </p:sp>
    </p:spTree>
    <p:extLst>
      <p:ext uri="{BB962C8B-B14F-4D97-AF65-F5344CB8AC3E}">
        <p14:creationId xmlns:p14="http://schemas.microsoft.com/office/powerpoint/2010/main" val="20381255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F1B2870-AE99-50A9-61C6-0E6C0D6780B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4" name="文本框 23">
            <a:extLst>
              <a:ext uri="{FF2B5EF4-FFF2-40B4-BE49-F238E27FC236}">
                <a16:creationId xmlns:a16="http://schemas.microsoft.com/office/drawing/2014/main" id="{65FE6E54-9871-8BC9-DF23-E26EAF2BB097}"/>
              </a:ext>
            </a:extLst>
          </p:cNvPr>
          <p:cNvSpPr txBox="1"/>
          <p:nvPr/>
        </p:nvSpPr>
        <p:spPr>
          <a:xfrm>
            <a:off x="3138299" y="1071089"/>
            <a:ext cx="5937968" cy="400110"/>
          </a:xfrm>
          <a:prstGeom prst="rect">
            <a:avLst/>
          </a:prstGeom>
          <a:noFill/>
        </p:spPr>
        <p:txBody>
          <a:bodyPr wrap="square" rtlCol="0">
            <a:spAutoFit/>
          </a:bodyPr>
          <a:lstStyle/>
          <a:p>
            <a:pPr algn="dist"/>
            <a:r>
              <a:rPr lang="zh-CN" altLang="en-US" sz="2000" b="1" dirty="0">
                <a:latin typeface="华文隶书" panose="02010800040101010101" pitchFamily="2" charset="-122"/>
                <a:ea typeface="华文隶书" panose="02010800040101010101" pitchFamily="2" charset="-122"/>
              </a:rPr>
              <a:t>寒假安全教育</a:t>
            </a:r>
            <a:r>
              <a:rPr lang="en-US" altLang="zh-CN" sz="2000" b="1" dirty="0">
                <a:latin typeface="华文隶书" panose="02010800040101010101" pitchFamily="2" charset="-122"/>
                <a:ea typeface="华文隶书" panose="02010800040101010101" pitchFamily="2" charset="-122"/>
              </a:rPr>
              <a:t>·</a:t>
            </a:r>
            <a:r>
              <a:rPr lang="zh-CN" altLang="en-US" sz="2000" b="1" dirty="0">
                <a:latin typeface="华文隶书" panose="02010800040101010101" pitchFamily="2" charset="-122"/>
                <a:ea typeface="华文隶书" panose="02010800040101010101" pitchFamily="2" charset="-122"/>
              </a:rPr>
              <a:t>寒假生活指南</a:t>
            </a:r>
          </a:p>
        </p:txBody>
      </p:sp>
      <p:sp>
        <p:nvSpPr>
          <p:cNvPr id="27" name="文本框 26">
            <a:extLst>
              <a:ext uri="{FF2B5EF4-FFF2-40B4-BE49-F238E27FC236}">
                <a16:creationId xmlns:a16="http://schemas.microsoft.com/office/drawing/2014/main" id="{B19FFA58-771D-1AAA-F238-642E8FEBC6CE}"/>
              </a:ext>
            </a:extLst>
          </p:cNvPr>
          <p:cNvSpPr txBox="1"/>
          <p:nvPr/>
        </p:nvSpPr>
        <p:spPr>
          <a:xfrm>
            <a:off x="1676395" y="1565897"/>
            <a:ext cx="8861777" cy="3046988"/>
          </a:xfrm>
          <a:prstGeom prst="rect">
            <a:avLst/>
          </a:prstGeom>
          <a:noFill/>
        </p:spPr>
        <p:txBody>
          <a:bodyPr wrap="square" rtlCol="0">
            <a:spAutoFit/>
          </a:bodyPr>
          <a:lstStyle/>
          <a:p>
            <a:pPr algn="ctr"/>
            <a:r>
              <a:rPr lang="zh-CN" altLang="en-US" sz="9600" spc="1500" dirty="0">
                <a:ln w="44450">
                  <a:solidFill>
                    <a:schemeClr val="bg1"/>
                  </a:solidFill>
                </a:ln>
                <a:gradFill>
                  <a:gsLst>
                    <a:gs pos="13000">
                      <a:srgbClr val="7A46FF"/>
                    </a:gs>
                    <a:gs pos="87000">
                      <a:srgbClr val="FBA3F9"/>
                    </a:gs>
                  </a:gsLst>
                  <a:lin ang="5400000" scaled="1"/>
                </a:gradFill>
                <a:latin typeface="华文隶书" panose="02010800040101010101" pitchFamily="2" charset="-122"/>
                <a:ea typeface="华文隶书" panose="02010800040101010101" pitchFamily="2" charset="-122"/>
              </a:rPr>
              <a:t>大学生</a:t>
            </a:r>
          </a:p>
          <a:p>
            <a:pPr algn="ctr"/>
            <a:r>
              <a:rPr lang="zh-CN" altLang="en-US" sz="9600" spc="1500" dirty="0">
                <a:ln w="44450">
                  <a:solidFill>
                    <a:schemeClr val="bg1"/>
                  </a:solidFill>
                </a:ln>
                <a:gradFill>
                  <a:gsLst>
                    <a:gs pos="13000">
                      <a:srgbClr val="7A46FF"/>
                    </a:gs>
                    <a:gs pos="87000">
                      <a:srgbClr val="FBA3F9"/>
                    </a:gs>
                  </a:gsLst>
                  <a:lin ang="5400000" scaled="1"/>
                </a:gradFill>
                <a:latin typeface="华文隶书" panose="02010800040101010101" pitchFamily="2" charset="-122"/>
                <a:ea typeface="华文隶书" panose="02010800040101010101" pitchFamily="2" charset="-122"/>
              </a:rPr>
              <a:t>寒假安全教育</a:t>
            </a:r>
          </a:p>
        </p:txBody>
      </p:sp>
      <p:grpSp>
        <p:nvGrpSpPr>
          <p:cNvPr id="34" name="组合 33">
            <a:extLst>
              <a:ext uri="{FF2B5EF4-FFF2-40B4-BE49-F238E27FC236}">
                <a16:creationId xmlns:a16="http://schemas.microsoft.com/office/drawing/2014/main" id="{D37EB02F-CD86-565A-398B-226C3E4A9131}"/>
              </a:ext>
            </a:extLst>
          </p:cNvPr>
          <p:cNvGrpSpPr/>
          <p:nvPr/>
        </p:nvGrpSpPr>
        <p:grpSpPr>
          <a:xfrm>
            <a:off x="3539372" y="5216408"/>
            <a:ext cx="5135823" cy="439244"/>
            <a:chOff x="4132826" y="5110871"/>
            <a:chExt cx="5135823" cy="439244"/>
          </a:xfrm>
        </p:grpSpPr>
        <p:sp>
          <p:nvSpPr>
            <p:cNvPr id="31" name="缺角矩形 30">
              <a:extLst>
                <a:ext uri="{FF2B5EF4-FFF2-40B4-BE49-F238E27FC236}">
                  <a16:creationId xmlns:a16="http://schemas.microsoft.com/office/drawing/2014/main" id="{4DF9458B-F839-5939-361D-32BB02AE5CAC}"/>
                </a:ext>
              </a:extLst>
            </p:cNvPr>
            <p:cNvSpPr/>
            <p:nvPr/>
          </p:nvSpPr>
          <p:spPr>
            <a:xfrm>
              <a:off x="4132826" y="5110871"/>
              <a:ext cx="2232000" cy="439244"/>
            </a:xfrm>
            <a:prstGeom prst="plaque">
              <a:avLst>
                <a:gd name="adj" fmla="val 19689"/>
              </a:avLst>
            </a:prstGeom>
            <a:gradFill flip="none" rotWithShape="1">
              <a:gsLst>
                <a:gs pos="13000">
                  <a:srgbClr val="7A46FF"/>
                </a:gs>
                <a:gs pos="87000">
                  <a:srgbClr val="FBA3F9"/>
                </a:gs>
              </a:gsLst>
              <a:lin ang="0" scaled="1"/>
              <a:tileRect/>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华文隶书" panose="02010800040101010101" pitchFamily="2" charset="-122"/>
                  <a:ea typeface="华文隶书" panose="02010800040101010101" pitchFamily="2" charset="-122"/>
                </a:rPr>
                <a:t>学号</a:t>
              </a:r>
              <a:r>
                <a:rPr lang="zh-CN" altLang="en-US" b="1" dirty="0">
                  <a:latin typeface="华文细黑" panose="02010600040101010101" pitchFamily="2" charset="-122"/>
                  <a:ea typeface="华文细黑" panose="02010600040101010101" pitchFamily="2" charset="-122"/>
                </a:rPr>
                <a:t>：</a:t>
              </a:r>
              <a:r>
                <a:rPr lang="en-US" altLang="zh-CN" b="1" dirty="0">
                  <a:latin typeface="华文隶书" panose="02010800040101010101" pitchFamily="2" charset="-122"/>
                  <a:ea typeface="华文隶书" panose="02010800040101010101" pitchFamily="2" charset="-122"/>
                </a:rPr>
                <a:t>XXXXX</a:t>
              </a:r>
              <a:endParaRPr lang="zh-CN" altLang="en-US" b="1" dirty="0">
                <a:latin typeface="华文隶书" panose="02010800040101010101" pitchFamily="2" charset="-122"/>
                <a:ea typeface="华文隶书" panose="02010800040101010101" pitchFamily="2" charset="-122"/>
              </a:endParaRPr>
            </a:p>
          </p:txBody>
        </p:sp>
        <p:sp>
          <p:nvSpPr>
            <p:cNvPr id="32" name="缺角矩形 31">
              <a:extLst>
                <a:ext uri="{FF2B5EF4-FFF2-40B4-BE49-F238E27FC236}">
                  <a16:creationId xmlns:a16="http://schemas.microsoft.com/office/drawing/2014/main" id="{AA27E6B0-DAF1-C091-8D93-D953A257531A}"/>
                </a:ext>
              </a:extLst>
            </p:cNvPr>
            <p:cNvSpPr/>
            <p:nvPr/>
          </p:nvSpPr>
          <p:spPr>
            <a:xfrm>
              <a:off x="7036649" y="5110871"/>
              <a:ext cx="2232000" cy="439244"/>
            </a:xfrm>
            <a:prstGeom prst="plaque">
              <a:avLst>
                <a:gd name="adj" fmla="val 19689"/>
              </a:avLst>
            </a:prstGeom>
            <a:gradFill flip="none" rotWithShape="1">
              <a:gsLst>
                <a:gs pos="13000">
                  <a:srgbClr val="7A46FF"/>
                </a:gs>
                <a:gs pos="87000">
                  <a:srgbClr val="FBA3F9"/>
                </a:gs>
              </a:gsLst>
              <a:lin ang="10800000" scaled="1"/>
              <a:tileRect/>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华文隶书" panose="02010800040101010101" pitchFamily="2" charset="-122"/>
                  <a:ea typeface="华文隶书" panose="02010800040101010101" pitchFamily="2" charset="-122"/>
                </a:rPr>
                <a:t>姓名</a:t>
              </a:r>
              <a:r>
                <a:rPr lang="zh-CN" altLang="en-US" b="1" dirty="0">
                  <a:latin typeface="华文细黑" panose="02010600040101010101" pitchFamily="2" charset="-122"/>
                  <a:ea typeface="华文细黑" panose="02010600040101010101" pitchFamily="2" charset="-122"/>
                </a:rPr>
                <a:t>：</a:t>
              </a:r>
              <a:r>
                <a:rPr lang="en-US" altLang="zh-CN" b="1" dirty="0">
                  <a:latin typeface="华文细黑" panose="02010600040101010101" pitchFamily="2" charset="-122"/>
                  <a:ea typeface="华文细黑" panose="02010600040101010101" pitchFamily="2" charset="-122"/>
                </a:rPr>
                <a:t> </a:t>
              </a:r>
              <a:r>
                <a:rPr lang="en-US" altLang="zh-CN" b="1" dirty="0">
                  <a:latin typeface="华文隶书" panose="02010800040101010101" pitchFamily="2" charset="-122"/>
                  <a:ea typeface="华文隶书" panose="02010800040101010101" pitchFamily="2" charset="-122"/>
                </a:rPr>
                <a:t>XXXXX</a:t>
              </a:r>
              <a:endParaRPr lang="zh-CN" altLang="en-US" b="1" dirty="0">
                <a:latin typeface="华文隶书" panose="02010800040101010101" pitchFamily="2" charset="-122"/>
                <a:ea typeface="华文隶书" panose="02010800040101010101" pitchFamily="2" charset="-122"/>
              </a:endParaRPr>
            </a:p>
          </p:txBody>
        </p:sp>
      </p:grpSp>
      <p:pic>
        <p:nvPicPr>
          <p:cNvPr id="39" name="欢乐轻快广告配乐童年">
            <a:hlinkClick r:id="" action="ppaction://media"/>
            <a:extLst>
              <a:ext uri="{FF2B5EF4-FFF2-40B4-BE49-F238E27FC236}">
                <a16:creationId xmlns:a16="http://schemas.microsoft.com/office/drawing/2014/main" id="{939FCF56-FB69-F087-B964-DF74C74AC13D}"/>
              </a:ext>
            </a:extLst>
          </p:cNvPr>
          <p:cNvPicPr>
            <a:picLocks noChangeAspect="1"/>
          </p:cNvPicPr>
          <p:nvPr>
            <a:audioFile r:link="rId1"/>
            <p:extLst>
              <p:ext uri="{DAA4B4D4-6D71-4841-9C94-3DE7FCFB9230}">
                <p14:media xmlns:p14="http://schemas.microsoft.com/office/powerpoint/2010/main" r:embed="rId2">
                  <p14:trim end="35168.0625"/>
                </p14:media>
              </p:ext>
            </p:extLst>
          </p:nvPr>
        </p:nvPicPr>
        <p:blipFill>
          <a:blip r:embed="rId5"/>
          <a:stretch>
            <a:fillRect/>
          </a:stretch>
        </p:blipFill>
        <p:spPr>
          <a:xfrm>
            <a:off x="10117507" y="-1478041"/>
            <a:ext cx="1168707" cy="1168707"/>
          </a:xfrm>
          <a:prstGeom prst="rect">
            <a:avLst/>
          </a:prstGeom>
        </p:spPr>
      </p:pic>
    </p:spTree>
    <p:extLst>
      <p:ext uri="{BB962C8B-B14F-4D97-AF65-F5344CB8AC3E}">
        <p14:creationId xmlns:p14="http://schemas.microsoft.com/office/powerpoint/2010/main" val="689249112"/>
      </p:ext>
    </p:extLst>
  </p:cSld>
  <p:clrMapOvr>
    <a:masterClrMapping/>
  </p:clrMapOvr>
  <mc:AlternateContent xmlns:mc="http://schemas.openxmlformats.org/markup-compatibility/2006" xmlns:p14="http://schemas.microsoft.com/office/powerpoint/2010/main">
    <mc:Choice Requires="p14">
      <p:transition spd="slow" p14:dur="15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par>
                          <p:cTn id="7" fill="hold">
                            <p:stCondLst>
                              <p:cond delay="0"/>
                            </p:stCondLst>
                            <p:childTnLst>
                              <p:par>
                                <p:cTn id="8" presetID="16" presetClass="entr" presetSubtype="37"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500"/>
                                        <p:tgtEl>
                                          <p:spTgt spid="4"/>
                                        </p:tgtEl>
                                      </p:cBhvr>
                                    </p:animEffect>
                                  </p:childTnLst>
                                </p:cTn>
                              </p:par>
                            </p:childTnLst>
                          </p:cTn>
                        </p:par>
                        <p:par>
                          <p:cTn id="11" fill="hold">
                            <p:stCondLst>
                              <p:cond delay="500"/>
                            </p:stCondLst>
                            <p:childTnLst>
                              <p:par>
                                <p:cTn id="12" presetID="17" presetClass="entr" presetSubtype="10"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750" fill="hold"/>
                                        <p:tgtEl>
                                          <p:spTgt spid="27"/>
                                        </p:tgtEl>
                                        <p:attrNameLst>
                                          <p:attrName>ppt_w</p:attrName>
                                        </p:attrNameLst>
                                      </p:cBhvr>
                                      <p:tavLst>
                                        <p:tav tm="0">
                                          <p:val>
                                            <p:fltVal val="0"/>
                                          </p:val>
                                        </p:tav>
                                        <p:tav tm="100000">
                                          <p:val>
                                            <p:strVal val="#ppt_w"/>
                                          </p:val>
                                        </p:tav>
                                      </p:tavLst>
                                    </p:anim>
                                    <p:anim calcmode="lin" valueType="num">
                                      <p:cBhvr>
                                        <p:cTn id="15" dur="750" fill="hold"/>
                                        <p:tgtEl>
                                          <p:spTgt spid="27"/>
                                        </p:tgtEl>
                                        <p:attrNameLst>
                                          <p:attrName>ppt_h</p:attrName>
                                        </p:attrNameLst>
                                      </p:cBhvr>
                                      <p:tavLst>
                                        <p:tav tm="0">
                                          <p:val>
                                            <p:strVal val="#ppt_h"/>
                                          </p:val>
                                        </p:tav>
                                        <p:tav tm="100000">
                                          <p:val>
                                            <p:strVal val="#ppt_h"/>
                                          </p:val>
                                        </p:tav>
                                      </p:tavLst>
                                    </p:anim>
                                  </p:childTnLst>
                                </p:cTn>
                              </p:par>
                            </p:childTnLst>
                          </p:cTn>
                        </p:par>
                        <p:par>
                          <p:cTn id="16" fill="hold">
                            <p:stCondLst>
                              <p:cond delay="125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750" fill="hold"/>
                                        <p:tgtEl>
                                          <p:spTgt spid="24"/>
                                        </p:tgtEl>
                                        <p:attrNameLst>
                                          <p:attrName>ppt_w</p:attrName>
                                        </p:attrNameLst>
                                      </p:cBhvr>
                                      <p:tavLst>
                                        <p:tav tm="0">
                                          <p:val>
                                            <p:fltVal val="0"/>
                                          </p:val>
                                        </p:tav>
                                        <p:tav tm="100000">
                                          <p:val>
                                            <p:strVal val="#ppt_w"/>
                                          </p:val>
                                        </p:tav>
                                      </p:tavLst>
                                    </p:anim>
                                    <p:anim calcmode="lin" valueType="num">
                                      <p:cBhvr>
                                        <p:cTn id="20" dur="750" fill="hold"/>
                                        <p:tgtEl>
                                          <p:spTgt spid="24"/>
                                        </p:tgtEl>
                                        <p:attrNameLst>
                                          <p:attrName>ppt_h</p:attrName>
                                        </p:attrNameLst>
                                      </p:cBhvr>
                                      <p:tavLst>
                                        <p:tav tm="0">
                                          <p:val>
                                            <p:fltVal val="0"/>
                                          </p:val>
                                        </p:tav>
                                        <p:tav tm="100000">
                                          <p:val>
                                            <p:strVal val="#ppt_h"/>
                                          </p:val>
                                        </p:tav>
                                      </p:tavLst>
                                    </p:anim>
                                    <p:animEffect transition="in" filter="fade">
                                      <p:cBhvr>
                                        <p:cTn id="21" dur="750"/>
                                        <p:tgtEl>
                                          <p:spTgt spid="24"/>
                                        </p:tgtEl>
                                      </p:cBhvr>
                                    </p:animEffect>
                                  </p:childTnLst>
                                </p:cTn>
                              </p:par>
                            </p:childTnLst>
                          </p:cTn>
                        </p:par>
                        <p:par>
                          <p:cTn id="22" fill="hold">
                            <p:stCondLst>
                              <p:cond delay="2000"/>
                            </p:stCondLst>
                            <p:childTnLst>
                              <p:par>
                                <p:cTn id="23" presetID="16" presetClass="entr" presetSubtype="37"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barn(outVertical)">
                                      <p:cBhvr>
                                        <p:cTn id="25"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6" repeatCount="indefinite" fill="remove" display="0">
                  <p:stCondLst>
                    <p:cond delay="indefinite"/>
                  </p:stCondLst>
                  <p:endCondLst>
                    <p:cond evt="onStopAudio" delay="0">
                      <p:tgtEl>
                        <p:sldTgt/>
                      </p:tgtEl>
                    </p:cond>
                  </p:endCondLst>
                </p:cTn>
                <p:tgtEl>
                  <p:spTgt spid="39"/>
                </p:tgtEl>
              </p:cMediaNode>
            </p:audio>
          </p:childTnLst>
        </p:cTn>
      </p:par>
    </p:tnLst>
    <p:bldLst>
      <p:bldP spid="24"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187A9418-1D30-C528-4503-85E9D6CFB509}"/>
              </a:ext>
            </a:extLst>
          </p:cNvPr>
          <p:cNvPicPr>
            <a:picLocks noChangeAspect="1"/>
          </p:cNvPicPr>
          <p:nvPr/>
        </p:nvPicPr>
        <p:blipFill rotWithShape="1">
          <a:blip r:embed="rId2">
            <a:extLst>
              <a:ext uri="{28A0092B-C50C-407E-A947-70E740481C1C}">
                <a14:useLocalDpi xmlns:a14="http://schemas.microsoft.com/office/drawing/2010/main" val="0"/>
              </a:ext>
            </a:extLst>
          </a:blip>
          <a:srcRect l="803" t="3025" r="1337" b="6250"/>
          <a:stretch/>
        </p:blipFill>
        <p:spPr>
          <a:xfrm>
            <a:off x="0" y="0"/>
            <a:ext cx="12192000" cy="6858000"/>
          </a:xfrm>
          <a:prstGeom prst="rect">
            <a:avLst/>
          </a:prstGeom>
        </p:spPr>
      </p:pic>
      <p:sp>
        <p:nvSpPr>
          <p:cNvPr id="17" name="文本框 16">
            <a:extLst>
              <a:ext uri="{FF2B5EF4-FFF2-40B4-BE49-F238E27FC236}">
                <a16:creationId xmlns:a16="http://schemas.microsoft.com/office/drawing/2014/main" id="{8733EE26-1337-9750-0443-C44356A62635}"/>
              </a:ext>
            </a:extLst>
          </p:cNvPr>
          <p:cNvSpPr txBox="1"/>
          <p:nvPr/>
        </p:nvSpPr>
        <p:spPr>
          <a:xfrm>
            <a:off x="3879827" y="594487"/>
            <a:ext cx="2516605" cy="1200329"/>
          </a:xfrm>
          <a:prstGeom prst="rect">
            <a:avLst/>
          </a:prstGeom>
          <a:noFill/>
        </p:spPr>
        <p:txBody>
          <a:bodyPr wrap="square" rtlCol="0">
            <a:spAutoFit/>
          </a:bodyPr>
          <a:lstStyle/>
          <a:p>
            <a:pPr algn="ctr"/>
            <a:r>
              <a:rPr lang="zh-CN" altLang="en-US" sz="7200" spc="1500" dirty="0">
                <a:ln w="44450">
                  <a:solidFill>
                    <a:schemeClr val="bg1"/>
                  </a:solidFill>
                </a:ln>
                <a:gradFill>
                  <a:gsLst>
                    <a:gs pos="13000">
                      <a:srgbClr val="7A46FF"/>
                    </a:gs>
                    <a:gs pos="87000">
                      <a:srgbClr val="FBA3F9"/>
                    </a:gs>
                  </a:gsLst>
                  <a:lin ang="5400000" scaled="1"/>
                </a:gradFill>
                <a:latin typeface="汉仪铸字杂货铺W" panose="00020600040101010101" pitchFamily="18" charset="-122"/>
                <a:ea typeface="汉仪铸字杂货铺W" panose="00020600040101010101" pitchFamily="18" charset="-122"/>
              </a:rPr>
              <a:t>目录</a:t>
            </a:r>
          </a:p>
        </p:txBody>
      </p:sp>
      <p:sp>
        <p:nvSpPr>
          <p:cNvPr id="20" name="文本框 19">
            <a:extLst>
              <a:ext uri="{FF2B5EF4-FFF2-40B4-BE49-F238E27FC236}">
                <a16:creationId xmlns:a16="http://schemas.microsoft.com/office/drawing/2014/main" id="{0E7A8BAC-7F88-2B94-AD2F-47010A884FE5}"/>
              </a:ext>
            </a:extLst>
          </p:cNvPr>
          <p:cNvSpPr txBox="1"/>
          <p:nvPr/>
        </p:nvSpPr>
        <p:spPr>
          <a:xfrm>
            <a:off x="6107636" y="1148485"/>
            <a:ext cx="2517058" cy="400110"/>
          </a:xfrm>
          <a:prstGeom prst="rect">
            <a:avLst/>
          </a:prstGeom>
          <a:noFill/>
        </p:spPr>
        <p:txBody>
          <a:bodyPr vert="horz" wrap="square" rtlCol="0">
            <a:spAutoFit/>
          </a:bodyPr>
          <a:lstStyle/>
          <a:p>
            <a:r>
              <a:rPr lang="en-US" altLang="zh-CN" sz="2000" b="1" spc="600" dirty="0">
                <a:ln w="25400">
                  <a:solidFill>
                    <a:srgbClr val="7030A0"/>
                  </a:solidFill>
                </a:ln>
                <a:solidFill>
                  <a:srgbClr val="7030A0"/>
                </a:solidFill>
                <a:latin typeface="华文细黑" panose="02010600040101010101" pitchFamily="2" charset="-122"/>
                <a:ea typeface="华文细黑" panose="02010600040101010101" pitchFamily="2" charset="-122"/>
              </a:rPr>
              <a:t>CONTENTS</a:t>
            </a:r>
            <a:endParaRPr lang="zh-CN" altLang="en-US" sz="2000" b="1" spc="600" dirty="0">
              <a:ln w="25400">
                <a:solidFill>
                  <a:srgbClr val="7030A0"/>
                </a:solidFill>
              </a:ln>
              <a:solidFill>
                <a:srgbClr val="7030A0"/>
              </a:solidFill>
              <a:latin typeface="华文细黑" panose="02010600040101010101" pitchFamily="2" charset="-122"/>
              <a:ea typeface="华文细黑" panose="02010600040101010101" pitchFamily="2" charset="-122"/>
            </a:endParaRPr>
          </a:p>
        </p:txBody>
      </p:sp>
      <p:grpSp>
        <p:nvGrpSpPr>
          <p:cNvPr id="2" name="组合 1">
            <a:extLst>
              <a:ext uri="{FF2B5EF4-FFF2-40B4-BE49-F238E27FC236}">
                <a16:creationId xmlns:a16="http://schemas.microsoft.com/office/drawing/2014/main" id="{1791678F-D06F-69F9-D597-1802AEC73227}"/>
              </a:ext>
            </a:extLst>
          </p:cNvPr>
          <p:cNvGrpSpPr/>
          <p:nvPr/>
        </p:nvGrpSpPr>
        <p:grpSpPr>
          <a:xfrm>
            <a:off x="2183614" y="1960638"/>
            <a:ext cx="2189528" cy="1899456"/>
            <a:chOff x="3334238" y="367605"/>
            <a:chExt cx="2189528" cy="1899456"/>
          </a:xfrm>
        </p:grpSpPr>
        <p:sp>
          <p:nvSpPr>
            <p:cNvPr id="3" name="矩形 2">
              <a:extLst>
                <a:ext uri="{FF2B5EF4-FFF2-40B4-BE49-F238E27FC236}">
                  <a16:creationId xmlns:a16="http://schemas.microsoft.com/office/drawing/2014/main" id="{B2E37786-79D2-5278-D6F1-D3E9DB97E120}"/>
                </a:ext>
              </a:extLst>
            </p:cNvPr>
            <p:cNvSpPr/>
            <p:nvPr/>
          </p:nvSpPr>
          <p:spPr>
            <a:xfrm>
              <a:off x="3334238" y="902422"/>
              <a:ext cx="2189527" cy="136463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3200" dirty="0">
                <a:latin typeface="汉仪铸字卡酷体W" panose="00020600040101010101" pitchFamily="18" charset="-122"/>
                <a:ea typeface="汉仪铸字卡酷体W" panose="00020600040101010101" pitchFamily="18" charset="-122"/>
              </a:endParaRPr>
            </a:p>
          </p:txBody>
        </p:sp>
        <p:sp>
          <p:nvSpPr>
            <p:cNvPr id="4" name="矩形 3">
              <a:extLst>
                <a:ext uri="{FF2B5EF4-FFF2-40B4-BE49-F238E27FC236}">
                  <a16:creationId xmlns:a16="http://schemas.microsoft.com/office/drawing/2014/main" id="{4F251EAD-E66B-5221-D99F-7D923B662CCA}"/>
                </a:ext>
              </a:extLst>
            </p:cNvPr>
            <p:cNvSpPr>
              <a:spLocks noChangeAspect="1"/>
            </p:cNvSpPr>
            <p:nvPr/>
          </p:nvSpPr>
          <p:spPr>
            <a:xfrm>
              <a:off x="4087001" y="367605"/>
              <a:ext cx="684000" cy="683998"/>
            </a:xfrm>
            <a:prstGeom prst="rect">
              <a:avLst/>
            </a:prstGeom>
            <a:gradFill flip="none" rotWithShape="1">
              <a:gsLst>
                <a:gs pos="28000">
                  <a:srgbClr val="7A46FF"/>
                </a:gs>
                <a:gs pos="100000">
                  <a:srgbClr val="FBA3F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汉仪铸字卡酷体W" panose="00020600040101010101" pitchFamily="18" charset="-122"/>
                  <a:ea typeface="汉仪铸字卡酷体W" panose="00020600040101010101" pitchFamily="18" charset="-122"/>
                </a:rPr>
                <a:t>01</a:t>
              </a:r>
              <a:endParaRPr lang="zh-CN" altLang="en-US" sz="2000" dirty="0">
                <a:latin typeface="汉仪铸字卡酷体W" panose="00020600040101010101" pitchFamily="18" charset="-122"/>
                <a:ea typeface="汉仪铸字卡酷体W" panose="00020600040101010101" pitchFamily="18" charset="-122"/>
              </a:endParaRPr>
            </a:p>
          </p:txBody>
        </p:sp>
        <p:sp>
          <p:nvSpPr>
            <p:cNvPr id="5" name="文本框 4">
              <a:extLst>
                <a:ext uri="{FF2B5EF4-FFF2-40B4-BE49-F238E27FC236}">
                  <a16:creationId xmlns:a16="http://schemas.microsoft.com/office/drawing/2014/main" id="{F9EC991D-1998-D7F9-19ED-64B222A2DE6F}"/>
                </a:ext>
              </a:extLst>
            </p:cNvPr>
            <p:cNvSpPr txBox="1"/>
            <p:nvPr/>
          </p:nvSpPr>
          <p:spPr>
            <a:xfrm>
              <a:off x="3334238" y="1152844"/>
              <a:ext cx="2189528" cy="1077218"/>
            </a:xfrm>
            <a:prstGeom prst="rect">
              <a:avLst/>
            </a:prstGeom>
            <a:noFill/>
          </p:spPr>
          <p:txBody>
            <a:bodyPr wrap="square">
              <a:spAutoFit/>
            </a:bodyPr>
            <a:lstStyle/>
            <a:p>
              <a:pPr algn="ctr"/>
              <a:r>
                <a:rPr lang="zh-CN" altLang="en-US"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rPr>
                <a:t>牢记</a:t>
              </a:r>
              <a:endParaRPr lang="en-US" altLang="zh-CN"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endParaRPr>
            </a:p>
            <a:p>
              <a:pPr algn="ctr"/>
              <a:r>
                <a:rPr lang="zh-CN" altLang="en-US"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rPr>
                <a:t>疫情防控</a:t>
              </a:r>
              <a:endParaRPr lang="en-US" altLang="zh-CN"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endParaRPr>
            </a:p>
          </p:txBody>
        </p:sp>
      </p:grpSp>
      <p:grpSp>
        <p:nvGrpSpPr>
          <p:cNvPr id="70" name="组合 69">
            <a:extLst>
              <a:ext uri="{FF2B5EF4-FFF2-40B4-BE49-F238E27FC236}">
                <a16:creationId xmlns:a16="http://schemas.microsoft.com/office/drawing/2014/main" id="{9C206C0F-38CB-5F3D-E54E-1E8BECFF55CB}"/>
              </a:ext>
            </a:extLst>
          </p:cNvPr>
          <p:cNvGrpSpPr/>
          <p:nvPr/>
        </p:nvGrpSpPr>
        <p:grpSpPr>
          <a:xfrm>
            <a:off x="6968451" y="2061705"/>
            <a:ext cx="2189528" cy="1899456"/>
            <a:chOff x="3334238" y="367605"/>
            <a:chExt cx="2189528" cy="1899456"/>
          </a:xfrm>
        </p:grpSpPr>
        <p:sp>
          <p:nvSpPr>
            <p:cNvPr id="71" name="矩形 70">
              <a:extLst>
                <a:ext uri="{FF2B5EF4-FFF2-40B4-BE49-F238E27FC236}">
                  <a16:creationId xmlns:a16="http://schemas.microsoft.com/office/drawing/2014/main" id="{76F68D6A-EA6E-3A43-EBA0-A40AF453DA03}"/>
                </a:ext>
              </a:extLst>
            </p:cNvPr>
            <p:cNvSpPr/>
            <p:nvPr/>
          </p:nvSpPr>
          <p:spPr>
            <a:xfrm>
              <a:off x="3334238" y="902422"/>
              <a:ext cx="2189527" cy="136463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3200" dirty="0">
                <a:latin typeface="汉仪铸字卡酷体W" panose="00020600040101010101" pitchFamily="18" charset="-122"/>
                <a:ea typeface="汉仪铸字卡酷体W" panose="00020600040101010101" pitchFamily="18" charset="-122"/>
              </a:endParaRPr>
            </a:p>
          </p:txBody>
        </p:sp>
        <p:sp>
          <p:nvSpPr>
            <p:cNvPr id="72" name="矩形 71">
              <a:extLst>
                <a:ext uri="{FF2B5EF4-FFF2-40B4-BE49-F238E27FC236}">
                  <a16:creationId xmlns:a16="http://schemas.microsoft.com/office/drawing/2014/main" id="{B1C165F5-8DD7-E70B-29F5-10D0E88D57FE}"/>
                </a:ext>
              </a:extLst>
            </p:cNvPr>
            <p:cNvSpPr>
              <a:spLocks noChangeAspect="1"/>
            </p:cNvSpPr>
            <p:nvPr/>
          </p:nvSpPr>
          <p:spPr>
            <a:xfrm>
              <a:off x="4087001" y="367605"/>
              <a:ext cx="684000" cy="683998"/>
            </a:xfrm>
            <a:prstGeom prst="rect">
              <a:avLst/>
            </a:prstGeom>
            <a:gradFill>
              <a:gsLst>
                <a:gs pos="28000">
                  <a:srgbClr val="7A46FF"/>
                </a:gs>
                <a:gs pos="100000">
                  <a:srgbClr val="FBA3F9"/>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汉仪铸字卡酷体W" panose="00020600040101010101" pitchFamily="18" charset="-122"/>
                  <a:ea typeface="汉仪铸字卡酷体W" panose="00020600040101010101" pitchFamily="18" charset="-122"/>
                </a:rPr>
                <a:t>02</a:t>
              </a:r>
              <a:endParaRPr lang="zh-CN" altLang="en-US" sz="2000" dirty="0">
                <a:latin typeface="汉仪铸字卡酷体W" panose="00020600040101010101" pitchFamily="18" charset="-122"/>
                <a:ea typeface="汉仪铸字卡酷体W" panose="00020600040101010101" pitchFamily="18" charset="-122"/>
              </a:endParaRPr>
            </a:p>
          </p:txBody>
        </p:sp>
        <p:sp>
          <p:nvSpPr>
            <p:cNvPr id="73" name="文本框 72">
              <a:extLst>
                <a:ext uri="{FF2B5EF4-FFF2-40B4-BE49-F238E27FC236}">
                  <a16:creationId xmlns:a16="http://schemas.microsoft.com/office/drawing/2014/main" id="{1961D96B-CA83-17AE-5D86-8AF0282A4987}"/>
                </a:ext>
              </a:extLst>
            </p:cNvPr>
            <p:cNvSpPr txBox="1"/>
            <p:nvPr/>
          </p:nvSpPr>
          <p:spPr>
            <a:xfrm>
              <a:off x="3334238" y="1152844"/>
              <a:ext cx="2189528" cy="1077218"/>
            </a:xfrm>
            <a:prstGeom prst="rect">
              <a:avLst/>
            </a:prstGeom>
            <a:noFill/>
          </p:spPr>
          <p:txBody>
            <a:bodyPr wrap="square">
              <a:spAutoFit/>
            </a:bodyPr>
            <a:lstStyle/>
            <a:p>
              <a:pPr algn="ctr"/>
              <a:r>
                <a:rPr lang="zh-CN" altLang="en-US"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rPr>
                <a:t>出行安全</a:t>
              </a:r>
              <a:endParaRPr lang="en-US" altLang="zh-CN"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endParaRPr>
            </a:p>
            <a:p>
              <a:pPr algn="ctr"/>
              <a:r>
                <a:rPr lang="zh-CN" altLang="en-US"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rPr>
                <a:t>须知</a:t>
              </a:r>
              <a:endParaRPr lang="en-US" altLang="zh-CN"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endParaRPr>
            </a:p>
          </p:txBody>
        </p:sp>
      </p:grpSp>
      <p:grpSp>
        <p:nvGrpSpPr>
          <p:cNvPr id="82" name="组合 81">
            <a:extLst>
              <a:ext uri="{FF2B5EF4-FFF2-40B4-BE49-F238E27FC236}">
                <a16:creationId xmlns:a16="http://schemas.microsoft.com/office/drawing/2014/main" id="{8AE8E401-9CFB-4A68-4D46-5C3B2C9CDE70}"/>
              </a:ext>
            </a:extLst>
          </p:cNvPr>
          <p:cNvGrpSpPr/>
          <p:nvPr/>
        </p:nvGrpSpPr>
        <p:grpSpPr>
          <a:xfrm>
            <a:off x="4497967" y="3883546"/>
            <a:ext cx="2189528" cy="1899456"/>
            <a:chOff x="3334238" y="367605"/>
            <a:chExt cx="2189528" cy="1899456"/>
          </a:xfrm>
        </p:grpSpPr>
        <p:sp>
          <p:nvSpPr>
            <p:cNvPr id="83" name="矩形 82">
              <a:extLst>
                <a:ext uri="{FF2B5EF4-FFF2-40B4-BE49-F238E27FC236}">
                  <a16:creationId xmlns:a16="http://schemas.microsoft.com/office/drawing/2014/main" id="{34A35742-67C4-A4F7-1049-C901F85EC4BE}"/>
                </a:ext>
              </a:extLst>
            </p:cNvPr>
            <p:cNvSpPr/>
            <p:nvPr/>
          </p:nvSpPr>
          <p:spPr>
            <a:xfrm>
              <a:off x="3334238" y="902422"/>
              <a:ext cx="2189527" cy="136463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3200" dirty="0">
                <a:latin typeface="汉仪铸字卡酷体W" panose="00020600040101010101" pitchFamily="18" charset="-122"/>
                <a:ea typeface="汉仪铸字卡酷体W" panose="00020600040101010101" pitchFamily="18" charset="-122"/>
              </a:endParaRPr>
            </a:p>
          </p:txBody>
        </p:sp>
        <p:sp>
          <p:nvSpPr>
            <p:cNvPr id="84" name="矩形 83">
              <a:extLst>
                <a:ext uri="{FF2B5EF4-FFF2-40B4-BE49-F238E27FC236}">
                  <a16:creationId xmlns:a16="http://schemas.microsoft.com/office/drawing/2014/main" id="{5FFC57DF-CD0E-5A2C-F88E-B108D2CD9C9E}"/>
                </a:ext>
              </a:extLst>
            </p:cNvPr>
            <p:cNvSpPr>
              <a:spLocks noChangeAspect="1"/>
            </p:cNvSpPr>
            <p:nvPr/>
          </p:nvSpPr>
          <p:spPr>
            <a:xfrm>
              <a:off x="4087001" y="367605"/>
              <a:ext cx="684000" cy="683998"/>
            </a:xfrm>
            <a:prstGeom prst="rect">
              <a:avLst/>
            </a:prstGeom>
            <a:gradFill>
              <a:gsLst>
                <a:gs pos="28000">
                  <a:srgbClr val="7A46FF"/>
                </a:gs>
                <a:gs pos="100000">
                  <a:srgbClr val="FBA3F9"/>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汉仪铸字卡酷体W" panose="00020600040101010101" pitchFamily="18" charset="-122"/>
                  <a:ea typeface="汉仪铸字卡酷体W" panose="00020600040101010101" pitchFamily="18" charset="-122"/>
                </a:rPr>
                <a:t>03</a:t>
              </a:r>
              <a:endParaRPr lang="zh-CN" altLang="en-US" sz="2000" dirty="0">
                <a:latin typeface="汉仪铸字卡酷体W" panose="00020600040101010101" pitchFamily="18" charset="-122"/>
                <a:ea typeface="汉仪铸字卡酷体W" panose="00020600040101010101" pitchFamily="18" charset="-122"/>
              </a:endParaRPr>
            </a:p>
          </p:txBody>
        </p:sp>
        <p:sp>
          <p:nvSpPr>
            <p:cNvPr id="85" name="文本框 84">
              <a:extLst>
                <a:ext uri="{FF2B5EF4-FFF2-40B4-BE49-F238E27FC236}">
                  <a16:creationId xmlns:a16="http://schemas.microsoft.com/office/drawing/2014/main" id="{5154DDB0-D609-DFDB-8B16-DB5194F77E94}"/>
                </a:ext>
              </a:extLst>
            </p:cNvPr>
            <p:cNvSpPr txBox="1"/>
            <p:nvPr/>
          </p:nvSpPr>
          <p:spPr>
            <a:xfrm>
              <a:off x="3334238" y="1152844"/>
              <a:ext cx="2189528" cy="1077218"/>
            </a:xfrm>
            <a:prstGeom prst="rect">
              <a:avLst/>
            </a:prstGeom>
            <a:noFill/>
          </p:spPr>
          <p:txBody>
            <a:bodyPr wrap="square">
              <a:spAutoFit/>
            </a:bodyPr>
            <a:lstStyle/>
            <a:p>
              <a:pPr algn="ctr"/>
              <a:r>
                <a:rPr lang="zh-CN" altLang="en-US"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rPr>
                <a:t>预防网络</a:t>
              </a:r>
              <a:endParaRPr lang="en-US" altLang="zh-CN"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endParaRPr>
            </a:p>
            <a:p>
              <a:pPr algn="ctr"/>
              <a:r>
                <a:rPr lang="zh-CN" altLang="en-US"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rPr>
                <a:t>电信诈骗</a:t>
              </a:r>
              <a:endParaRPr lang="en-US" altLang="zh-CN"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endParaRPr>
            </a:p>
          </p:txBody>
        </p:sp>
      </p:grpSp>
      <p:grpSp>
        <p:nvGrpSpPr>
          <p:cNvPr id="86" name="组合 85">
            <a:extLst>
              <a:ext uri="{FF2B5EF4-FFF2-40B4-BE49-F238E27FC236}">
                <a16:creationId xmlns:a16="http://schemas.microsoft.com/office/drawing/2014/main" id="{8E3F5451-C03F-7B92-395E-2B56F6735DDF}"/>
              </a:ext>
            </a:extLst>
          </p:cNvPr>
          <p:cNvGrpSpPr/>
          <p:nvPr/>
        </p:nvGrpSpPr>
        <p:grpSpPr>
          <a:xfrm>
            <a:off x="9248363" y="3961161"/>
            <a:ext cx="2189528" cy="1899456"/>
            <a:chOff x="3334238" y="367605"/>
            <a:chExt cx="2189528" cy="1899456"/>
          </a:xfrm>
        </p:grpSpPr>
        <p:sp>
          <p:nvSpPr>
            <p:cNvPr id="87" name="矩形 86">
              <a:extLst>
                <a:ext uri="{FF2B5EF4-FFF2-40B4-BE49-F238E27FC236}">
                  <a16:creationId xmlns:a16="http://schemas.microsoft.com/office/drawing/2014/main" id="{A652400D-52C6-8E55-4BA5-48E45EBE73A6}"/>
                </a:ext>
              </a:extLst>
            </p:cNvPr>
            <p:cNvSpPr/>
            <p:nvPr/>
          </p:nvSpPr>
          <p:spPr>
            <a:xfrm>
              <a:off x="3334238" y="902422"/>
              <a:ext cx="2189527" cy="136463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3200" dirty="0">
                <a:latin typeface="汉仪铸字卡酷体W" panose="00020600040101010101" pitchFamily="18" charset="-122"/>
                <a:ea typeface="汉仪铸字卡酷体W" panose="00020600040101010101" pitchFamily="18" charset="-122"/>
              </a:endParaRPr>
            </a:p>
          </p:txBody>
        </p:sp>
        <p:sp>
          <p:nvSpPr>
            <p:cNvPr id="88" name="矩形 87">
              <a:extLst>
                <a:ext uri="{FF2B5EF4-FFF2-40B4-BE49-F238E27FC236}">
                  <a16:creationId xmlns:a16="http://schemas.microsoft.com/office/drawing/2014/main" id="{90DB26E2-FF4C-E6E5-D8D7-637528711180}"/>
                </a:ext>
              </a:extLst>
            </p:cNvPr>
            <p:cNvSpPr>
              <a:spLocks noChangeAspect="1"/>
            </p:cNvSpPr>
            <p:nvPr/>
          </p:nvSpPr>
          <p:spPr>
            <a:xfrm>
              <a:off x="4087001" y="367605"/>
              <a:ext cx="684000" cy="683998"/>
            </a:xfrm>
            <a:prstGeom prst="rect">
              <a:avLst/>
            </a:prstGeom>
            <a:gradFill>
              <a:gsLst>
                <a:gs pos="28000">
                  <a:srgbClr val="7A46FF"/>
                </a:gs>
                <a:gs pos="100000">
                  <a:srgbClr val="FBA3F9"/>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汉仪铸字卡酷体W" panose="00020600040101010101" pitchFamily="18" charset="-122"/>
                  <a:ea typeface="汉仪铸字卡酷体W" panose="00020600040101010101" pitchFamily="18" charset="-122"/>
                </a:rPr>
                <a:t>04</a:t>
              </a:r>
              <a:endParaRPr lang="zh-CN" altLang="en-US" sz="2000" dirty="0">
                <a:latin typeface="汉仪铸字卡酷体W" panose="00020600040101010101" pitchFamily="18" charset="-122"/>
                <a:ea typeface="汉仪铸字卡酷体W" panose="00020600040101010101" pitchFamily="18" charset="-122"/>
              </a:endParaRPr>
            </a:p>
          </p:txBody>
        </p:sp>
        <p:sp>
          <p:nvSpPr>
            <p:cNvPr id="89" name="文本框 88">
              <a:extLst>
                <a:ext uri="{FF2B5EF4-FFF2-40B4-BE49-F238E27FC236}">
                  <a16:creationId xmlns:a16="http://schemas.microsoft.com/office/drawing/2014/main" id="{7D5EF66E-953A-1451-237C-4C02C5726DBC}"/>
                </a:ext>
              </a:extLst>
            </p:cNvPr>
            <p:cNvSpPr txBox="1"/>
            <p:nvPr/>
          </p:nvSpPr>
          <p:spPr>
            <a:xfrm>
              <a:off x="3334238" y="1152844"/>
              <a:ext cx="2189528" cy="1077218"/>
            </a:xfrm>
            <a:prstGeom prst="rect">
              <a:avLst/>
            </a:prstGeom>
            <a:noFill/>
          </p:spPr>
          <p:txBody>
            <a:bodyPr wrap="square">
              <a:spAutoFit/>
            </a:bodyPr>
            <a:lstStyle/>
            <a:p>
              <a:pPr algn="ctr"/>
              <a:r>
                <a:rPr lang="zh-CN" altLang="en-US"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rPr>
                <a:t>健康生活</a:t>
              </a:r>
              <a:endParaRPr lang="en-US" altLang="zh-CN"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endParaRPr>
            </a:p>
            <a:p>
              <a:pPr algn="ctr"/>
              <a:r>
                <a:rPr lang="zh-CN" altLang="en-US"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rPr>
                <a:t>合理规划</a:t>
              </a:r>
              <a:endParaRPr lang="en-US" altLang="zh-CN" sz="32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endParaRPr>
            </a:p>
          </p:txBody>
        </p:sp>
      </p:grpSp>
    </p:spTree>
    <p:extLst>
      <p:ext uri="{BB962C8B-B14F-4D97-AF65-F5344CB8AC3E}">
        <p14:creationId xmlns:p14="http://schemas.microsoft.com/office/powerpoint/2010/main" val="3141330280"/>
      </p:ext>
    </p:extLst>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par>
                                <p:cTn id="12" presetID="16" presetClass="entr" presetSubtype="37"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barn(outVertical)">
                                      <p:cBhvr>
                                        <p:cTn id="14" dur="500"/>
                                        <p:tgtEl>
                                          <p:spTgt spid="20"/>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 calcmode="lin" valueType="num">
                                      <p:cBhvr>
                                        <p:cTn id="24" dur="500" fill="hold"/>
                                        <p:tgtEl>
                                          <p:spTgt spid="70"/>
                                        </p:tgtEl>
                                        <p:attrNameLst>
                                          <p:attrName>ppt_w</p:attrName>
                                        </p:attrNameLst>
                                      </p:cBhvr>
                                      <p:tavLst>
                                        <p:tav tm="0">
                                          <p:val>
                                            <p:fltVal val="0"/>
                                          </p:val>
                                        </p:tav>
                                        <p:tav tm="100000">
                                          <p:val>
                                            <p:strVal val="#ppt_w"/>
                                          </p:val>
                                        </p:tav>
                                      </p:tavLst>
                                    </p:anim>
                                    <p:anim calcmode="lin" valueType="num">
                                      <p:cBhvr>
                                        <p:cTn id="25" dur="500" fill="hold"/>
                                        <p:tgtEl>
                                          <p:spTgt spid="70"/>
                                        </p:tgtEl>
                                        <p:attrNameLst>
                                          <p:attrName>ppt_h</p:attrName>
                                        </p:attrNameLst>
                                      </p:cBhvr>
                                      <p:tavLst>
                                        <p:tav tm="0">
                                          <p:val>
                                            <p:fltVal val="0"/>
                                          </p:val>
                                        </p:tav>
                                        <p:tav tm="100000">
                                          <p:val>
                                            <p:strVal val="#ppt_h"/>
                                          </p:val>
                                        </p:tav>
                                      </p:tavLst>
                                    </p:anim>
                                    <p:animEffect transition="in" filter="fade">
                                      <p:cBhvr>
                                        <p:cTn id="26" dur="500"/>
                                        <p:tgtEl>
                                          <p:spTgt spid="70"/>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82"/>
                                        </p:tgtEl>
                                        <p:attrNameLst>
                                          <p:attrName>style.visibility</p:attrName>
                                        </p:attrNameLst>
                                      </p:cBhvr>
                                      <p:to>
                                        <p:strVal val="visible"/>
                                      </p:to>
                                    </p:set>
                                    <p:anim calcmode="lin" valueType="num">
                                      <p:cBhvr>
                                        <p:cTn id="30" dur="500" fill="hold"/>
                                        <p:tgtEl>
                                          <p:spTgt spid="82"/>
                                        </p:tgtEl>
                                        <p:attrNameLst>
                                          <p:attrName>ppt_w</p:attrName>
                                        </p:attrNameLst>
                                      </p:cBhvr>
                                      <p:tavLst>
                                        <p:tav tm="0">
                                          <p:val>
                                            <p:fltVal val="0"/>
                                          </p:val>
                                        </p:tav>
                                        <p:tav tm="100000">
                                          <p:val>
                                            <p:strVal val="#ppt_w"/>
                                          </p:val>
                                        </p:tav>
                                      </p:tavLst>
                                    </p:anim>
                                    <p:anim calcmode="lin" valueType="num">
                                      <p:cBhvr>
                                        <p:cTn id="31" dur="500" fill="hold"/>
                                        <p:tgtEl>
                                          <p:spTgt spid="82"/>
                                        </p:tgtEl>
                                        <p:attrNameLst>
                                          <p:attrName>ppt_h</p:attrName>
                                        </p:attrNameLst>
                                      </p:cBhvr>
                                      <p:tavLst>
                                        <p:tav tm="0">
                                          <p:val>
                                            <p:fltVal val="0"/>
                                          </p:val>
                                        </p:tav>
                                        <p:tav tm="100000">
                                          <p:val>
                                            <p:strVal val="#ppt_h"/>
                                          </p:val>
                                        </p:tav>
                                      </p:tavLst>
                                    </p:anim>
                                    <p:animEffect transition="in" filter="fade">
                                      <p:cBhvr>
                                        <p:cTn id="32" dur="500"/>
                                        <p:tgtEl>
                                          <p:spTgt spid="82"/>
                                        </p:tgtEl>
                                      </p:cBhvr>
                                    </p:animEffect>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 calcmode="lin" valueType="num">
                                      <p:cBhvr>
                                        <p:cTn id="36" dur="500" fill="hold"/>
                                        <p:tgtEl>
                                          <p:spTgt spid="86"/>
                                        </p:tgtEl>
                                        <p:attrNameLst>
                                          <p:attrName>ppt_w</p:attrName>
                                        </p:attrNameLst>
                                      </p:cBhvr>
                                      <p:tavLst>
                                        <p:tav tm="0">
                                          <p:val>
                                            <p:fltVal val="0"/>
                                          </p:val>
                                        </p:tav>
                                        <p:tav tm="100000">
                                          <p:val>
                                            <p:strVal val="#ppt_w"/>
                                          </p:val>
                                        </p:tav>
                                      </p:tavLst>
                                    </p:anim>
                                    <p:anim calcmode="lin" valueType="num">
                                      <p:cBhvr>
                                        <p:cTn id="37" dur="500" fill="hold"/>
                                        <p:tgtEl>
                                          <p:spTgt spid="86"/>
                                        </p:tgtEl>
                                        <p:attrNameLst>
                                          <p:attrName>ppt_h</p:attrName>
                                        </p:attrNameLst>
                                      </p:cBhvr>
                                      <p:tavLst>
                                        <p:tav tm="0">
                                          <p:val>
                                            <p:fltVal val="0"/>
                                          </p:val>
                                        </p:tav>
                                        <p:tav tm="100000">
                                          <p:val>
                                            <p:strVal val="#ppt_h"/>
                                          </p:val>
                                        </p:tav>
                                      </p:tavLst>
                                    </p:anim>
                                    <p:animEffect transition="in" filter="fade">
                                      <p:cBhvr>
                                        <p:cTn id="38"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66707381-41E7-F8EE-35C3-F012D86DE37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椭圆 3">
            <a:extLst>
              <a:ext uri="{FF2B5EF4-FFF2-40B4-BE49-F238E27FC236}">
                <a16:creationId xmlns:a16="http://schemas.microsoft.com/office/drawing/2014/main" id="{E4A13569-89DC-6931-4E15-F7122062A06A}"/>
              </a:ext>
            </a:extLst>
          </p:cNvPr>
          <p:cNvSpPr>
            <a:spLocks noChangeAspect="1"/>
          </p:cNvSpPr>
          <p:nvPr/>
        </p:nvSpPr>
        <p:spPr>
          <a:xfrm>
            <a:off x="1204126" y="1864688"/>
            <a:ext cx="2412000" cy="2412000"/>
          </a:xfrm>
          <a:prstGeom prst="ellipse">
            <a:avLst/>
          </a:prstGeom>
          <a:gradFill flip="none" rotWithShape="1">
            <a:gsLst>
              <a:gs pos="23000">
                <a:srgbClr val="7A46FF"/>
              </a:gs>
              <a:gs pos="100000">
                <a:srgbClr val="FBA3F9"/>
              </a:gs>
            </a:gsLst>
            <a:lin ang="1350000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 name="文本框 10">
            <a:extLst>
              <a:ext uri="{FF2B5EF4-FFF2-40B4-BE49-F238E27FC236}">
                <a16:creationId xmlns:a16="http://schemas.microsoft.com/office/drawing/2014/main" id="{8077BF3E-7D05-1579-5C91-6D1F446CD101}"/>
              </a:ext>
            </a:extLst>
          </p:cNvPr>
          <p:cNvSpPr txBox="1"/>
          <p:nvPr/>
        </p:nvSpPr>
        <p:spPr>
          <a:xfrm>
            <a:off x="1282062" y="2404565"/>
            <a:ext cx="2313280" cy="1446550"/>
          </a:xfrm>
          <a:prstGeom prst="rect">
            <a:avLst/>
          </a:prstGeom>
          <a:noFill/>
          <a:effectLst/>
        </p:spPr>
        <p:txBody>
          <a:bodyPr wrap="square" rtlCol="0">
            <a:spAutoFit/>
          </a:bodyPr>
          <a:lstStyle/>
          <a:p>
            <a:pPr algn="ctr"/>
            <a:r>
              <a:rPr lang="en-US" altLang="zh-CN" sz="8800" spc="300" dirty="0">
                <a:ln w="41275">
                  <a:noFill/>
                </a:ln>
                <a:solidFill>
                  <a:schemeClr val="bg1"/>
                </a:solidFill>
                <a:latin typeface="汉仪铸字杂货铺W" panose="00020600040101010101" pitchFamily="18" charset="-122"/>
                <a:ea typeface="汉仪铸字杂货铺W" panose="00020600040101010101" pitchFamily="18" charset="-122"/>
              </a:rPr>
              <a:t>01</a:t>
            </a:r>
          </a:p>
        </p:txBody>
      </p:sp>
      <p:sp>
        <p:nvSpPr>
          <p:cNvPr id="12" name="文本框 11">
            <a:extLst>
              <a:ext uri="{FF2B5EF4-FFF2-40B4-BE49-F238E27FC236}">
                <a16:creationId xmlns:a16="http://schemas.microsoft.com/office/drawing/2014/main" id="{B1EDEF1A-46E0-E0B8-812D-B1E8DE740EFE}"/>
              </a:ext>
            </a:extLst>
          </p:cNvPr>
          <p:cNvSpPr txBox="1"/>
          <p:nvPr/>
        </p:nvSpPr>
        <p:spPr>
          <a:xfrm>
            <a:off x="3777738" y="2650786"/>
            <a:ext cx="7907912" cy="1200329"/>
          </a:xfrm>
          <a:prstGeom prst="rect">
            <a:avLst/>
          </a:prstGeom>
          <a:noFill/>
        </p:spPr>
        <p:txBody>
          <a:bodyPr wrap="square" rtlCol="0">
            <a:spAutoFit/>
          </a:bodyPr>
          <a:lstStyle/>
          <a:p>
            <a:r>
              <a:rPr lang="zh-CN" altLang="en-US" sz="7200" spc="300" dirty="0">
                <a:ln w="25400">
                  <a:solidFill>
                    <a:schemeClr val="bg1"/>
                  </a:solidFill>
                </a:ln>
                <a:gradFill flip="none" rotWithShape="1">
                  <a:gsLst>
                    <a:gs pos="35000">
                      <a:srgbClr val="7A46FF"/>
                    </a:gs>
                    <a:gs pos="87000">
                      <a:srgbClr val="FBA3F9"/>
                    </a:gs>
                  </a:gsLst>
                  <a:lin ang="18900000" scaled="1"/>
                  <a:tileRect/>
                </a:gradFill>
                <a:latin typeface="汉仪铸字杂货铺W" panose="00020600040101010101" pitchFamily="18" charset="-122"/>
                <a:ea typeface="汉仪铸字杂货铺W" panose="00020600040101010101" pitchFamily="18" charset="-122"/>
              </a:rPr>
              <a:t>牢记疫情防控</a:t>
            </a:r>
          </a:p>
        </p:txBody>
      </p:sp>
    </p:spTree>
    <p:extLst>
      <p:ext uri="{BB962C8B-B14F-4D97-AF65-F5344CB8AC3E}">
        <p14:creationId xmlns:p14="http://schemas.microsoft.com/office/powerpoint/2010/main" val="4260792038"/>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2"/>
                                        </p:tgtEl>
                                        <p:attrNameLst>
                                          <p:attrName>ppt_y</p:attrName>
                                        </p:attrNameLst>
                                      </p:cBhvr>
                                      <p:tavLst>
                                        <p:tav tm="0">
                                          <p:val>
                                            <p:strVal val="#ppt_y"/>
                                          </p:val>
                                        </p:tav>
                                        <p:tav tm="100000">
                                          <p:val>
                                            <p:strVal val="#ppt_y"/>
                                          </p:val>
                                        </p:tav>
                                      </p:tavLst>
                                    </p:anim>
                                    <p:anim calcmode="lin" valueType="num">
                                      <p:cBhvr>
                                        <p:cTn id="2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id="{805C0B06-5A19-502E-6287-CD45E728A8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384"/>
            <a:ext cx="12192000" cy="6857232"/>
          </a:xfrm>
          <a:prstGeom prst="rect">
            <a:avLst/>
          </a:prstGeom>
        </p:spPr>
      </p:pic>
      <p:sp>
        <p:nvSpPr>
          <p:cNvPr id="30" name="文本框 29">
            <a:extLst>
              <a:ext uri="{FF2B5EF4-FFF2-40B4-BE49-F238E27FC236}">
                <a16:creationId xmlns:a16="http://schemas.microsoft.com/office/drawing/2014/main" id="{B3B5929C-55C2-E6B8-619A-52711E49E72F}"/>
              </a:ext>
            </a:extLst>
          </p:cNvPr>
          <p:cNvSpPr txBox="1"/>
          <p:nvPr/>
        </p:nvSpPr>
        <p:spPr>
          <a:xfrm>
            <a:off x="3002845" y="362846"/>
            <a:ext cx="6186310" cy="523220"/>
          </a:xfrm>
          <a:prstGeom prst="rect">
            <a:avLst/>
          </a:prstGeom>
          <a:noFill/>
        </p:spPr>
        <p:txBody>
          <a:bodyPr wrap="square">
            <a:spAutoFit/>
          </a:bodyPr>
          <a:lstStyle/>
          <a:p>
            <a:pPr algn="ctr"/>
            <a:r>
              <a:rPr lang="zh-CN" altLang="en-US" sz="28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rPr>
              <a:t>一 牢记疫情防控</a:t>
            </a:r>
            <a:r>
              <a:rPr lang="en-US" altLang="zh-CN" sz="28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rPr>
              <a:t> </a:t>
            </a:r>
            <a:r>
              <a:rPr lang="zh-CN" altLang="en-US" sz="28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rPr>
              <a:t>一</a:t>
            </a:r>
            <a:endParaRPr lang="zh-CN" altLang="en-US" sz="2800" dirty="0">
              <a:solidFill>
                <a:srgbClr val="7030A0"/>
              </a:solidFill>
            </a:endParaRPr>
          </a:p>
        </p:txBody>
      </p:sp>
      <p:grpSp>
        <p:nvGrpSpPr>
          <p:cNvPr id="63" name="组合 62">
            <a:extLst>
              <a:ext uri="{FF2B5EF4-FFF2-40B4-BE49-F238E27FC236}">
                <a16:creationId xmlns:a16="http://schemas.microsoft.com/office/drawing/2014/main" id="{808F8096-F2CC-6246-6B73-F2A9D8D51036}"/>
              </a:ext>
            </a:extLst>
          </p:cNvPr>
          <p:cNvGrpSpPr/>
          <p:nvPr/>
        </p:nvGrpSpPr>
        <p:grpSpPr>
          <a:xfrm>
            <a:off x="508000" y="1043727"/>
            <a:ext cx="3556000" cy="2568718"/>
            <a:chOff x="508000" y="1043727"/>
            <a:chExt cx="3556000" cy="2568718"/>
          </a:xfrm>
        </p:grpSpPr>
        <p:sp>
          <p:nvSpPr>
            <p:cNvPr id="31" name="矩形 30">
              <a:extLst>
                <a:ext uri="{FF2B5EF4-FFF2-40B4-BE49-F238E27FC236}">
                  <a16:creationId xmlns:a16="http://schemas.microsoft.com/office/drawing/2014/main" id="{1CF505F5-D321-09F5-FB9D-89F2D399F5C8}"/>
                </a:ext>
              </a:extLst>
            </p:cNvPr>
            <p:cNvSpPr/>
            <p:nvPr/>
          </p:nvSpPr>
          <p:spPr>
            <a:xfrm>
              <a:off x="508000" y="1411112"/>
              <a:ext cx="3556000" cy="2201333"/>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id="{C3399667-02E5-EBE0-759B-F27A23CFBAD4}"/>
                </a:ext>
              </a:extLst>
            </p:cNvPr>
            <p:cNvSpPr/>
            <p:nvPr/>
          </p:nvSpPr>
          <p:spPr>
            <a:xfrm>
              <a:off x="1983740" y="1043727"/>
              <a:ext cx="604520" cy="604520"/>
            </a:xfrm>
            <a:prstGeom prst="ellipse">
              <a:avLst/>
            </a:prstGeom>
            <a:gradFill flip="none" rotWithShape="1">
              <a:gsLst>
                <a:gs pos="31000">
                  <a:srgbClr val="7A46FF"/>
                </a:gs>
                <a:gs pos="100000">
                  <a:srgbClr val="FBA3F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b="1" dirty="0">
                  <a:solidFill>
                    <a:schemeClr val="bg1"/>
                  </a:solidFill>
                  <a:latin typeface="汉仪铸字卡酷体W" panose="00020600040101010101" pitchFamily="18" charset="-122"/>
                  <a:ea typeface="汉仪铸字卡酷体W" panose="00020600040101010101" pitchFamily="18" charset="-122"/>
                </a:rPr>
                <a:t>01</a:t>
              </a:r>
            </a:p>
          </p:txBody>
        </p:sp>
        <p:sp>
          <p:nvSpPr>
            <p:cNvPr id="56" name="文本框 55">
              <a:extLst>
                <a:ext uri="{FF2B5EF4-FFF2-40B4-BE49-F238E27FC236}">
                  <a16:creationId xmlns:a16="http://schemas.microsoft.com/office/drawing/2014/main" id="{D74187CF-EA8F-B98A-C46A-8C0406090176}"/>
                </a:ext>
              </a:extLst>
            </p:cNvPr>
            <p:cNvSpPr txBox="1"/>
            <p:nvPr/>
          </p:nvSpPr>
          <p:spPr>
            <a:xfrm>
              <a:off x="570090" y="1731360"/>
              <a:ext cx="3431821" cy="1614288"/>
            </a:xfrm>
            <a:prstGeom prst="rect">
              <a:avLst/>
            </a:prstGeom>
            <a:noFill/>
          </p:spPr>
          <p:txBody>
            <a:bodyPr wrap="square" rtlCol="0">
              <a:spAutoFit/>
            </a:bodyPr>
            <a:lstStyle/>
            <a:p>
              <a:pPr>
                <a:lnSpc>
                  <a:spcPct val="150000"/>
                </a:lnSpc>
              </a:pPr>
              <a:r>
                <a:rPr lang="zh-CN" altLang="en-US" sz="1700" dirty="0">
                  <a:effectLst/>
                  <a:latin typeface="华文细黑" panose="02010600040101010101" pitchFamily="2" charset="-122"/>
                  <a:ea typeface="华文细黑" panose="02010600040101010101" pitchFamily="2" charset="-122"/>
                  <a:cs typeface="阿里巴巴普惠体" panose="00020600040101010101" charset="-122"/>
                  <a:sym typeface="+mn-ea"/>
                </a:rPr>
                <a:t>离校前，一定要按照学校要求履行离校报备程序。返乡途中，要积极配合体温监测、核酸检测、健康码和行程码核验等，做好行程记录。</a:t>
              </a:r>
              <a:endParaRPr lang="zh-CN" altLang="en-US" sz="1700" dirty="0">
                <a:latin typeface="华文细黑" panose="02010600040101010101" pitchFamily="2" charset="-122"/>
                <a:ea typeface="华文细黑" panose="02010600040101010101" pitchFamily="2" charset="-122"/>
              </a:endParaRPr>
            </a:p>
          </p:txBody>
        </p:sp>
      </p:grpSp>
      <p:grpSp>
        <p:nvGrpSpPr>
          <p:cNvPr id="64" name="组合 63">
            <a:extLst>
              <a:ext uri="{FF2B5EF4-FFF2-40B4-BE49-F238E27FC236}">
                <a16:creationId xmlns:a16="http://schemas.microsoft.com/office/drawing/2014/main" id="{BB15E2C4-FF9E-6E78-8B61-BF2509AF90EF}"/>
              </a:ext>
            </a:extLst>
          </p:cNvPr>
          <p:cNvGrpSpPr/>
          <p:nvPr/>
        </p:nvGrpSpPr>
        <p:grpSpPr>
          <a:xfrm>
            <a:off x="4318000" y="1043727"/>
            <a:ext cx="3556000" cy="2568718"/>
            <a:chOff x="4318000" y="1043727"/>
            <a:chExt cx="3556000" cy="2568718"/>
          </a:xfrm>
        </p:grpSpPr>
        <p:sp>
          <p:nvSpPr>
            <p:cNvPr id="42" name="矩形 41">
              <a:extLst>
                <a:ext uri="{FF2B5EF4-FFF2-40B4-BE49-F238E27FC236}">
                  <a16:creationId xmlns:a16="http://schemas.microsoft.com/office/drawing/2014/main" id="{AE54DB98-21B6-19FC-80D4-09B78A40D293}"/>
                </a:ext>
              </a:extLst>
            </p:cNvPr>
            <p:cNvSpPr/>
            <p:nvPr/>
          </p:nvSpPr>
          <p:spPr>
            <a:xfrm>
              <a:off x="4318000" y="1411112"/>
              <a:ext cx="3556000" cy="2201333"/>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id="{B96578C4-7FFF-9CC9-5FF5-BF1A805CC525}"/>
                </a:ext>
              </a:extLst>
            </p:cNvPr>
            <p:cNvSpPr/>
            <p:nvPr/>
          </p:nvSpPr>
          <p:spPr>
            <a:xfrm>
              <a:off x="5793740" y="1043727"/>
              <a:ext cx="604520" cy="604520"/>
            </a:xfrm>
            <a:prstGeom prst="ellipse">
              <a:avLst/>
            </a:prstGeom>
            <a:gradFill>
              <a:gsLst>
                <a:gs pos="31000">
                  <a:srgbClr val="7A46FF"/>
                </a:gs>
                <a:gs pos="100000">
                  <a:srgbClr val="FBA3F9"/>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b="1" dirty="0">
                  <a:solidFill>
                    <a:schemeClr val="bg1"/>
                  </a:solidFill>
                  <a:latin typeface="汉仪铸字卡酷体W" panose="00020600040101010101" pitchFamily="18" charset="-122"/>
                  <a:ea typeface="汉仪铸字卡酷体W" panose="00020600040101010101" pitchFamily="18" charset="-122"/>
                </a:rPr>
                <a:t>02</a:t>
              </a:r>
            </a:p>
          </p:txBody>
        </p:sp>
        <p:sp>
          <p:nvSpPr>
            <p:cNvPr id="57" name="文本框 56">
              <a:extLst>
                <a:ext uri="{FF2B5EF4-FFF2-40B4-BE49-F238E27FC236}">
                  <a16:creationId xmlns:a16="http://schemas.microsoft.com/office/drawing/2014/main" id="{89B2D81D-E416-64FC-D073-552D53C0E1B3}"/>
                </a:ext>
              </a:extLst>
            </p:cNvPr>
            <p:cNvSpPr txBox="1"/>
            <p:nvPr/>
          </p:nvSpPr>
          <p:spPr>
            <a:xfrm>
              <a:off x="4357512" y="1686204"/>
              <a:ext cx="3499555" cy="1524841"/>
            </a:xfrm>
            <a:prstGeom prst="rect">
              <a:avLst/>
            </a:prstGeom>
            <a:noFill/>
          </p:spPr>
          <p:txBody>
            <a:bodyPr wrap="square" rtlCol="0">
              <a:spAutoFit/>
            </a:bodyPr>
            <a:lstStyle/>
            <a:p>
              <a:pPr>
                <a:lnSpc>
                  <a:spcPct val="150000"/>
                </a:lnSpc>
              </a:pPr>
              <a:r>
                <a:rPr lang="zh-CN" altLang="en-US" sz="1600" dirty="0">
                  <a:effectLst/>
                  <a:latin typeface="华文细黑" panose="02010600040101010101" pitchFamily="2" charset="-122"/>
                  <a:ea typeface="华文细黑" panose="02010600040101010101" pitchFamily="2" charset="-122"/>
                  <a:cs typeface="阿里巴巴普惠体" panose="00020600040101010101" charset="-122"/>
                  <a:sym typeface="+mn-ea"/>
                </a:rPr>
                <a:t>要做好行程记录，及时报告行程轨迹。假期要少聚集，少去人流密集处，减少不必要外出，如果有出行的计划，一定要坚持“防疫三件套”：</a:t>
              </a:r>
            </a:p>
          </p:txBody>
        </p:sp>
      </p:grpSp>
      <p:grpSp>
        <p:nvGrpSpPr>
          <p:cNvPr id="65" name="组合 64">
            <a:extLst>
              <a:ext uri="{FF2B5EF4-FFF2-40B4-BE49-F238E27FC236}">
                <a16:creationId xmlns:a16="http://schemas.microsoft.com/office/drawing/2014/main" id="{5E34AB7F-B8B4-5057-2076-5CA7C820F238}"/>
              </a:ext>
            </a:extLst>
          </p:cNvPr>
          <p:cNvGrpSpPr/>
          <p:nvPr/>
        </p:nvGrpSpPr>
        <p:grpSpPr>
          <a:xfrm>
            <a:off x="8128000" y="1043727"/>
            <a:ext cx="3556000" cy="2647740"/>
            <a:chOff x="8128000" y="1043727"/>
            <a:chExt cx="3556000" cy="2647740"/>
          </a:xfrm>
        </p:grpSpPr>
        <p:sp>
          <p:nvSpPr>
            <p:cNvPr id="45" name="矩形 44">
              <a:extLst>
                <a:ext uri="{FF2B5EF4-FFF2-40B4-BE49-F238E27FC236}">
                  <a16:creationId xmlns:a16="http://schemas.microsoft.com/office/drawing/2014/main" id="{B8214FFB-A2F5-9A17-E6D1-EE49AFBFC7C4}"/>
                </a:ext>
              </a:extLst>
            </p:cNvPr>
            <p:cNvSpPr/>
            <p:nvPr/>
          </p:nvSpPr>
          <p:spPr>
            <a:xfrm>
              <a:off x="8128000" y="1411112"/>
              <a:ext cx="3556000" cy="228035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id="{337EA447-12EA-DF8F-1DCE-71ECBBBB8C55}"/>
                </a:ext>
              </a:extLst>
            </p:cNvPr>
            <p:cNvSpPr/>
            <p:nvPr/>
          </p:nvSpPr>
          <p:spPr>
            <a:xfrm>
              <a:off x="9603740" y="1043727"/>
              <a:ext cx="604520" cy="604520"/>
            </a:xfrm>
            <a:prstGeom prst="ellipse">
              <a:avLst/>
            </a:prstGeom>
            <a:gradFill>
              <a:gsLst>
                <a:gs pos="31000">
                  <a:srgbClr val="7A46FF"/>
                </a:gs>
                <a:gs pos="100000">
                  <a:srgbClr val="FBA3F9"/>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b="1" dirty="0">
                  <a:solidFill>
                    <a:schemeClr val="bg1"/>
                  </a:solidFill>
                  <a:latin typeface="汉仪铸字卡酷体W" panose="00020600040101010101" pitchFamily="18" charset="-122"/>
                  <a:ea typeface="汉仪铸字卡酷体W" panose="00020600040101010101" pitchFamily="18" charset="-122"/>
                </a:rPr>
                <a:t>03</a:t>
              </a:r>
            </a:p>
          </p:txBody>
        </p:sp>
        <p:sp>
          <p:nvSpPr>
            <p:cNvPr id="58" name="文本框 57">
              <a:extLst>
                <a:ext uri="{FF2B5EF4-FFF2-40B4-BE49-F238E27FC236}">
                  <a16:creationId xmlns:a16="http://schemas.microsoft.com/office/drawing/2014/main" id="{D6CA43C2-50E9-9CDE-43E6-448B66A4A06A}"/>
                </a:ext>
              </a:extLst>
            </p:cNvPr>
            <p:cNvSpPr txBox="1"/>
            <p:nvPr/>
          </p:nvSpPr>
          <p:spPr>
            <a:xfrm>
              <a:off x="8223957" y="1607181"/>
              <a:ext cx="3369732" cy="1894173"/>
            </a:xfrm>
            <a:prstGeom prst="rect">
              <a:avLst/>
            </a:prstGeom>
            <a:noFill/>
          </p:spPr>
          <p:txBody>
            <a:bodyPr wrap="square" rtlCol="0">
              <a:spAutoFit/>
            </a:bodyPr>
            <a:lstStyle/>
            <a:p>
              <a:pPr>
                <a:lnSpc>
                  <a:spcPct val="150000"/>
                </a:lnSpc>
              </a:pPr>
              <a:r>
                <a:rPr lang="zh-CN" altLang="en-US" sz="1600" dirty="0">
                  <a:effectLst/>
                  <a:latin typeface="华文细黑" panose="02010600040101010101" pitchFamily="2" charset="-122"/>
                  <a:ea typeface="华文细黑" panose="02010600040101010101" pitchFamily="2" charset="-122"/>
                  <a:cs typeface="阿里巴巴普惠体" panose="00020600040101010101" charset="-122"/>
                  <a:sym typeface="+mn-ea"/>
                </a:rPr>
                <a:t>坚持佩戴口罩、保持社交距离、做好个人卫生。确需跨县（市、区）出行的，要妥善做好个人防护，提前查阅并自觉遵守当地疫情防控规定，行程轨迹要及时向辅导员报告。</a:t>
              </a:r>
            </a:p>
          </p:txBody>
        </p:sp>
      </p:grpSp>
      <p:grpSp>
        <p:nvGrpSpPr>
          <p:cNvPr id="66" name="组合 65">
            <a:extLst>
              <a:ext uri="{FF2B5EF4-FFF2-40B4-BE49-F238E27FC236}">
                <a16:creationId xmlns:a16="http://schemas.microsoft.com/office/drawing/2014/main" id="{E69999A8-40CC-42F4-1A66-EE8FA6E607E6}"/>
              </a:ext>
            </a:extLst>
          </p:cNvPr>
          <p:cNvGrpSpPr/>
          <p:nvPr/>
        </p:nvGrpSpPr>
        <p:grpSpPr>
          <a:xfrm>
            <a:off x="508000" y="3891291"/>
            <a:ext cx="3556000" cy="2568718"/>
            <a:chOff x="508000" y="3891291"/>
            <a:chExt cx="3556000" cy="2568718"/>
          </a:xfrm>
        </p:grpSpPr>
        <p:sp>
          <p:nvSpPr>
            <p:cNvPr id="48" name="矩形 47">
              <a:extLst>
                <a:ext uri="{FF2B5EF4-FFF2-40B4-BE49-F238E27FC236}">
                  <a16:creationId xmlns:a16="http://schemas.microsoft.com/office/drawing/2014/main" id="{95786FDB-95D4-8933-8589-82C1875062FD}"/>
                </a:ext>
              </a:extLst>
            </p:cNvPr>
            <p:cNvSpPr/>
            <p:nvPr/>
          </p:nvSpPr>
          <p:spPr>
            <a:xfrm>
              <a:off x="508000" y="4258676"/>
              <a:ext cx="3556000" cy="2201333"/>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id="{12EF3DAE-81E8-4A48-CCA8-3FEB87700047}"/>
                </a:ext>
              </a:extLst>
            </p:cNvPr>
            <p:cNvSpPr/>
            <p:nvPr/>
          </p:nvSpPr>
          <p:spPr>
            <a:xfrm>
              <a:off x="1983740" y="3891291"/>
              <a:ext cx="604520" cy="604520"/>
            </a:xfrm>
            <a:prstGeom prst="ellipse">
              <a:avLst/>
            </a:prstGeom>
            <a:gradFill>
              <a:gsLst>
                <a:gs pos="31000">
                  <a:srgbClr val="7A46FF"/>
                </a:gs>
                <a:gs pos="100000">
                  <a:srgbClr val="FBA3F9"/>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b="1" dirty="0">
                  <a:solidFill>
                    <a:schemeClr val="bg1"/>
                  </a:solidFill>
                  <a:latin typeface="汉仪铸字卡酷体W" panose="00020600040101010101" pitchFamily="18" charset="-122"/>
                  <a:ea typeface="汉仪铸字卡酷体W" panose="00020600040101010101" pitchFamily="18" charset="-122"/>
                </a:rPr>
                <a:t>04</a:t>
              </a:r>
            </a:p>
          </p:txBody>
        </p:sp>
        <p:sp>
          <p:nvSpPr>
            <p:cNvPr id="59" name="文本框 58">
              <a:extLst>
                <a:ext uri="{FF2B5EF4-FFF2-40B4-BE49-F238E27FC236}">
                  <a16:creationId xmlns:a16="http://schemas.microsoft.com/office/drawing/2014/main" id="{2A53CE8A-1B80-4F0B-D225-7280A8431BF8}"/>
                </a:ext>
              </a:extLst>
            </p:cNvPr>
            <p:cNvSpPr txBox="1"/>
            <p:nvPr/>
          </p:nvSpPr>
          <p:spPr>
            <a:xfrm>
              <a:off x="564444" y="4536647"/>
              <a:ext cx="3431821" cy="1614288"/>
            </a:xfrm>
            <a:prstGeom prst="rect">
              <a:avLst/>
            </a:prstGeom>
            <a:noFill/>
          </p:spPr>
          <p:txBody>
            <a:bodyPr wrap="square" rtlCol="0">
              <a:spAutoFit/>
            </a:bodyPr>
            <a:lstStyle/>
            <a:p>
              <a:pPr>
                <a:lnSpc>
                  <a:spcPct val="150000"/>
                </a:lnSpc>
              </a:pPr>
              <a:r>
                <a:rPr lang="zh-CN" altLang="en-US" sz="1700" dirty="0">
                  <a:effectLst/>
                  <a:latin typeface="华文细黑" panose="02010600040101010101" pitchFamily="2" charset="-122"/>
                  <a:ea typeface="华文细黑" panose="02010600040101010101" pitchFamily="2" charset="-122"/>
                  <a:cs typeface="阿里巴巴普惠体" panose="00020600040101010101" charset="-122"/>
                  <a:sym typeface="+mn-ea"/>
                </a:rPr>
                <a:t>当好自身健康第一责任人，养成在人群密集和密闭场所佩戴口罩、勤洗手、常通风、少聚集、“一米线”等基本卫生习惯。</a:t>
              </a:r>
            </a:p>
          </p:txBody>
        </p:sp>
      </p:grpSp>
      <p:grpSp>
        <p:nvGrpSpPr>
          <p:cNvPr id="67" name="组合 66">
            <a:extLst>
              <a:ext uri="{FF2B5EF4-FFF2-40B4-BE49-F238E27FC236}">
                <a16:creationId xmlns:a16="http://schemas.microsoft.com/office/drawing/2014/main" id="{B74074B1-38BB-56B6-B1F4-BB8CAA477092}"/>
              </a:ext>
            </a:extLst>
          </p:cNvPr>
          <p:cNvGrpSpPr/>
          <p:nvPr/>
        </p:nvGrpSpPr>
        <p:grpSpPr>
          <a:xfrm>
            <a:off x="4318000" y="3891291"/>
            <a:ext cx="3556000" cy="2568718"/>
            <a:chOff x="4318000" y="3891291"/>
            <a:chExt cx="3556000" cy="2568718"/>
          </a:xfrm>
        </p:grpSpPr>
        <p:sp>
          <p:nvSpPr>
            <p:cNvPr id="51" name="矩形 50">
              <a:extLst>
                <a:ext uri="{FF2B5EF4-FFF2-40B4-BE49-F238E27FC236}">
                  <a16:creationId xmlns:a16="http://schemas.microsoft.com/office/drawing/2014/main" id="{B7E824D9-E9D2-7360-8144-653F67F4F722}"/>
                </a:ext>
              </a:extLst>
            </p:cNvPr>
            <p:cNvSpPr/>
            <p:nvPr/>
          </p:nvSpPr>
          <p:spPr>
            <a:xfrm>
              <a:off x="4318000" y="4258676"/>
              <a:ext cx="3556000" cy="2201333"/>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id="{954E6EB1-8208-6C8A-DDA9-AB65E5C323DA}"/>
                </a:ext>
              </a:extLst>
            </p:cNvPr>
            <p:cNvSpPr/>
            <p:nvPr/>
          </p:nvSpPr>
          <p:spPr>
            <a:xfrm>
              <a:off x="5793740" y="3891291"/>
              <a:ext cx="604520" cy="604520"/>
            </a:xfrm>
            <a:prstGeom prst="ellipse">
              <a:avLst/>
            </a:prstGeom>
            <a:gradFill>
              <a:gsLst>
                <a:gs pos="31000">
                  <a:srgbClr val="7A46FF"/>
                </a:gs>
                <a:gs pos="100000">
                  <a:srgbClr val="FBA3F9"/>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b="1" dirty="0">
                  <a:solidFill>
                    <a:schemeClr val="bg1"/>
                  </a:solidFill>
                  <a:latin typeface="汉仪铸字卡酷体W" panose="00020600040101010101" pitchFamily="18" charset="-122"/>
                  <a:ea typeface="汉仪铸字卡酷体W" panose="00020600040101010101" pitchFamily="18" charset="-122"/>
                </a:rPr>
                <a:t>05</a:t>
              </a:r>
            </a:p>
          </p:txBody>
        </p:sp>
        <p:sp>
          <p:nvSpPr>
            <p:cNvPr id="60" name="文本框 59">
              <a:extLst>
                <a:ext uri="{FF2B5EF4-FFF2-40B4-BE49-F238E27FC236}">
                  <a16:creationId xmlns:a16="http://schemas.microsoft.com/office/drawing/2014/main" id="{0527A998-A48B-629B-F61E-FCCC41A9A853}"/>
                </a:ext>
              </a:extLst>
            </p:cNvPr>
            <p:cNvSpPr txBox="1"/>
            <p:nvPr/>
          </p:nvSpPr>
          <p:spPr>
            <a:xfrm>
              <a:off x="4374444" y="4536647"/>
              <a:ext cx="3431821" cy="1221873"/>
            </a:xfrm>
            <a:prstGeom prst="rect">
              <a:avLst/>
            </a:prstGeom>
            <a:noFill/>
          </p:spPr>
          <p:txBody>
            <a:bodyPr wrap="square" rtlCol="0">
              <a:spAutoFit/>
            </a:bodyPr>
            <a:lstStyle/>
            <a:p>
              <a:pPr>
                <a:lnSpc>
                  <a:spcPct val="150000"/>
                </a:lnSpc>
              </a:pPr>
              <a:r>
                <a:rPr lang="zh-CN" altLang="en-US" sz="1700" dirty="0">
                  <a:effectLst/>
                  <a:latin typeface="华文细黑" panose="02010600040101010101" pitchFamily="2" charset="-122"/>
                  <a:ea typeface="华文细黑" panose="02010600040101010101" pitchFamily="2" charset="-122"/>
                  <a:cs typeface="阿里巴巴普惠体" panose="00020600040101010101" charset="-122"/>
                  <a:sym typeface="+mn-ea"/>
                </a:rPr>
                <a:t>牢记“防护五还要”：口罩还要带、社交距离还要留、咳嗽喷嚏还要遮、双手还要经常洗、窗户还要尽量开。</a:t>
              </a:r>
            </a:p>
          </p:txBody>
        </p:sp>
      </p:grpSp>
      <p:pic>
        <p:nvPicPr>
          <p:cNvPr id="62" name="图片 61">
            <a:extLst>
              <a:ext uri="{FF2B5EF4-FFF2-40B4-BE49-F238E27FC236}">
                <a16:creationId xmlns:a16="http://schemas.microsoft.com/office/drawing/2014/main" id="{1ABFA8BA-7A63-9239-33D7-F6E3DA4438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128000" y="3801834"/>
            <a:ext cx="3983754" cy="3318689"/>
          </a:xfrm>
          <a:prstGeom prst="rect">
            <a:avLst/>
          </a:prstGeom>
        </p:spPr>
      </p:pic>
    </p:spTree>
    <p:extLst>
      <p:ext uri="{BB962C8B-B14F-4D97-AF65-F5344CB8AC3E}">
        <p14:creationId xmlns:p14="http://schemas.microsoft.com/office/powerpoint/2010/main" val="598862930"/>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inVertical)">
                                      <p:cBhvr>
                                        <p:cTn id="11" dur="250"/>
                                        <p:tgtEl>
                                          <p:spTgt spid="3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63"/>
                                        </p:tgtEl>
                                        <p:attrNameLst>
                                          <p:attrName>style.visibility</p:attrName>
                                        </p:attrNameLst>
                                      </p:cBhvr>
                                      <p:to>
                                        <p:strVal val="visible"/>
                                      </p:to>
                                    </p:set>
                                    <p:animEffect transition="in" filter="wipe(up)">
                                      <p:cBhvr>
                                        <p:cTn id="16" dur="500"/>
                                        <p:tgtEl>
                                          <p:spTgt spid="63"/>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wipe(up)">
                                      <p:cBhvr>
                                        <p:cTn id="20" dur="500"/>
                                        <p:tgtEl>
                                          <p:spTgt spid="64"/>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up)">
                                      <p:cBhvr>
                                        <p:cTn id="24" dur="500"/>
                                        <p:tgtEl>
                                          <p:spTgt spid="65"/>
                                        </p:tgtEl>
                                      </p:cBhvr>
                                    </p:animEffect>
                                  </p:childTnLst>
                                </p:cTn>
                              </p:par>
                            </p:childTnLst>
                          </p:cTn>
                        </p:par>
                        <p:par>
                          <p:cTn id="25" fill="hold">
                            <p:stCondLst>
                              <p:cond delay="1500"/>
                            </p:stCondLst>
                            <p:childTnLst>
                              <p:par>
                                <p:cTn id="26" presetID="22" presetClass="entr" presetSubtype="1" fill="hold" nodeType="after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wipe(up)">
                                      <p:cBhvr>
                                        <p:cTn id="28" dur="500"/>
                                        <p:tgtEl>
                                          <p:spTgt spid="66"/>
                                        </p:tgtEl>
                                      </p:cBhvr>
                                    </p:animEffect>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wipe(up)">
                                      <p:cBhvr>
                                        <p:cTn id="32" dur="500"/>
                                        <p:tgtEl>
                                          <p:spTgt spid="67"/>
                                        </p:tgtEl>
                                      </p:cBhvr>
                                    </p:animEffect>
                                  </p:childTnLst>
                                </p:cTn>
                              </p:par>
                            </p:childTnLst>
                          </p:cTn>
                        </p:par>
                        <p:par>
                          <p:cTn id="33" fill="hold">
                            <p:stCondLst>
                              <p:cond delay="2500"/>
                            </p:stCondLst>
                            <p:childTnLst>
                              <p:par>
                                <p:cTn id="34" presetID="2" presetClass="entr" presetSubtype="4"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additive="base">
                                        <p:cTn id="36" dur="500" fill="hold"/>
                                        <p:tgtEl>
                                          <p:spTgt spid="62"/>
                                        </p:tgtEl>
                                        <p:attrNameLst>
                                          <p:attrName>ppt_x</p:attrName>
                                        </p:attrNameLst>
                                      </p:cBhvr>
                                      <p:tavLst>
                                        <p:tav tm="0">
                                          <p:val>
                                            <p:strVal val="#ppt_x"/>
                                          </p:val>
                                        </p:tav>
                                        <p:tav tm="100000">
                                          <p:val>
                                            <p:strVal val="#ppt_x"/>
                                          </p:val>
                                        </p:tav>
                                      </p:tavLst>
                                    </p:anim>
                                    <p:anim calcmode="lin" valueType="num">
                                      <p:cBhvr additive="base">
                                        <p:cTn id="37"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66707381-41E7-F8EE-35C3-F012D86DE37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椭圆 3">
            <a:extLst>
              <a:ext uri="{FF2B5EF4-FFF2-40B4-BE49-F238E27FC236}">
                <a16:creationId xmlns:a16="http://schemas.microsoft.com/office/drawing/2014/main" id="{E4A13569-89DC-6931-4E15-F7122062A06A}"/>
              </a:ext>
            </a:extLst>
          </p:cNvPr>
          <p:cNvSpPr>
            <a:spLocks noChangeAspect="1"/>
          </p:cNvSpPr>
          <p:nvPr/>
        </p:nvSpPr>
        <p:spPr>
          <a:xfrm>
            <a:off x="1204126" y="1864688"/>
            <a:ext cx="2412000" cy="2412000"/>
          </a:xfrm>
          <a:prstGeom prst="ellipse">
            <a:avLst/>
          </a:prstGeom>
          <a:gradFill flip="none" rotWithShape="1">
            <a:gsLst>
              <a:gs pos="23000">
                <a:srgbClr val="7A46FF"/>
              </a:gs>
              <a:gs pos="100000">
                <a:srgbClr val="FBA3F9"/>
              </a:gs>
            </a:gsLst>
            <a:lin ang="1350000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 name="文本框 10">
            <a:extLst>
              <a:ext uri="{FF2B5EF4-FFF2-40B4-BE49-F238E27FC236}">
                <a16:creationId xmlns:a16="http://schemas.microsoft.com/office/drawing/2014/main" id="{8077BF3E-7D05-1579-5C91-6D1F446CD101}"/>
              </a:ext>
            </a:extLst>
          </p:cNvPr>
          <p:cNvSpPr txBox="1"/>
          <p:nvPr/>
        </p:nvSpPr>
        <p:spPr>
          <a:xfrm>
            <a:off x="1282062" y="2404565"/>
            <a:ext cx="2313280" cy="1446550"/>
          </a:xfrm>
          <a:prstGeom prst="rect">
            <a:avLst/>
          </a:prstGeom>
          <a:noFill/>
          <a:effectLst/>
        </p:spPr>
        <p:txBody>
          <a:bodyPr wrap="square" rtlCol="0">
            <a:spAutoFit/>
          </a:bodyPr>
          <a:lstStyle/>
          <a:p>
            <a:pPr algn="ctr"/>
            <a:r>
              <a:rPr lang="en-US" altLang="zh-CN" sz="8800" spc="300">
                <a:ln w="41275">
                  <a:noFill/>
                </a:ln>
                <a:solidFill>
                  <a:schemeClr val="bg1"/>
                </a:solidFill>
                <a:latin typeface="汉仪铸字杂货铺W" panose="00020600040101010101" pitchFamily="18" charset="-122"/>
                <a:ea typeface="汉仪铸字杂货铺W" panose="00020600040101010101" pitchFamily="18" charset="-122"/>
              </a:rPr>
              <a:t>02</a:t>
            </a:r>
            <a:endParaRPr lang="en-US" altLang="zh-CN" sz="8800" spc="300" dirty="0">
              <a:ln w="41275">
                <a:noFill/>
              </a:ln>
              <a:solidFill>
                <a:schemeClr val="bg1"/>
              </a:solidFill>
              <a:latin typeface="汉仪铸字杂货铺W" panose="00020600040101010101" pitchFamily="18" charset="-122"/>
              <a:ea typeface="汉仪铸字杂货铺W" panose="00020600040101010101" pitchFamily="18" charset="-122"/>
            </a:endParaRPr>
          </a:p>
        </p:txBody>
      </p:sp>
      <p:sp>
        <p:nvSpPr>
          <p:cNvPr id="12" name="文本框 11">
            <a:extLst>
              <a:ext uri="{FF2B5EF4-FFF2-40B4-BE49-F238E27FC236}">
                <a16:creationId xmlns:a16="http://schemas.microsoft.com/office/drawing/2014/main" id="{B1EDEF1A-46E0-E0B8-812D-B1E8DE740EFE}"/>
              </a:ext>
            </a:extLst>
          </p:cNvPr>
          <p:cNvSpPr txBox="1"/>
          <p:nvPr/>
        </p:nvSpPr>
        <p:spPr>
          <a:xfrm>
            <a:off x="3822126" y="2255291"/>
            <a:ext cx="7907912" cy="1200329"/>
          </a:xfrm>
          <a:prstGeom prst="rect">
            <a:avLst/>
          </a:prstGeom>
          <a:noFill/>
        </p:spPr>
        <p:txBody>
          <a:bodyPr wrap="square" rtlCol="0">
            <a:spAutoFit/>
          </a:bodyPr>
          <a:lstStyle/>
          <a:p>
            <a:r>
              <a:rPr lang="zh-CN" altLang="en-US" sz="7200" spc="300" dirty="0">
                <a:ln w="25400">
                  <a:solidFill>
                    <a:schemeClr val="bg1"/>
                  </a:solidFill>
                </a:ln>
                <a:gradFill flip="none" rotWithShape="1">
                  <a:gsLst>
                    <a:gs pos="35000">
                      <a:srgbClr val="7A46FF"/>
                    </a:gs>
                    <a:gs pos="87000">
                      <a:srgbClr val="FBA3F9"/>
                    </a:gs>
                  </a:gsLst>
                  <a:lin ang="18900000" scaled="1"/>
                  <a:tileRect/>
                </a:gradFill>
                <a:latin typeface="汉仪铸字杂货铺W" panose="00020600040101010101" pitchFamily="18" charset="-122"/>
                <a:ea typeface="汉仪铸字杂货铺W" panose="00020600040101010101" pitchFamily="18" charset="-122"/>
              </a:rPr>
              <a:t>出行安全须知</a:t>
            </a:r>
          </a:p>
        </p:txBody>
      </p:sp>
      <p:sp>
        <p:nvSpPr>
          <p:cNvPr id="13" name="文本框 12">
            <a:extLst>
              <a:ext uri="{FF2B5EF4-FFF2-40B4-BE49-F238E27FC236}">
                <a16:creationId xmlns:a16="http://schemas.microsoft.com/office/drawing/2014/main" id="{69C9B392-AFB9-E644-D79A-4F782F48D62A}"/>
              </a:ext>
            </a:extLst>
          </p:cNvPr>
          <p:cNvSpPr txBox="1"/>
          <p:nvPr/>
        </p:nvSpPr>
        <p:spPr>
          <a:xfrm>
            <a:off x="3822127" y="3429000"/>
            <a:ext cx="7153706" cy="612668"/>
          </a:xfrm>
          <a:prstGeom prst="rect">
            <a:avLst/>
          </a:prstGeom>
          <a:noFill/>
        </p:spPr>
        <p:txBody>
          <a:bodyPr wrap="square" rtlCol="0">
            <a:spAutoFit/>
          </a:bodyPr>
          <a:lstStyle/>
          <a:p>
            <a:pPr>
              <a:lnSpc>
                <a:spcPct val="150000"/>
              </a:lnSpc>
            </a:pPr>
            <a:r>
              <a:rPr lang="zh-CN" altLang="en-US" sz="1200" b="1" dirty="0">
                <a:latin typeface="华文细黑" panose="02010600040101010101" pitchFamily="2" charset="-122"/>
                <a:ea typeface="华文细黑" panose="02010600040101010101" pitchFamily="2" charset="-122"/>
              </a:rPr>
              <a:t>在同学们充分享受假期乐趣的同时，安全问题也不容忽视。留校学习、实习实践等都有很多安全问题都需要注意送给大家一份寒假安全指南，希望大家可以度过一个平安快乐充实的假期！</a:t>
            </a:r>
          </a:p>
        </p:txBody>
      </p:sp>
    </p:spTree>
    <p:extLst>
      <p:ext uri="{BB962C8B-B14F-4D97-AF65-F5344CB8AC3E}">
        <p14:creationId xmlns:p14="http://schemas.microsoft.com/office/powerpoint/2010/main" val="147567599"/>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2"/>
                                        </p:tgtEl>
                                        <p:attrNameLst>
                                          <p:attrName>ppt_y</p:attrName>
                                        </p:attrNameLst>
                                      </p:cBhvr>
                                      <p:tavLst>
                                        <p:tav tm="0">
                                          <p:val>
                                            <p:strVal val="#ppt_y"/>
                                          </p:val>
                                        </p:tav>
                                        <p:tav tm="100000">
                                          <p:val>
                                            <p:strVal val="#ppt_y"/>
                                          </p:val>
                                        </p:tav>
                                      </p:tavLst>
                                    </p:anim>
                                    <p:anim calcmode="lin" valueType="num">
                                      <p:cBhvr>
                                        <p:cTn id="2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2"/>
                                        </p:tgtEl>
                                      </p:cBhvr>
                                    </p:animEffect>
                                  </p:childTnLst>
                                </p:cTn>
                              </p:par>
                            </p:childTnLst>
                          </p:cTn>
                        </p:par>
                        <p:par>
                          <p:cTn id="27" fill="hold">
                            <p:stCondLst>
                              <p:cond delay="175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id="{805C0B06-5A19-502E-6287-CD45E728A8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384"/>
            <a:ext cx="12192000" cy="6857232"/>
          </a:xfrm>
          <a:prstGeom prst="rect">
            <a:avLst/>
          </a:prstGeom>
        </p:spPr>
      </p:pic>
      <p:sp>
        <p:nvSpPr>
          <p:cNvPr id="30" name="文本框 29">
            <a:extLst>
              <a:ext uri="{FF2B5EF4-FFF2-40B4-BE49-F238E27FC236}">
                <a16:creationId xmlns:a16="http://schemas.microsoft.com/office/drawing/2014/main" id="{B3B5929C-55C2-E6B8-619A-52711E49E72F}"/>
              </a:ext>
            </a:extLst>
          </p:cNvPr>
          <p:cNvSpPr txBox="1"/>
          <p:nvPr/>
        </p:nvSpPr>
        <p:spPr>
          <a:xfrm>
            <a:off x="3002845" y="362846"/>
            <a:ext cx="6186310" cy="523220"/>
          </a:xfrm>
          <a:prstGeom prst="rect">
            <a:avLst/>
          </a:prstGeom>
          <a:noFill/>
        </p:spPr>
        <p:txBody>
          <a:bodyPr wrap="square">
            <a:spAutoFit/>
          </a:bodyPr>
          <a:lstStyle/>
          <a:p>
            <a:pPr algn="ctr"/>
            <a:r>
              <a:rPr lang="zh-CN" altLang="en-US" sz="28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rPr>
              <a:t>一 出行安全须知 一</a:t>
            </a:r>
            <a:endParaRPr lang="zh-CN" altLang="en-US" sz="2800" dirty="0">
              <a:solidFill>
                <a:srgbClr val="7030A0"/>
              </a:solidFill>
            </a:endParaRPr>
          </a:p>
        </p:txBody>
      </p:sp>
      <p:grpSp>
        <p:nvGrpSpPr>
          <p:cNvPr id="45" name="组合 44">
            <a:extLst>
              <a:ext uri="{FF2B5EF4-FFF2-40B4-BE49-F238E27FC236}">
                <a16:creationId xmlns:a16="http://schemas.microsoft.com/office/drawing/2014/main" id="{43B7F9F6-0D13-B68C-7AE1-1C8E645A08A0}"/>
              </a:ext>
            </a:extLst>
          </p:cNvPr>
          <p:cNvGrpSpPr/>
          <p:nvPr/>
        </p:nvGrpSpPr>
        <p:grpSpPr>
          <a:xfrm>
            <a:off x="711200" y="1190312"/>
            <a:ext cx="5161843" cy="1068691"/>
            <a:chOff x="711200" y="1263690"/>
            <a:chExt cx="5161843" cy="1068691"/>
          </a:xfrm>
        </p:grpSpPr>
        <p:sp>
          <p:nvSpPr>
            <p:cNvPr id="2" name="菱形 1">
              <a:extLst>
                <a:ext uri="{FF2B5EF4-FFF2-40B4-BE49-F238E27FC236}">
                  <a16:creationId xmlns:a16="http://schemas.microsoft.com/office/drawing/2014/main" id="{33F9651C-79C9-0EE2-6A57-B81BECE9C009}"/>
                </a:ext>
              </a:extLst>
            </p:cNvPr>
            <p:cNvSpPr/>
            <p:nvPr/>
          </p:nvSpPr>
          <p:spPr>
            <a:xfrm>
              <a:off x="5094110" y="1408569"/>
              <a:ext cx="778933" cy="778933"/>
            </a:xfrm>
            <a:prstGeom prst="diamond">
              <a:avLst/>
            </a:prstGeom>
            <a:gradFill flip="none" rotWithShape="1">
              <a:gsLst>
                <a:gs pos="31000">
                  <a:srgbClr val="7A46FF"/>
                </a:gs>
                <a:gs pos="100000">
                  <a:srgbClr val="FBA3F9"/>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汉仪铸字卡酷体W" panose="00020600040101010101" pitchFamily="18" charset="-122"/>
                  <a:ea typeface="汉仪铸字卡酷体W" panose="00020600040101010101" pitchFamily="18" charset="-122"/>
                </a:rPr>
                <a:t>1</a:t>
              </a:r>
              <a:endParaRPr lang="zh-CN" altLang="en-US" dirty="0">
                <a:latin typeface="汉仪铸字卡酷体W" panose="00020600040101010101" pitchFamily="18" charset="-122"/>
                <a:ea typeface="汉仪铸字卡酷体W" panose="00020600040101010101" pitchFamily="18" charset="-122"/>
              </a:endParaRPr>
            </a:p>
          </p:txBody>
        </p:sp>
        <p:grpSp>
          <p:nvGrpSpPr>
            <p:cNvPr id="10" name="组合 9">
              <a:extLst>
                <a:ext uri="{FF2B5EF4-FFF2-40B4-BE49-F238E27FC236}">
                  <a16:creationId xmlns:a16="http://schemas.microsoft.com/office/drawing/2014/main" id="{5AA183F6-DDF8-0D5F-A35C-1251878478FE}"/>
                </a:ext>
              </a:extLst>
            </p:cNvPr>
            <p:cNvGrpSpPr/>
            <p:nvPr/>
          </p:nvGrpSpPr>
          <p:grpSpPr>
            <a:xfrm>
              <a:off x="711200" y="1263690"/>
              <a:ext cx="4213579" cy="1068691"/>
              <a:chOff x="143932" y="1591735"/>
              <a:chExt cx="4213579" cy="1068691"/>
            </a:xfrm>
          </p:grpSpPr>
          <p:sp>
            <p:nvSpPr>
              <p:cNvPr id="8" name="文本框 7">
                <a:extLst>
                  <a:ext uri="{FF2B5EF4-FFF2-40B4-BE49-F238E27FC236}">
                    <a16:creationId xmlns:a16="http://schemas.microsoft.com/office/drawing/2014/main" id="{1DCA08C6-46E2-37A1-02F4-15A32F4F3A88}"/>
                  </a:ext>
                </a:extLst>
              </p:cNvPr>
              <p:cNvSpPr txBox="1"/>
              <p:nvPr/>
            </p:nvSpPr>
            <p:spPr>
              <a:xfrm>
                <a:off x="1580444" y="1591735"/>
                <a:ext cx="2777067" cy="369332"/>
              </a:xfrm>
              <a:prstGeom prst="rect">
                <a:avLst/>
              </a:prstGeom>
              <a:noFill/>
            </p:spPr>
            <p:txBody>
              <a:bodyPr wrap="square" rtlCol="0">
                <a:spAutoFit/>
              </a:bodyPr>
              <a:lstStyle/>
              <a:p>
                <a:pPr algn="r"/>
                <a:r>
                  <a:rPr lang="zh-CN" altLang="en-US" sz="1800" b="1" dirty="0">
                    <a:effectLst/>
                    <a:latin typeface="华文细黑" panose="02010600040101010101" pitchFamily="2" charset="-122"/>
                    <a:ea typeface="华文细黑" panose="02010600040101010101" pitchFamily="2" charset="-122"/>
                    <a:cs typeface="阿里巴巴普惠体" panose="00020600040101010101" charset="-122"/>
                    <a:sym typeface="+mn-ea"/>
                  </a:rPr>
                  <a:t>贵重物品不放在显眼处</a:t>
                </a:r>
              </a:p>
            </p:txBody>
          </p:sp>
          <p:sp>
            <p:nvSpPr>
              <p:cNvPr id="9" name="文本框 8">
                <a:extLst>
                  <a:ext uri="{FF2B5EF4-FFF2-40B4-BE49-F238E27FC236}">
                    <a16:creationId xmlns:a16="http://schemas.microsoft.com/office/drawing/2014/main" id="{AF3C40A0-4385-9C1B-8EC9-3C9111828E53}"/>
                  </a:ext>
                </a:extLst>
              </p:cNvPr>
              <p:cNvSpPr txBox="1"/>
              <p:nvPr/>
            </p:nvSpPr>
            <p:spPr>
              <a:xfrm>
                <a:off x="143932" y="1961067"/>
                <a:ext cx="4213579" cy="699359"/>
              </a:xfrm>
              <a:prstGeom prst="rect">
                <a:avLst/>
              </a:prstGeom>
              <a:noFill/>
            </p:spPr>
            <p:txBody>
              <a:bodyPr wrap="square" rtlCol="0">
                <a:spAutoFit/>
              </a:bodyPr>
              <a:lstStyle/>
              <a:p>
                <a:pPr algn="r">
                  <a:lnSpc>
                    <a:spcPct val="150000"/>
                  </a:lnSpc>
                </a:pPr>
                <a:r>
                  <a:rPr lang="zh-CN" altLang="en-US" sz="1400" dirty="0">
                    <a:effectLst/>
                    <a:latin typeface="华文细黑" panose="02010600040101010101" pitchFamily="2" charset="-122"/>
                    <a:ea typeface="华文细黑" panose="02010600040101010101" pitchFamily="2" charset="-122"/>
                    <a:sym typeface="+mn-ea"/>
                  </a:rPr>
                  <a:t>出行时，最好不要携带大量现金和贵重物品，背包一定放在显眼的视野范围内，或者交给同伴看管。</a:t>
                </a:r>
              </a:p>
            </p:txBody>
          </p:sp>
        </p:grpSp>
      </p:grpSp>
      <p:grpSp>
        <p:nvGrpSpPr>
          <p:cNvPr id="46" name="组合 45">
            <a:extLst>
              <a:ext uri="{FF2B5EF4-FFF2-40B4-BE49-F238E27FC236}">
                <a16:creationId xmlns:a16="http://schemas.microsoft.com/office/drawing/2014/main" id="{15645D7D-EC6E-B755-0FB4-61C692E6F449}"/>
              </a:ext>
            </a:extLst>
          </p:cNvPr>
          <p:cNvGrpSpPr/>
          <p:nvPr/>
        </p:nvGrpSpPr>
        <p:grpSpPr>
          <a:xfrm>
            <a:off x="711200" y="2568723"/>
            <a:ext cx="5161843" cy="1715021"/>
            <a:chOff x="711200" y="2635063"/>
            <a:chExt cx="5161843" cy="1715021"/>
          </a:xfrm>
        </p:grpSpPr>
        <p:sp>
          <p:nvSpPr>
            <p:cNvPr id="16" name="菱形 15">
              <a:extLst>
                <a:ext uri="{FF2B5EF4-FFF2-40B4-BE49-F238E27FC236}">
                  <a16:creationId xmlns:a16="http://schemas.microsoft.com/office/drawing/2014/main" id="{30AB2029-CF46-C7D6-ADAE-AEF2C8575695}"/>
                </a:ext>
              </a:extLst>
            </p:cNvPr>
            <p:cNvSpPr/>
            <p:nvPr/>
          </p:nvSpPr>
          <p:spPr>
            <a:xfrm>
              <a:off x="5094110" y="3103107"/>
              <a:ext cx="778933" cy="778933"/>
            </a:xfrm>
            <a:prstGeom prst="diamond">
              <a:avLst/>
            </a:prstGeom>
            <a:gradFill>
              <a:gsLst>
                <a:gs pos="31000">
                  <a:srgbClr val="7A46FF"/>
                </a:gs>
                <a:gs pos="100000">
                  <a:srgbClr val="FBA3F9"/>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汉仪铸字卡酷体W" panose="00020600040101010101" pitchFamily="18" charset="-122"/>
                  <a:ea typeface="汉仪铸字卡酷体W" panose="00020600040101010101" pitchFamily="18" charset="-122"/>
                </a:rPr>
                <a:t>2</a:t>
              </a:r>
              <a:endParaRPr lang="zh-CN" altLang="en-US" dirty="0">
                <a:latin typeface="汉仪铸字卡酷体W" panose="00020600040101010101" pitchFamily="18" charset="-122"/>
                <a:ea typeface="汉仪铸字卡酷体W" panose="00020600040101010101" pitchFamily="18" charset="-122"/>
              </a:endParaRPr>
            </a:p>
          </p:txBody>
        </p:sp>
        <p:grpSp>
          <p:nvGrpSpPr>
            <p:cNvPr id="17" name="组合 16">
              <a:extLst>
                <a:ext uri="{FF2B5EF4-FFF2-40B4-BE49-F238E27FC236}">
                  <a16:creationId xmlns:a16="http://schemas.microsoft.com/office/drawing/2014/main" id="{EBE69A7F-545E-03D9-D4E8-E27C56E7E503}"/>
                </a:ext>
              </a:extLst>
            </p:cNvPr>
            <p:cNvGrpSpPr/>
            <p:nvPr/>
          </p:nvGrpSpPr>
          <p:grpSpPr>
            <a:xfrm>
              <a:off x="711200" y="2635063"/>
              <a:ext cx="4213579" cy="1715021"/>
              <a:chOff x="143932" y="1332088"/>
              <a:chExt cx="4213579" cy="1715021"/>
            </a:xfrm>
          </p:grpSpPr>
          <p:sp>
            <p:nvSpPr>
              <p:cNvPr id="18" name="文本框 17">
                <a:extLst>
                  <a:ext uri="{FF2B5EF4-FFF2-40B4-BE49-F238E27FC236}">
                    <a16:creationId xmlns:a16="http://schemas.microsoft.com/office/drawing/2014/main" id="{AF1E0FD7-B8B1-84FB-835C-2A87D655C8D3}"/>
                  </a:ext>
                </a:extLst>
              </p:cNvPr>
              <p:cNvSpPr txBox="1"/>
              <p:nvPr/>
            </p:nvSpPr>
            <p:spPr>
              <a:xfrm>
                <a:off x="1580444" y="1332088"/>
                <a:ext cx="2777067" cy="369332"/>
              </a:xfrm>
              <a:prstGeom prst="rect">
                <a:avLst/>
              </a:prstGeom>
              <a:noFill/>
            </p:spPr>
            <p:txBody>
              <a:bodyPr wrap="square" rtlCol="0">
                <a:spAutoFit/>
              </a:bodyPr>
              <a:lstStyle/>
              <a:p>
                <a:pPr algn="r"/>
                <a:r>
                  <a:rPr lang="zh-CN" altLang="en-US" sz="1800" b="1" dirty="0">
                    <a:effectLst/>
                    <a:latin typeface="华文细黑" panose="02010600040101010101" pitchFamily="2" charset="-122"/>
                    <a:ea typeface="华文细黑" panose="02010600040101010101" pitchFamily="2" charset="-122"/>
                    <a:cs typeface="阿里巴巴普惠体" panose="00020600040101010101" charset="-122"/>
                    <a:sym typeface="+mn-ea"/>
                  </a:rPr>
                  <a:t>乘坐具有合法资质的车辆</a:t>
                </a:r>
              </a:p>
            </p:txBody>
          </p:sp>
          <p:sp>
            <p:nvSpPr>
              <p:cNvPr id="19" name="文本框 18">
                <a:extLst>
                  <a:ext uri="{FF2B5EF4-FFF2-40B4-BE49-F238E27FC236}">
                    <a16:creationId xmlns:a16="http://schemas.microsoft.com/office/drawing/2014/main" id="{B310CE62-D4CB-93AB-B967-AAF0FA2D6C69}"/>
                  </a:ext>
                </a:extLst>
              </p:cNvPr>
              <p:cNvSpPr txBox="1"/>
              <p:nvPr/>
            </p:nvSpPr>
            <p:spPr>
              <a:xfrm>
                <a:off x="143932" y="1701420"/>
                <a:ext cx="4213579" cy="1345689"/>
              </a:xfrm>
              <a:prstGeom prst="rect">
                <a:avLst/>
              </a:prstGeom>
              <a:noFill/>
            </p:spPr>
            <p:txBody>
              <a:bodyPr wrap="square" rtlCol="0">
                <a:spAutoFit/>
              </a:bodyPr>
              <a:lstStyle/>
              <a:p>
                <a:pPr algn="r">
                  <a:lnSpc>
                    <a:spcPct val="150000"/>
                  </a:lnSpc>
                </a:pPr>
                <a:r>
                  <a:rPr lang="zh-CN" altLang="en-US" sz="1400" dirty="0">
                    <a:effectLst/>
                    <a:latin typeface="华文细黑" panose="02010600040101010101" pitchFamily="2" charset="-122"/>
                    <a:ea typeface="华文细黑" panose="02010600040101010101" pitchFamily="2" charset="-122"/>
                    <a:sym typeface="+mn-ea"/>
                  </a:rPr>
                  <a:t>在选择包车服务时，应选择具有合法运营资质的车辆和驾驶人，不要乘坐私揽客源的“黑”客车。如对车辆情况有怀疑，可要求运输方出示相关证明，切勿因为贪小便宜去乘坐非法的“黑”客车。</a:t>
                </a:r>
              </a:p>
            </p:txBody>
          </p:sp>
        </p:grpSp>
      </p:grpSp>
      <p:grpSp>
        <p:nvGrpSpPr>
          <p:cNvPr id="47" name="组合 46">
            <a:extLst>
              <a:ext uri="{FF2B5EF4-FFF2-40B4-BE49-F238E27FC236}">
                <a16:creationId xmlns:a16="http://schemas.microsoft.com/office/drawing/2014/main" id="{7C328EFC-4092-512D-DD60-0E8763EC0774}"/>
              </a:ext>
            </a:extLst>
          </p:cNvPr>
          <p:cNvGrpSpPr/>
          <p:nvPr/>
        </p:nvGrpSpPr>
        <p:grpSpPr>
          <a:xfrm>
            <a:off x="587022" y="4593464"/>
            <a:ext cx="5286021" cy="1472647"/>
            <a:chOff x="587022" y="4593464"/>
            <a:chExt cx="5286021" cy="1472647"/>
          </a:xfrm>
        </p:grpSpPr>
        <p:sp>
          <p:nvSpPr>
            <p:cNvPr id="21" name="菱形 20">
              <a:extLst>
                <a:ext uri="{FF2B5EF4-FFF2-40B4-BE49-F238E27FC236}">
                  <a16:creationId xmlns:a16="http://schemas.microsoft.com/office/drawing/2014/main" id="{FF56E784-7306-E012-9503-73C7EC2AC1F4}"/>
                </a:ext>
              </a:extLst>
            </p:cNvPr>
            <p:cNvSpPr/>
            <p:nvPr/>
          </p:nvSpPr>
          <p:spPr>
            <a:xfrm>
              <a:off x="5094110" y="4940321"/>
              <a:ext cx="778933" cy="778933"/>
            </a:xfrm>
            <a:prstGeom prst="diamond">
              <a:avLst/>
            </a:prstGeom>
            <a:gradFill>
              <a:gsLst>
                <a:gs pos="31000">
                  <a:srgbClr val="7A46FF"/>
                </a:gs>
                <a:gs pos="100000">
                  <a:srgbClr val="FBA3F9"/>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汉仪铸字卡酷体W" panose="00020600040101010101" pitchFamily="18" charset="-122"/>
                  <a:ea typeface="汉仪铸字卡酷体W" panose="00020600040101010101" pitchFamily="18" charset="-122"/>
                </a:rPr>
                <a:t>3</a:t>
              </a:r>
              <a:endParaRPr lang="zh-CN" altLang="en-US" dirty="0">
                <a:latin typeface="汉仪铸字卡酷体W" panose="00020600040101010101" pitchFamily="18" charset="-122"/>
                <a:ea typeface="汉仪铸字卡酷体W" panose="00020600040101010101" pitchFamily="18" charset="-122"/>
              </a:endParaRPr>
            </a:p>
          </p:txBody>
        </p:sp>
        <p:grpSp>
          <p:nvGrpSpPr>
            <p:cNvPr id="22" name="组合 21">
              <a:extLst>
                <a:ext uri="{FF2B5EF4-FFF2-40B4-BE49-F238E27FC236}">
                  <a16:creationId xmlns:a16="http://schemas.microsoft.com/office/drawing/2014/main" id="{6ED66235-B1BF-46C4-8258-9C4EC6ED678F}"/>
                </a:ext>
              </a:extLst>
            </p:cNvPr>
            <p:cNvGrpSpPr/>
            <p:nvPr/>
          </p:nvGrpSpPr>
          <p:grpSpPr>
            <a:xfrm>
              <a:off x="587022" y="4593464"/>
              <a:ext cx="4337757" cy="1472647"/>
              <a:chOff x="19754" y="1467556"/>
              <a:chExt cx="4337757" cy="1472647"/>
            </a:xfrm>
          </p:grpSpPr>
          <p:sp>
            <p:nvSpPr>
              <p:cNvPr id="23" name="文本框 22">
                <a:extLst>
                  <a:ext uri="{FF2B5EF4-FFF2-40B4-BE49-F238E27FC236}">
                    <a16:creationId xmlns:a16="http://schemas.microsoft.com/office/drawing/2014/main" id="{A0EFA690-857D-0FB8-2BD0-FBD16B824431}"/>
                  </a:ext>
                </a:extLst>
              </p:cNvPr>
              <p:cNvSpPr txBox="1"/>
              <p:nvPr/>
            </p:nvSpPr>
            <p:spPr>
              <a:xfrm>
                <a:off x="1580444" y="1467556"/>
                <a:ext cx="2777067" cy="369332"/>
              </a:xfrm>
              <a:prstGeom prst="rect">
                <a:avLst/>
              </a:prstGeom>
              <a:noFill/>
            </p:spPr>
            <p:txBody>
              <a:bodyPr wrap="square" rtlCol="0">
                <a:spAutoFit/>
              </a:bodyPr>
              <a:lstStyle/>
              <a:p>
                <a:pPr algn="r"/>
                <a:r>
                  <a:rPr lang="zh-CN" altLang="en-US" sz="1800" b="1" dirty="0">
                    <a:effectLst/>
                    <a:latin typeface="华文细黑" panose="02010600040101010101" pitchFamily="2" charset="-122"/>
                    <a:ea typeface="华文细黑" panose="02010600040101010101" pitchFamily="2" charset="-122"/>
                    <a:cs typeface="阿里巴巴普惠体" panose="00020600040101010101" charset="-122"/>
                    <a:sym typeface="+mn-ea"/>
                  </a:rPr>
                  <a:t>不乘坐超载超员车辆</a:t>
                </a:r>
              </a:p>
            </p:txBody>
          </p:sp>
          <p:sp>
            <p:nvSpPr>
              <p:cNvPr id="24" name="文本框 23">
                <a:extLst>
                  <a:ext uri="{FF2B5EF4-FFF2-40B4-BE49-F238E27FC236}">
                    <a16:creationId xmlns:a16="http://schemas.microsoft.com/office/drawing/2014/main" id="{EA79CE44-D920-61C7-69F6-684E5A251C04}"/>
                  </a:ext>
                </a:extLst>
              </p:cNvPr>
              <p:cNvSpPr txBox="1"/>
              <p:nvPr/>
            </p:nvSpPr>
            <p:spPr>
              <a:xfrm>
                <a:off x="19754" y="1836888"/>
                <a:ext cx="4337757" cy="1103315"/>
              </a:xfrm>
              <a:prstGeom prst="rect">
                <a:avLst/>
              </a:prstGeom>
              <a:noFill/>
            </p:spPr>
            <p:txBody>
              <a:bodyPr wrap="square" rtlCol="0">
                <a:spAutoFit/>
              </a:bodyPr>
              <a:lstStyle/>
              <a:p>
                <a:pPr algn="r" fontAlgn="auto">
                  <a:lnSpc>
                    <a:spcPct val="120000"/>
                  </a:lnSpc>
                </a:pPr>
                <a:r>
                  <a:rPr lang="zh-CN" altLang="en-US" sz="1400" dirty="0">
                    <a:effectLst/>
                    <a:latin typeface="华文细黑" panose="02010600040101010101" pitchFamily="2" charset="-122"/>
                    <a:ea typeface="华文细黑" panose="02010600040101010101" pitchFamily="2" charset="-122"/>
                    <a:sym typeface="+mn-ea"/>
                  </a:rPr>
                  <a:t>外出切勿乘坐超员超载、客货混装的车辆。车辆超载严重影响车辆制动和操控性能，易发生制动失效等安全事故，为了自身的安全保障，一定不要心存侥幸，贪图价格优惠、快速抵达而乘坐超员超载车辆。</a:t>
                </a:r>
              </a:p>
            </p:txBody>
          </p:sp>
        </p:grpSp>
      </p:grpSp>
      <p:grpSp>
        <p:nvGrpSpPr>
          <p:cNvPr id="48" name="组合 47">
            <a:extLst>
              <a:ext uri="{FF2B5EF4-FFF2-40B4-BE49-F238E27FC236}">
                <a16:creationId xmlns:a16="http://schemas.microsoft.com/office/drawing/2014/main" id="{169A2F64-B137-CA28-5139-B691A8FA8335}"/>
              </a:ext>
            </a:extLst>
          </p:cNvPr>
          <p:cNvGrpSpPr/>
          <p:nvPr/>
        </p:nvGrpSpPr>
        <p:grpSpPr>
          <a:xfrm>
            <a:off x="6318958" y="1117600"/>
            <a:ext cx="5161842" cy="1214115"/>
            <a:chOff x="6318958" y="1116933"/>
            <a:chExt cx="5161842" cy="1214115"/>
          </a:xfrm>
        </p:grpSpPr>
        <p:sp>
          <p:nvSpPr>
            <p:cNvPr id="40" name="菱形 39">
              <a:extLst>
                <a:ext uri="{FF2B5EF4-FFF2-40B4-BE49-F238E27FC236}">
                  <a16:creationId xmlns:a16="http://schemas.microsoft.com/office/drawing/2014/main" id="{C6AA4694-BBD5-D8E8-E27E-131B6CB9712B}"/>
                </a:ext>
              </a:extLst>
            </p:cNvPr>
            <p:cNvSpPr/>
            <p:nvPr/>
          </p:nvSpPr>
          <p:spPr>
            <a:xfrm flipH="1">
              <a:off x="6318958" y="1334524"/>
              <a:ext cx="778933" cy="778933"/>
            </a:xfrm>
            <a:prstGeom prst="diamond">
              <a:avLst/>
            </a:prstGeom>
            <a:gradFill flip="none" rotWithShape="1">
              <a:gsLst>
                <a:gs pos="31000">
                  <a:srgbClr val="7A46FF"/>
                </a:gs>
                <a:gs pos="100000">
                  <a:srgbClr val="FBA3F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汉仪铸字卡酷体W" panose="00020600040101010101" pitchFamily="18" charset="-122"/>
                  <a:ea typeface="汉仪铸字卡酷体W" panose="00020600040101010101" pitchFamily="18" charset="-122"/>
                </a:rPr>
                <a:t>4</a:t>
              </a:r>
              <a:endParaRPr lang="zh-CN" altLang="en-US" dirty="0">
                <a:latin typeface="汉仪铸字卡酷体W" panose="00020600040101010101" pitchFamily="18" charset="-122"/>
                <a:ea typeface="汉仪铸字卡酷体W" panose="00020600040101010101" pitchFamily="18" charset="-122"/>
              </a:endParaRPr>
            </a:p>
          </p:txBody>
        </p:sp>
        <p:grpSp>
          <p:nvGrpSpPr>
            <p:cNvPr id="41" name="组合 40">
              <a:extLst>
                <a:ext uri="{FF2B5EF4-FFF2-40B4-BE49-F238E27FC236}">
                  <a16:creationId xmlns:a16="http://schemas.microsoft.com/office/drawing/2014/main" id="{C2194C16-F68A-3515-DE59-6C82D27ACAB4}"/>
                </a:ext>
              </a:extLst>
            </p:cNvPr>
            <p:cNvGrpSpPr/>
            <p:nvPr/>
          </p:nvGrpSpPr>
          <p:grpSpPr>
            <a:xfrm flipH="1">
              <a:off x="7267222" y="1116933"/>
              <a:ext cx="4213578" cy="1214115"/>
              <a:chOff x="143933" y="1444978"/>
              <a:chExt cx="4213578" cy="1214115"/>
            </a:xfrm>
          </p:grpSpPr>
          <p:sp>
            <p:nvSpPr>
              <p:cNvPr id="42" name="文本框 41">
                <a:extLst>
                  <a:ext uri="{FF2B5EF4-FFF2-40B4-BE49-F238E27FC236}">
                    <a16:creationId xmlns:a16="http://schemas.microsoft.com/office/drawing/2014/main" id="{FB9B7FAA-0766-2033-608E-F1F5F73509B7}"/>
                  </a:ext>
                </a:extLst>
              </p:cNvPr>
              <p:cNvSpPr txBox="1"/>
              <p:nvPr/>
            </p:nvSpPr>
            <p:spPr>
              <a:xfrm>
                <a:off x="1580444" y="1444978"/>
                <a:ext cx="2777067" cy="369332"/>
              </a:xfrm>
              <a:prstGeom prst="rect">
                <a:avLst/>
              </a:prstGeom>
              <a:noFill/>
            </p:spPr>
            <p:txBody>
              <a:bodyPr wrap="square" rtlCol="0">
                <a:spAutoFit/>
              </a:bodyPr>
              <a:lstStyle/>
              <a:p>
                <a:pPr algn="l"/>
                <a:r>
                  <a:rPr lang="zh-CN" altLang="en-US" sz="1800" b="1" dirty="0">
                    <a:effectLst/>
                    <a:latin typeface="华文细黑" panose="02010600040101010101" pitchFamily="2" charset="-122"/>
                    <a:ea typeface="华文细黑" panose="02010600040101010101" pitchFamily="2" charset="-122"/>
                    <a:cs typeface="阿里巴巴普惠体" panose="00020600040101010101" charset="-122"/>
                    <a:sym typeface="+mn-ea"/>
                  </a:rPr>
                  <a:t>恶劣天气尽量减少外出</a:t>
                </a:r>
              </a:p>
            </p:txBody>
          </p:sp>
          <p:sp>
            <p:nvSpPr>
              <p:cNvPr id="43" name="文本框 42">
                <a:extLst>
                  <a:ext uri="{FF2B5EF4-FFF2-40B4-BE49-F238E27FC236}">
                    <a16:creationId xmlns:a16="http://schemas.microsoft.com/office/drawing/2014/main" id="{53BB9060-741B-6934-49BA-77AE61AB208A}"/>
                  </a:ext>
                </a:extLst>
              </p:cNvPr>
              <p:cNvSpPr txBox="1"/>
              <p:nvPr/>
            </p:nvSpPr>
            <p:spPr>
              <a:xfrm>
                <a:off x="143933" y="1814310"/>
                <a:ext cx="4213578" cy="844783"/>
              </a:xfrm>
              <a:prstGeom prst="rect">
                <a:avLst/>
              </a:prstGeom>
              <a:noFill/>
            </p:spPr>
            <p:txBody>
              <a:bodyPr wrap="square" rtlCol="0">
                <a:spAutoFit/>
              </a:bodyPr>
              <a:lstStyle/>
              <a:p>
                <a:pPr algn="l" fontAlgn="auto">
                  <a:lnSpc>
                    <a:spcPct val="120000"/>
                  </a:lnSpc>
                </a:pPr>
                <a:r>
                  <a:rPr lang="zh-CN" altLang="en-US" sz="1400" dirty="0">
                    <a:effectLst/>
                    <a:latin typeface="华文细黑" panose="02010600040101010101" pitchFamily="2" charset="-122"/>
                    <a:ea typeface="华文细黑" panose="02010600040101010101" pitchFamily="2" charset="-122"/>
                    <a:sym typeface="+mn-ea"/>
                  </a:rPr>
                  <a:t>冬季冰冻、雨雪等天气多发，路面湿滑。出行应提前查询目的地天气，大雾、雨雪等灾害天气减少外出。</a:t>
                </a:r>
              </a:p>
            </p:txBody>
          </p:sp>
        </p:grpSp>
      </p:grpSp>
      <p:grpSp>
        <p:nvGrpSpPr>
          <p:cNvPr id="50" name="组合 49">
            <a:extLst>
              <a:ext uri="{FF2B5EF4-FFF2-40B4-BE49-F238E27FC236}">
                <a16:creationId xmlns:a16="http://schemas.microsoft.com/office/drawing/2014/main" id="{78A9D0F8-2689-DDEB-312D-192C946B4782}"/>
              </a:ext>
            </a:extLst>
          </p:cNvPr>
          <p:cNvGrpSpPr/>
          <p:nvPr/>
        </p:nvGrpSpPr>
        <p:grpSpPr>
          <a:xfrm>
            <a:off x="6318958" y="2920165"/>
            <a:ext cx="5161842" cy="1214115"/>
            <a:chOff x="6318958" y="2917288"/>
            <a:chExt cx="5161842" cy="1214115"/>
          </a:xfrm>
        </p:grpSpPr>
        <p:sp>
          <p:nvSpPr>
            <p:cNvPr id="36" name="菱形 35">
              <a:extLst>
                <a:ext uri="{FF2B5EF4-FFF2-40B4-BE49-F238E27FC236}">
                  <a16:creationId xmlns:a16="http://schemas.microsoft.com/office/drawing/2014/main" id="{910E08E1-F175-32A9-E33F-934CC66A626F}"/>
                </a:ext>
              </a:extLst>
            </p:cNvPr>
            <p:cNvSpPr/>
            <p:nvPr/>
          </p:nvSpPr>
          <p:spPr>
            <a:xfrm flipH="1">
              <a:off x="6318958" y="3134879"/>
              <a:ext cx="778933" cy="778933"/>
            </a:xfrm>
            <a:prstGeom prst="diamond">
              <a:avLst/>
            </a:prstGeom>
            <a:gradFill>
              <a:gsLst>
                <a:gs pos="31000">
                  <a:srgbClr val="7A46FF"/>
                </a:gs>
                <a:gs pos="100000">
                  <a:srgbClr val="FBA3F9"/>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汉仪铸字卡酷体W" panose="00020600040101010101" pitchFamily="18" charset="-122"/>
                  <a:ea typeface="汉仪铸字卡酷体W" panose="00020600040101010101" pitchFamily="18" charset="-122"/>
                </a:rPr>
                <a:t>5</a:t>
              </a:r>
              <a:endParaRPr lang="zh-CN" altLang="en-US" dirty="0">
                <a:latin typeface="汉仪铸字卡酷体W" panose="00020600040101010101" pitchFamily="18" charset="-122"/>
                <a:ea typeface="汉仪铸字卡酷体W" panose="00020600040101010101" pitchFamily="18" charset="-122"/>
              </a:endParaRPr>
            </a:p>
          </p:txBody>
        </p:sp>
        <p:grpSp>
          <p:nvGrpSpPr>
            <p:cNvPr id="37" name="组合 36">
              <a:extLst>
                <a:ext uri="{FF2B5EF4-FFF2-40B4-BE49-F238E27FC236}">
                  <a16:creationId xmlns:a16="http://schemas.microsoft.com/office/drawing/2014/main" id="{72D456C6-C154-DAEA-545D-32A1075722CF}"/>
                </a:ext>
              </a:extLst>
            </p:cNvPr>
            <p:cNvGrpSpPr/>
            <p:nvPr/>
          </p:nvGrpSpPr>
          <p:grpSpPr>
            <a:xfrm flipH="1">
              <a:off x="7267222" y="2917288"/>
              <a:ext cx="4213578" cy="1214115"/>
              <a:chOff x="143933" y="1444978"/>
              <a:chExt cx="4213578" cy="1214115"/>
            </a:xfrm>
          </p:grpSpPr>
          <p:sp>
            <p:nvSpPr>
              <p:cNvPr id="38" name="文本框 37">
                <a:extLst>
                  <a:ext uri="{FF2B5EF4-FFF2-40B4-BE49-F238E27FC236}">
                    <a16:creationId xmlns:a16="http://schemas.microsoft.com/office/drawing/2014/main" id="{B8CA2D78-682F-E0B0-84DB-9A6312C59643}"/>
                  </a:ext>
                </a:extLst>
              </p:cNvPr>
              <p:cNvSpPr txBox="1"/>
              <p:nvPr/>
            </p:nvSpPr>
            <p:spPr>
              <a:xfrm>
                <a:off x="1580444" y="1444978"/>
                <a:ext cx="2777067" cy="369332"/>
              </a:xfrm>
              <a:prstGeom prst="rect">
                <a:avLst/>
              </a:prstGeom>
              <a:noFill/>
            </p:spPr>
            <p:txBody>
              <a:bodyPr wrap="square" rtlCol="0">
                <a:spAutoFit/>
              </a:bodyPr>
              <a:lstStyle/>
              <a:p>
                <a:pPr algn="l"/>
                <a:r>
                  <a:rPr lang="zh-CN" altLang="en-US" sz="1800" b="1" dirty="0">
                    <a:effectLst/>
                    <a:latin typeface="华文细黑" panose="02010600040101010101" pitchFamily="2" charset="-122"/>
                    <a:ea typeface="华文细黑" panose="02010600040101010101" pitchFamily="2" charset="-122"/>
                    <a:cs typeface="阿里巴巴普惠体" panose="00020600040101010101" charset="-122"/>
                    <a:sym typeface="+mn-ea"/>
                  </a:rPr>
                  <a:t>手机务必保持畅通</a:t>
                </a:r>
              </a:p>
            </p:txBody>
          </p:sp>
          <p:sp>
            <p:nvSpPr>
              <p:cNvPr id="39" name="文本框 38">
                <a:extLst>
                  <a:ext uri="{FF2B5EF4-FFF2-40B4-BE49-F238E27FC236}">
                    <a16:creationId xmlns:a16="http://schemas.microsoft.com/office/drawing/2014/main" id="{7B8EB07D-4DA9-3D2B-1185-293CE2F4C601}"/>
                  </a:ext>
                </a:extLst>
              </p:cNvPr>
              <p:cNvSpPr txBox="1"/>
              <p:nvPr/>
            </p:nvSpPr>
            <p:spPr>
              <a:xfrm>
                <a:off x="143933" y="1814310"/>
                <a:ext cx="4213578" cy="844783"/>
              </a:xfrm>
              <a:prstGeom prst="rect">
                <a:avLst/>
              </a:prstGeom>
              <a:noFill/>
            </p:spPr>
            <p:txBody>
              <a:bodyPr wrap="square" rtlCol="0">
                <a:spAutoFit/>
              </a:bodyPr>
              <a:lstStyle/>
              <a:p>
                <a:pPr algn="l" fontAlgn="auto">
                  <a:lnSpc>
                    <a:spcPct val="120000"/>
                  </a:lnSpc>
                </a:pPr>
                <a:r>
                  <a:rPr lang="zh-CN" altLang="en-US" sz="1400" dirty="0">
                    <a:effectLst/>
                    <a:latin typeface="华文细黑" panose="02010600040101010101" pitchFamily="2" charset="-122"/>
                    <a:ea typeface="华文细黑" panose="02010600040101010101" pitchFamily="2" charset="-122"/>
                    <a:sym typeface="+mn-ea"/>
                  </a:rPr>
                  <a:t>离校外出前，一定要把个人去向及联系方式告知辅导员、舍友及家长，务必保持通讯工具畅通，以便突发情况能够及时发现并协助处理解决。</a:t>
                </a:r>
              </a:p>
            </p:txBody>
          </p:sp>
        </p:grpSp>
      </p:grpSp>
      <p:grpSp>
        <p:nvGrpSpPr>
          <p:cNvPr id="49" name="组合 48">
            <a:extLst>
              <a:ext uri="{FF2B5EF4-FFF2-40B4-BE49-F238E27FC236}">
                <a16:creationId xmlns:a16="http://schemas.microsoft.com/office/drawing/2014/main" id="{D7B5F7C9-9BB2-F9E5-7E7D-EC000B74D4AC}"/>
              </a:ext>
            </a:extLst>
          </p:cNvPr>
          <p:cNvGrpSpPr/>
          <p:nvPr/>
        </p:nvGrpSpPr>
        <p:grpSpPr>
          <a:xfrm>
            <a:off x="6318958" y="4722730"/>
            <a:ext cx="5161842" cy="1214115"/>
            <a:chOff x="6318958" y="4717643"/>
            <a:chExt cx="5161842" cy="1214115"/>
          </a:xfrm>
        </p:grpSpPr>
        <p:sp>
          <p:nvSpPr>
            <p:cNvPr id="32" name="菱形 31">
              <a:extLst>
                <a:ext uri="{FF2B5EF4-FFF2-40B4-BE49-F238E27FC236}">
                  <a16:creationId xmlns:a16="http://schemas.microsoft.com/office/drawing/2014/main" id="{A1B0A34E-EE61-95EE-1E74-920F12B62653}"/>
                </a:ext>
              </a:extLst>
            </p:cNvPr>
            <p:cNvSpPr/>
            <p:nvPr/>
          </p:nvSpPr>
          <p:spPr>
            <a:xfrm flipH="1">
              <a:off x="6318958" y="4935234"/>
              <a:ext cx="778933" cy="778933"/>
            </a:xfrm>
            <a:prstGeom prst="diamond">
              <a:avLst/>
            </a:prstGeom>
            <a:gradFill>
              <a:gsLst>
                <a:gs pos="31000">
                  <a:srgbClr val="7A46FF"/>
                </a:gs>
                <a:gs pos="100000">
                  <a:srgbClr val="FBA3F9"/>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汉仪铸字卡酷体W" panose="00020600040101010101" pitchFamily="18" charset="-122"/>
                  <a:ea typeface="汉仪铸字卡酷体W" panose="00020600040101010101" pitchFamily="18" charset="-122"/>
                </a:rPr>
                <a:t>6</a:t>
              </a:r>
              <a:endParaRPr lang="zh-CN" altLang="en-US" dirty="0">
                <a:latin typeface="汉仪铸字卡酷体W" panose="00020600040101010101" pitchFamily="18" charset="-122"/>
                <a:ea typeface="汉仪铸字卡酷体W" panose="00020600040101010101" pitchFamily="18" charset="-122"/>
              </a:endParaRPr>
            </a:p>
          </p:txBody>
        </p:sp>
        <p:grpSp>
          <p:nvGrpSpPr>
            <p:cNvPr id="33" name="组合 32">
              <a:extLst>
                <a:ext uri="{FF2B5EF4-FFF2-40B4-BE49-F238E27FC236}">
                  <a16:creationId xmlns:a16="http://schemas.microsoft.com/office/drawing/2014/main" id="{BFC621ED-4CA4-B5AB-1931-15C86EEF02DF}"/>
                </a:ext>
              </a:extLst>
            </p:cNvPr>
            <p:cNvGrpSpPr/>
            <p:nvPr/>
          </p:nvGrpSpPr>
          <p:grpSpPr>
            <a:xfrm flipH="1">
              <a:off x="7267222" y="4717643"/>
              <a:ext cx="4213578" cy="1214115"/>
              <a:chOff x="143933" y="1444978"/>
              <a:chExt cx="4213578" cy="1214115"/>
            </a:xfrm>
          </p:grpSpPr>
          <p:sp>
            <p:nvSpPr>
              <p:cNvPr id="34" name="文本框 33">
                <a:extLst>
                  <a:ext uri="{FF2B5EF4-FFF2-40B4-BE49-F238E27FC236}">
                    <a16:creationId xmlns:a16="http://schemas.microsoft.com/office/drawing/2014/main" id="{F755F9F9-A313-D401-377F-D0B9F926EC90}"/>
                  </a:ext>
                </a:extLst>
              </p:cNvPr>
              <p:cNvSpPr txBox="1"/>
              <p:nvPr/>
            </p:nvSpPr>
            <p:spPr>
              <a:xfrm>
                <a:off x="1580444" y="1444978"/>
                <a:ext cx="2777067" cy="369332"/>
              </a:xfrm>
              <a:prstGeom prst="rect">
                <a:avLst/>
              </a:prstGeom>
              <a:noFill/>
            </p:spPr>
            <p:txBody>
              <a:bodyPr wrap="square" rtlCol="0">
                <a:spAutoFit/>
              </a:bodyPr>
              <a:lstStyle/>
              <a:p>
                <a:pPr algn="l"/>
                <a:r>
                  <a:rPr lang="zh-CN" altLang="en-US" sz="1800" b="1" dirty="0">
                    <a:effectLst/>
                    <a:latin typeface="华文细黑" panose="02010600040101010101" pitchFamily="2" charset="-122"/>
                    <a:ea typeface="华文细黑" panose="02010600040101010101" pitchFamily="2" charset="-122"/>
                    <a:cs typeface="阿里巴巴普惠体" panose="00020600040101010101" charset="-122"/>
                    <a:sym typeface="+mn-ea"/>
                  </a:rPr>
                  <a:t>警惕过分热情的陌生人</a:t>
                </a:r>
              </a:p>
            </p:txBody>
          </p:sp>
          <p:sp>
            <p:nvSpPr>
              <p:cNvPr id="35" name="文本框 34">
                <a:extLst>
                  <a:ext uri="{FF2B5EF4-FFF2-40B4-BE49-F238E27FC236}">
                    <a16:creationId xmlns:a16="http://schemas.microsoft.com/office/drawing/2014/main" id="{FED5B096-E302-DCDE-58F6-AAE082EC92CE}"/>
                  </a:ext>
                </a:extLst>
              </p:cNvPr>
              <p:cNvSpPr txBox="1"/>
              <p:nvPr/>
            </p:nvSpPr>
            <p:spPr>
              <a:xfrm>
                <a:off x="143933" y="1814310"/>
                <a:ext cx="4213578" cy="844783"/>
              </a:xfrm>
              <a:prstGeom prst="rect">
                <a:avLst/>
              </a:prstGeom>
              <a:noFill/>
            </p:spPr>
            <p:txBody>
              <a:bodyPr wrap="square" rtlCol="0">
                <a:spAutoFit/>
              </a:bodyPr>
              <a:lstStyle/>
              <a:p>
                <a:pPr algn="l" fontAlgn="auto">
                  <a:lnSpc>
                    <a:spcPct val="120000"/>
                  </a:lnSpc>
                </a:pPr>
                <a:r>
                  <a:rPr lang="zh-CN" altLang="en-US" sz="1400" dirty="0">
                    <a:effectLst/>
                    <a:latin typeface="华文细黑" panose="02010600040101010101" pitchFamily="2" charset="-122"/>
                    <a:ea typeface="华文细黑" panose="02010600040101010101" pitchFamily="2" charset="-122"/>
                    <a:sym typeface="+mn-ea"/>
                  </a:rPr>
                  <a:t>不轻信陌生人言行，不轻易接受陌生人的饮料、食物；不随便接受陌生人提包、买票、照看东西等帮助。对于涉世未深的大学生来说，防人之心不可无。</a:t>
                </a:r>
              </a:p>
            </p:txBody>
          </p:sp>
        </p:grpSp>
      </p:grpSp>
    </p:spTree>
    <p:extLst>
      <p:ext uri="{BB962C8B-B14F-4D97-AF65-F5344CB8AC3E}">
        <p14:creationId xmlns:p14="http://schemas.microsoft.com/office/powerpoint/2010/main" val="3897447805"/>
      </p:ext>
    </p:extLst>
  </p:cSld>
  <p:clrMapOvr>
    <a:masterClrMapping/>
  </p:clrMapOvr>
  <mc:AlternateContent xmlns:mc="http://schemas.openxmlformats.org/markup-compatibility/2006" xmlns:p15="http://schemas.microsoft.com/office/powerpoint/2012/main">
    <mc:Choice Requires="p15">
      <p:transition spd="slow"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inVertical)">
                                      <p:cBhvr>
                                        <p:cTn id="11" dur="250"/>
                                        <p:tgtEl>
                                          <p:spTgt spid="3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right)">
                                      <p:cBhvr>
                                        <p:cTn id="16" dur="500"/>
                                        <p:tgtEl>
                                          <p:spTgt spid="45"/>
                                        </p:tgtEl>
                                      </p:cBhvr>
                                    </p:animEffect>
                                  </p:childTnLst>
                                </p:cTn>
                              </p:par>
                              <p:par>
                                <p:cTn id="17" presetID="22" presetClass="entr" presetSubtype="2"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right)">
                                      <p:cBhvr>
                                        <p:cTn id="19" dur="500"/>
                                        <p:tgtEl>
                                          <p:spTgt spid="46"/>
                                        </p:tgtEl>
                                      </p:cBhvr>
                                    </p:animEffect>
                                  </p:childTnLst>
                                </p:cTn>
                              </p:par>
                              <p:par>
                                <p:cTn id="20" presetID="22" presetClass="entr" presetSubtype="2"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right)">
                                      <p:cBhvr>
                                        <p:cTn id="22" dur="500"/>
                                        <p:tgtEl>
                                          <p:spTgt spid="47"/>
                                        </p:tgtEl>
                                      </p:cBhvr>
                                    </p:animEffect>
                                  </p:childTnLst>
                                </p:cTn>
                              </p:par>
                              <p:par>
                                <p:cTn id="23" presetID="22" presetClass="entr" presetSubtype="8"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left)">
                                      <p:cBhvr>
                                        <p:cTn id="25" dur="500"/>
                                        <p:tgtEl>
                                          <p:spTgt spid="48"/>
                                        </p:tgtEl>
                                      </p:cBhvr>
                                    </p:animEffect>
                                  </p:childTnLst>
                                </p:cTn>
                              </p:par>
                              <p:par>
                                <p:cTn id="26" presetID="22" presetClass="entr" presetSubtype="8" fill="hold"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ipe(left)">
                                      <p:cBhvr>
                                        <p:cTn id="28" dur="500"/>
                                        <p:tgtEl>
                                          <p:spTgt spid="50"/>
                                        </p:tgtEl>
                                      </p:cBhvr>
                                    </p:animEffect>
                                  </p:childTnLst>
                                </p:cTn>
                              </p:par>
                              <p:par>
                                <p:cTn id="29" presetID="22" presetClass="entr" presetSubtype="8" fill="hold" nodeType="with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left)">
                                      <p:cBhvr>
                                        <p:cTn id="3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66707381-41E7-F8EE-35C3-F012D86DE37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椭圆 3">
            <a:extLst>
              <a:ext uri="{FF2B5EF4-FFF2-40B4-BE49-F238E27FC236}">
                <a16:creationId xmlns:a16="http://schemas.microsoft.com/office/drawing/2014/main" id="{E4A13569-89DC-6931-4E15-F7122062A06A}"/>
              </a:ext>
            </a:extLst>
          </p:cNvPr>
          <p:cNvSpPr>
            <a:spLocks noChangeAspect="1"/>
          </p:cNvSpPr>
          <p:nvPr/>
        </p:nvSpPr>
        <p:spPr>
          <a:xfrm>
            <a:off x="1204126" y="1864688"/>
            <a:ext cx="2412000" cy="2412000"/>
          </a:xfrm>
          <a:prstGeom prst="ellipse">
            <a:avLst/>
          </a:prstGeom>
          <a:gradFill flip="none" rotWithShape="1">
            <a:gsLst>
              <a:gs pos="23000">
                <a:srgbClr val="7A46FF"/>
              </a:gs>
              <a:gs pos="100000">
                <a:srgbClr val="FBA3F9"/>
              </a:gs>
            </a:gsLst>
            <a:lin ang="1350000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 name="文本框 10">
            <a:extLst>
              <a:ext uri="{FF2B5EF4-FFF2-40B4-BE49-F238E27FC236}">
                <a16:creationId xmlns:a16="http://schemas.microsoft.com/office/drawing/2014/main" id="{8077BF3E-7D05-1579-5C91-6D1F446CD101}"/>
              </a:ext>
            </a:extLst>
          </p:cNvPr>
          <p:cNvSpPr txBox="1"/>
          <p:nvPr/>
        </p:nvSpPr>
        <p:spPr>
          <a:xfrm>
            <a:off x="1282062" y="2404565"/>
            <a:ext cx="2313280" cy="1446550"/>
          </a:xfrm>
          <a:prstGeom prst="rect">
            <a:avLst/>
          </a:prstGeom>
          <a:noFill/>
          <a:effectLst/>
        </p:spPr>
        <p:txBody>
          <a:bodyPr wrap="square" rtlCol="0">
            <a:spAutoFit/>
          </a:bodyPr>
          <a:lstStyle/>
          <a:p>
            <a:pPr algn="ctr"/>
            <a:r>
              <a:rPr lang="en-US" altLang="zh-CN" sz="8800" spc="300">
                <a:ln w="41275">
                  <a:noFill/>
                </a:ln>
                <a:solidFill>
                  <a:schemeClr val="bg1"/>
                </a:solidFill>
                <a:latin typeface="汉仪铸字杂货铺W" panose="00020600040101010101" pitchFamily="18" charset="-122"/>
                <a:ea typeface="汉仪铸字杂货铺W" panose="00020600040101010101" pitchFamily="18" charset="-122"/>
              </a:rPr>
              <a:t>03</a:t>
            </a:r>
            <a:endParaRPr lang="en-US" altLang="zh-CN" sz="8800" spc="300" dirty="0">
              <a:ln w="41275">
                <a:noFill/>
              </a:ln>
              <a:solidFill>
                <a:schemeClr val="bg1"/>
              </a:solidFill>
              <a:latin typeface="汉仪铸字杂货铺W" panose="00020600040101010101" pitchFamily="18" charset="-122"/>
              <a:ea typeface="汉仪铸字杂货铺W" panose="00020600040101010101" pitchFamily="18" charset="-122"/>
            </a:endParaRPr>
          </a:p>
        </p:txBody>
      </p:sp>
      <p:sp>
        <p:nvSpPr>
          <p:cNvPr id="12" name="文本框 11">
            <a:extLst>
              <a:ext uri="{FF2B5EF4-FFF2-40B4-BE49-F238E27FC236}">
                <a16:creationId xmlns:a16="http://schemas.microsoft.com/office/drawing/2014/main" id="{B1EDEF1A-46E0-E0B8-812D-B1E8DE740EFE}"/>
              </a:ext>
            </a:extLst>
          </p:cNvPr>
          <p:cNvSpPr txBox="1"/>
          <p:nvPr/>
        </p:nvSpPr>
        <p:spPr>
          <a:xfrm>
            <a:off x="3822126" y="2255291"/>
            <a:ext cx="7907912" cy="1200329"/>
          </a:xfrm>
          <a:prstGeom prst="rect">
            <a:avLst/>
          </a:prstGeom>
          <a:noFill/>
        </p:spPr>
        <p:txBody>
          <a:bodyPr wrap="square" rtlCol="0">
            <a:spAutoFit/>
          </a:bodyPr>
          <a:lstStyle/>
          <a:p>
            <a:r>
              <a:rPr lang="zh-CN" altLang="en-US" sz="7200" spc="300" dirty="0">
                <a:ln w="25400">
                  <a:solidFill>
                    <a:schemeClr val="bg1"/>
                  </a:solidFill>
                </a:ln>
                <a:gradFill flip="none" rotWithShape="1">
                  <a:gsLst>
                    <a:gs pos="35000">
                      <a:srgbClr val="7A46FF"/>
                    </a:gs>
                    <a:gs pos="87000">
                      <a:srgbClr val="FBA3F9"/>
                    </a:gs>
                  </a:gsLst>
                  <a:lin ang="18900000" scaled="1"/>
                  <a:tileRect/>
                </a:gradFill>
                <a:latin typeface="汉仪铸字杂货铺W" panose="00020600040101010101" pitchFamily="18" charset="-122"/>
                <a:ea typeface="汉仪铸字杂货铺W" panose="00020600040101010101" pitchFamily="18" charset="-122"/>
              </a:rPr>
              <a:t>预防网络电信诈骗</a:t>
            </a:r>
          </a:p>
        </p:txBody>
      </p:sp>
      <p:sp>
        <p:nvSpPr>
          <p:cNvPr id="13" name="文本框 12">
            <a:extLst>
              <a:ext uri="{FF2B5EF4-FFF2-40B4-BE49-F238E27FC236}">
                <a16:creationId xmlns:a16="http://schemas.microsoft.com/office/drawing/2014/main" id="{69C9B392-AFB9-E644-D79A-4F782F48D62A}"/>
              </a:ext>
            </a:extLst>
          </p:cNvPr>
          <p:cNvSpPr txBox="1"/>
          <p:nvPr/>
        </p:nvSpPr>
        <p:spPr>
          <a:xfrm>
            <a:off x="3822127" y="3429000"/>
            <a:ext cx="7153706" cy="612668"/>
          </a:xfrm>
          <a:prstGeom prst="rect">
            <a:avLst/>
          </a:prstGeom>
          <a:noFill/>
        </p:spPr>
        <p:txBody>
          <a:bodyPr wrap="square" rtlCol="0">
            <a:spAutoFit/>
          </a:bodyPr>
          <a:lstStyle/>
          <a:p>
            <a:pPr>
              <a:lnSpc>
                <a:spcPct val="150000"/>
              </a:lnSpc>
            </a:pPr>
            <a:r>
              <a:rPr lang="zh-CN" altLang="en-US" sz="1200" b="1" dirty="0">
                <a:latin typeface="华文细黑" panose="02010600040101010101" pitchFamily="2" charset="-122"/>
                <a:ea typeface="华文细黑" panose="02010600040101010101" pitchFamily="2" charset="-122"/>
              </a:rPr>
              <a:t>在同学们充分享受假期乐趣的同时，安全问题也不容忽视。留校学习、实习实践等都有很多安全问题都需要注意送给大家一份寒假安全指南，希望大家可以度过一个平安快乐充实的假期！</a:t>
            </a:r>
          </a:p>
        </p:txBody>
      </p:sp>
    </p:spTree>
    <p:extLst>
      <p:ext uri="{BB962C8B-B14F-4D97-AF65-F5344CB8AC3E}">
        <p14:creationId xmlns:p14="http://schemas.microsoft.com/office/powerpoint/2010/main" val="2421150920"/>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2"/>
                                        </p:tgtEl>
                                        <p:attrNameLst>
                                          <p:attrName>ppt_y</p:attrName>
                                        </p:attrNameLst>
                                      </p:cBhvr>
                                      <p:tavLst>
                                        <p:tav tm="0">
                                          <p:val>
                                            <p:strVal val="#ppt_y"/>
                                          </p:val>
                                        </p:tav>
                                        <p:tav tm="100000">
                                          <p:val>
                                            <p:strVal val="#ppt_y"/>
                                          </p:val>
                                        </p:tav>
                                      </p:tavLst>
                                    </p:anim>
                                    <p:anim calcmode="lin" valueType="num">
                                      <p:cBhvr>
                                        <p:cTn id="2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2"/>
                                        </p:tgtEl>
                                      </p:cBhvr>
                                    </p:animEffect>
                                  </p:childTnLst>
                                </p:cTn>
                              </p:par>
                            </p:childTnLst>
                          </p:cTn>
                        </p:par>
                        <p:par>
                          <p:cTn id="27" fill="hold">
                            <p:stCondLst>
                              <p:cond delay="185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id="{805C0B06-5A19-502E-6287-CD45E728A8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383"/>
            <a:ext cx="12192000" cy="6857232"/>
          </a:xfrm>
          <a:prstGeom prst="rect">
            <a:avLst/>
          </a:prstGeom>
        </p:spPr>
      </p:pic>
      <p:sp>
        <p:nvSpPr>
          <p:cNvPr id="30" name="文本框 29">
            <a:extLst>
              <a:ext uri="{FF2B5EF4-FFF2-40B4-BE49-F238E27FC236}">
                <a16:creationId xmlns:a16="http://schemas.microsoft.com/office/drawing/2014/main" id="{B3B5929C-55C2-E6B8-619A-52711E49E72F}"/>
              </a:ext>
            </a:extLst>
          </p:cNvPr>
          <p:cNvSpPr txBox="1"/>
          <p:nvPr/>
        </p:nvSpPr>
        <p:spPr>
          <a:xfrm>
            <a:off x="3002845" y="362846"/>
            <a:ext cx="6186310" cy="523220"/>
          </a:xfrm>
          <a:prstGeom prst="rect">
            <a:avLst/>
          </a:prstGeom>
          <a:noFill/>
        </p:spPr>
        <p:txBody>
          <a:bodyPr wrap="square">
            <a:spAutoFit/>
          </a:bodyPr>
          <a:lstStyle/>
          <a:p>
            <a:pPr algn="ctr"/>
            <a:r>
              <a:rPr lang="zh-CN" altLang="en-US" sz="2800" spc="600" dirty="0">
                <a:solidFill>
                  <a:srgbClr val="7030A0"/>
                </a:solidFill>
                <a:latin typeface="汉仪铸字卡酷体W" panose="00020600040101010101" pitchFamily="18" charset="-122"/>
                <a:ea typeface="汉仪铸字卡酷体W" panose="00020600040101010101" pitchFamily="18" charset="-122"/>
                <a:cs typeface="阿里巴巴普惠体" panose="00020600040101010101" charset="-122"/>
              </a:rPr>
              <a:t>一 预防网络电信诈骗 一</a:t>
            </a:r>
            <a:endParaRPr lang="zh-CN" altLang="en-US" sz="2800" dirty="0">
              <a:solidFill>
                <a:srgbClr val="7030A0"/>
              </a:solidFill>
            </a:endParaRPr>
          </a:p>
        </p:txBody>
      </p:sp>
      <p:pic>
        <p:nvPicPr>
          <p:cNvPr id="3" name="图片 2">
            <a:extLst>
              <a:ext uri="{FF2B5EF4-FFF2-40B4-BE49-F238E27FC236}">
                <a16:creationId xmlns:a16="http://schemas.microsoft.com/office/drawing/2014/main" id="{6C14DEA8-B617-5AD7-3B66-A1421A4886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359" y="1577463"/>
            <a:ext cx="4103477" cy="4103477"/>
          </a:xfrm>
          <a:prstGeom prst="rect">
            <a:avLst/>
          </a:prstGeom>
        </p:spPr>
      </p:pic>
      <p:grpSp>
        <p:nvGrpSpPr>
          <p:cNvPr id="9" name="组合 8">
            <a:extLst>
              <a:ext uri="{FF2B5EF4-FFF2-40B4-BE49-F238E27FC236}">
                <a16:creationId xmlns:a16="http://schemas.microsoft.com/office/drawing/2014/main" id="{908C4302-8EC6-90F1-B525-D220990A4CAC}"/>
              </a:ext>
            </a:extLst>
          </p:cNvPr>
          <p:cNvGrpSpPr/>
          <p:nvPr/>
        </p:nvGrpSpPr>
        <p:grpSpPr>
          <a:xfrm>
            <a:off x="4827054" y="1281917"/>
            <a:ext cx="2659239" cy="1742319"/>
            <a:chOff x="5559072" y="1298222"/>
            <a:chExt cx="2659239" cy="1742319"/>
          </a:xfrm>
        </p:grpSpPr>
        <p:sp>
          <p:nvSpPr>
            <p:cNvPr id="4" name="文本框 3">
              <a:extLst>
                <a:ext uri="{FF2B5EF4-FFF2-40B4-BE49-F238E27FC236}">
                  <a16:creationId xmlns:a16="http://schemas.microsoft.com/office/drawing/2014/main" id="{B444E420-3E65-7019-F70B-2AF84736F48C}"/>
                </a:ext>
              </a:extLst>
            </p:cNvPr>
            <p:cNvSpPr txBox="1"/>
            <p:nvPr/>
          </p:nvSpPr>
          <p:spPr>
            <a:xfrm>
              <a:off x="5559072" y="1298222"/>
              <a:ext cx="880533" cy="461665"/>
            </a:xfrm>
            <a:prstGeom prst="rect">
              <a:avLst/>
            </a:prstGeom>
            <a:noFill/>
          </p:spPr>
          <p:txBody>
            <a:bodyPr wrap="square" rtlCol="0">
              <a:spAutoFit/>
            </a:bodyPr>
            <a:lstStyle/>
            <a:p>
              <a:r>
                <a:rPr lang="en-US" altLang="zh-CN" sz="2400" dirty="0">
                  <a:solidFill>
                    <a:srgbClr val="7030A0"/>
                  </a:solidFill>
                  <a:latin typeface="汉仪铸字卡酷体W" panose="00020600040101010101" pitchFamily="18" charset="-122"/>
                  <a:ea typeface="汉仪铸字卡酷体W" panose="00020600040101010101" pitchFamily="18" charset="-122"/>
                </a:rPr>
                <a:t>01</a:t>
              </a:r>
              <a:endParaRPr lang="zh-CN" altLang="en-US" sz="2400" dirty="0">
                <a:solidFill>
                  <a:srgbClr val="7030A0"/>
                </a:solidFill>
                <a:latin typeface="汉仪铸字卡酷体W" panose="00020600040101010101" pitchFamily="18" charset="-122"/>
                <a:ea typeface="汉仪铸字卡酷体W" panose="00020600040101010101" pitchFamily="18" charset="-122"/>
              </a:endParaRPr>
            </a:p>
          </p:txBody>
        </p:sp>
        <p:cxnSp>
          <p:nvCxnSpPr>
            <p:cNvPr id="6" name="直接连接符 5">
              <a:extLst>
                <a:ext uri="{FF2B5EF4-FFF2-40B4-BE49-F238E27FC236}">
                  <a16:creationId xmlns:a16="http://schemas.microsoft.com/office/drawing/2014/main" id="{9AB522B0-66C0-429E-7506-0FB44641A89B}"/>
                </a:ext>
              </a:extLst>
            </p:cNvPr>
            <p:cNvCxnSpPr>
              <a:cxnSpLocks/>
            </p:cNvCxnSpPr>
            <p:nvPr/>
          </p:nvCxnSpPr>
          <p:spPr>
            <a:xfrm>
              <a:off x="5559072" y="1811171"/>
              <a:ext cx="1207911" cy="0"/>
            </a:xfrm>
            <a:prstGeom prst="line">
              <a:avLst/>
            </a:prstGeom>
            <a:ln w="50800">
              <a:gradFill flip="none" rotWithShape="1">
                <a:gsLst>
                  <a:gs pos="0">
                    <a:srgbClr val="FBA3F9"/>
                  </a:gs>
                  <a:gs pos="71000">
                    <a:srgbClr val="7A46F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3F6EC83E-8805-EF19-9080-45A7A0DB0369}"/>
                </a:ext>
              </a:extLst>
            </p:cNvPr>
            <p:cNvSpPr txBox="1"/>
            <p:nvPr/>
          </p:nvSpPr>
          <p:spPr>
            <a:xfrm>
              <a:off x="5559072" y="1885032"/>
              <a:ext cx="2659239" cy="1155509"/>
            </a:xfrm>
            <a:prstGeom prst="rect">
              <a:avLst/>
            </a:prstGeom>
            <a:noFill/>
          </p:spPr>
          <p:txBody>
            <a:bodyPr wrap="square" rtlCol="0" anchor="t">
              <a:spAutoFit/>
            </a:bodyPr>
            <a:lstStyle/>
            <a:p>
              <a:pPr fontAlgn="auto">
                <a:lnSpc>
                  <a:spcPct val="150000"/>
                </a:lnSpc>
              </a:pPr>
              <a:r>
                <a:rPr lang="zh-CN" altLang="en-US" sz="1600" dirty="0">
                  <a:effectLst/>
                  <a:latin typeface="华文细黑" panose="02010600040101010101" pitchFamily="2" charset="-122"/>
                  <a:ea typeface="华文细黑" panose="02010600040101010101" pitchFamily="2" charset="-122"/>
                  <a:sym typeface="+mn-ea"/>
                </a:rPr>
                <a:t>不要轻信非官方信息，不随意告诉别人自己的银行卡号、姓名及个人情况。</a:t>
              </a:r>
            </a:p>
          </p:txBody>
        </p:sp>
      </p:grpSp>
      <p:grpSp>
        <p:nvGrpSpPr>
          <p:cNvPr id="10" name="组合 9">
            <a:extLst>
              <a:ext uri="{FF2B5EF4-FFF2-40B4-BE49-F238E27FC236}">
                <a16:creationId xmlns:a16="http://schemas.microsoft.com/office/drawing/2014/main" id="{B78654B9-FD21-5507-314A-B7B6E7133EAA}"/>
              </a:ext>
            </a:extLst>
          </p:cNvPr>
          <p:cNvGrpSpPr/>
          <p:nvPr/>
        </p:nvGrpSpPr>
        <p:grpSpPr>
          <a:xfrm>
            <a:off x="4827054" y="3561932"/>
            <a:ext cx="3096683" cy="2480983"/>
            <a:chOff x="5559072" y="1298222"/>
            <a:chExt cx="3096683" cy="2480983"/>
          </a:xfrm>
        </p:grpSpPr>
        <p:sp>
          <p:nvSpPr>
            <p:cNvPr id="11" name="文本框 10">
              <a:extLst>
                <a:ext uri="{FF2B5EF4-FFF2-40B4-BE49-F238E27FC236}">
                  <a16:creationId xmlns:a16="http://schemas.microsoft.com/office/drawing/2014/main" id="{8CF440C9-255A-1580-6A72-A5D6E2DBC23A}"/>
                </a:ext>
              </a:extLst>
            </p:cNvPr>
            <p:cNvSpPr txBox="1"/>
            <p:nvPr/>
          </p:nvSpPr>
          <p:spPr>
            <a:xfrm>
              <a:off x="5559072" y="1298222"/>
              <a:ext cx="880533" cy="461665"/>
            </a:xfrm>
            <a:prstGeom prst="rect">
              <a:avLst/>
            </a:prstGeom>
            <a:noFill/>
          </p:spPr>
          <p:txBody>
            <a:bodyPr wrap="square" rtlCol="0">
              <a:spAutoFit/>
            </a:bodyPr>
            <a:lstStyle/>
            <a:p>
              <a:r>
                <a:rPr lang="en-US" altLang="zh-CN" sz="2400" dirty="0">
                  <a:solidFill>
                    <a:srgbClr val="7030A0"/>
                  </a:solidFill>
                  <a:latin typeface="汉仪铸字卡酷体W" panose="00020600040101010101" pitchFamily="18" charset="-122"/>
                  <a:ea typeface="汉仪铸字卡酷体W" panose="00020600040101010101" pitchFamily="18" charset="-122"/>
                </a:rPr>
                <a:t>02</a:t>
              </a:r>
              <a:endParaRPr lang="zh-CN" altLang="en-US" sz="2400" dirty="0">
                <a:solidFill>
                  <a:srgbClr val="7030A0"/>
                </a:solidFill>
                <a:latin typeface="汉仪铸字卡酷体W" panose="00020600040101010101" pitchFamily="18" charset="-122"/>
                <a:ea typeface="汉仪铸字卡酷体W" panose="00020600040101010101" pitchFamily="18" charset="-122"/>
              </a:endParaRPr>
            </a:p>
          </p:txBody>
        </p:sp>
        <p:cxnSp>
          <p:nvCxnSpPr>
            <p:cNvPr id="12" name="直接连接符 11">
              <a:extLst>
                <a:ext uri="{FF2B5EF4-FFF2-40B4-BE49-F238E27FC236}">
                  <a16:creationId xmlns:a16="http://schemas.microsoft.com/office/drawing/2014/main" id="{40689B38-3375-258D-6C72-7264BADE5E5D}"/>
                </a:ext>
              </a:extLst>
            </p:cNvPr>
            <p:cNvCxnSpPr>
              <a:cxnSpLocks/>
            </p:cNvCxnSpPr>
            <p:nvPr/>
          </p:nvCxnSpPr>
          <p:spPr>
            <a:xfrm>
              <a:off x="5559072" y="1811171"/>
              <a:ext cx="1207911" cy="0"/>
            </a:xfrm>
            <a:prstGeom prst="line">
              <a:avLst/>
            </a:prstGeom>
            <a:ln w="50800">
              <a:gradFill flip="none" rotWithShape="1">
                <a:gsLst>
                  <a:gs pos="0">
                    <a:srgbClr val="FBA3F9"/>
                  </a:gs>
                  <a:gs pos="89000">
                    <a:srgbClr val="7A46F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E4B100CF-8F7E-9831-4BD1-3843909CA524}"/>
                </a:ext>
              </a:extLst>
            </p:cNvPr>
            <p:cNvSpPr txBox="1"/>
            <p:nvPr/>
          </p:nvSpPr>
          <p:spPr>
            <a:xfrm>
              <a:off x="5559072" y="1885032"/>
              <a:ext cx="3096683" cy="1894173"/>
            </a:xfrm>
            <a:prstGeom prst="rect">
              <a:avLst/>
            </a:prstGeom>
            <a:noFill/>
          </p:spPr>
          <p:txBody>
            <a:bodyPr wrap="square" rtlCol="0" anchor="t">
              <a:spAutoFit/>
            </a:bodyPr>
            <a:lstStyle/>
            <a:p>
              <a:pPr fontAlgn="auto">
                <a:lnSpc>
                  <a:spcPct val="150000"/>
                </a:lnSpc>
              </a:pPr>
              <a:r>
                <a:rPr lang="zh-CN" altLang="en-US" sz="1600" dirty="0">
                  <a:effectLst/>
                  <a:latin typeface="华文细黑" panose="02010600040101010101" pitchFamily="2" charset="-122"/>
                  <a:ea typeface="华文细黑" panose="02010600040101010101" pitchFamily="2" charset="-122"/>
                  <a:sym typeface="+mn-ea"/>
                </a:rPr>
                <a:t>面对陌生的电话、短信、邮件一定要提高警惕，不听、不信、不转账、不汇款！虚假信息网站勿点击，时刻警惕网络诈骗，保护好自己的财产。</a:t>
              </a:r>
            </a:p>
          </p:txBody>
        </p:sp>
      </p:grpSp>
      <p:grpSp>
        <p:nvGrpSpPr>
          <p:cNvPr id="14" name="组合 13">
            <a:extLst>
              <a:ext uri="{FF2B5EF4-FFF2-40B4-BE49-F238E27FC236}">
                <a16:creationId xmlns:a16="http://schemas.microsoft.com/office/drawing/2014/main" id="{36D6A8F8-2E97-AD18-6356-49E11D44A32F}"/>
              </a:ext>
            </a:extLst>
          </p:cNvPr>
          <p:cNvGrpSpPr/>
          <p:nvPr/>
        </p:nvGrpSpPr>
        <p:grpSpPr>
          <a:xfrm>
            <a:off x="8338955" y="1215488"/>
            <a:ext cx="2659239" cy="1875176"/>
            <a:chOff x="5559072" y="1298222"/>
            <a:chExt cx="2659239" cy="1875176"/>
          </a:xfrm>
        </p:grpSpPr>
        <p:sp>
          <p:nvSpPr>
            <p:cNvPr id="15" name="文本框 14">
              <a:extLst>
                <a:ext uri="{FF2B5EF4-FFF2-40B4-BE49-F238E27FC236}">
                  <a16:creationId xmlns:a16="http://schemas.microsoft.com/office/drawing/2014/main" id="{4E1A938C-13FD-5040-7D57-B532FDADC8CC}"/>
                </a:ext>
              </a:extLst>
            </p:cNvPr>
            <p:cNvSpPr txBox="1"/>
            <p:nvPr/>
          </p:nvSpPr>
          <p:spPr>
            <a:xfrm>
              <a:off x="5559072" y="1298222"/>
              <a:ext cx="880533" cy="461665"/>
            </a:xfrm>
            <a:prstGeom prst="rect">
              <a:avLst/>
            </a:prstGeom>
            <a:noFill/>
          </p:spPr>
          <p:txBody>
            <a:bodyPr wrap="square" rtlCol="0">
              <a:spAutoFit/>
            </a:bodyPr>
            <a:lstStyle/>
            <a:p>
              <a:r>
                <a:rPr lang="en-US" altLang="zh-CN" sz="2400" dirty="0">
                  <a:solidFill>
                    <a:srgbClr val="7030A0"/>
                  </a:solidFill>
                  <a:latin typeface="汉仪铸字卡酷体W" panose="00020600040101010101" pitchFamily="18" charset="-122"/>
                  <a:ea typeface="汉仪铸字卡酷体W" panose="00020600040101010101" pitchFamily="18" charset="-122"/>
                </a:rPr>
                <a:t>03</a:t>
              </a:r>
              <a:endParaRPr lang="zh-CN" altLang="en-US" sz="2400" dirty="0">
                <a:solidFill>
                  <a:srgbClr val="7030A0"/>
                </a:solidFill>
                <a:latin typeface="汉仪铸字卡酷体W" panose="00020600040101010101" pitchFamily="18" charset="-122"/>
                <a:ea typeface="汉仪铸字卡酷体W" panose="00020600040101010101" pitchFamily="18" charset="-122"/>
              </a:endParaRPr>
            </a:p>
          </p:txBody>
        </p:sp>
        <p:cxnSp>
          <p:nvCxnSpPr>
            <p:cNvPr id="16" name="直接连接符 15">
              <a:extLst>
                <a:ext uri="{FF2B5EF4-FFF2-40B4-BE49-F238E27FC236}">
                  <a16:creationId xmlns:a16="http://schemas.microsoft.com/office/drawing/2014/main" id="{BC97C3E6-019D-881E-E5B0-EF7277414398}"/>
                </a:ext>
              </a:extLst>
            </p:cNvPr>
            <p:cNvCxnSpPr>
              <a:cxnSpLocks/>
            </p:cNvCxnSpPr>
            <p:nvPr/>
          </p:nvCxnSpPr>
          <p:spPr>
            <a:xfrm>
              <a:off x="5559072" y="1811171"/>
              <a:ext cx="1207911" cy="0"/>
            </a:xfrm>
            <a:prstGeom prst="line">
              <a:avLst/>
            </a:prstGeom>
            <a:ln w="50800">
              <a:gradFill flip="none" rotWithShape="1">
                <a:gsLst>
                  <a:gs pos="16000">
                    <a:srgbClr val="7A46FF"/>
                  </a:gs>
                  <a:gs pos="100000">
                    <a:srgbClr val="FBA3F9"/>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F9F90540-F497-9651-483C-C39DC011F6C1}"/>
                </a:ext>
              </a:extLst>
            </p:cNvPr>
            <p:cNvSpPr txBox="1"/>
            <p:nvPr/>
          </p:nvSpPr>
          <p:spPr>
            <a:xfrm>
              <a:off x="5559072" y="1885032"/>
              <a:ext cx="2659239" cy="1288366"/>
            </a:xfrm>
            <a:prstGeom prst="rect">
              <a:avLst/>
            </a:prstGeom>
            <a:noFill/>
          </p:spPr>
          <p:txBody>
            <a:bodyPr wrap="square" rtlCol="0" anchor="t">
              <a:spAutoFit/>
            </a:bodyPr>
            <a:lstStyle/>
            <a:p>
              <a:pPr fontAlgn="auto">
                <a:lnSpc>
                  <a:spcPct val="150000"/>
                </a:lnSpc>
              </a:pPr>
              <a:r>
                <a:rPr lang="zh-CN" altLang="en-US" dirty="0">
                  <a:effectLst/>
                  <a:latin typeface="华文细黑" panose="02010600040101010101" pitchFamily="2" charset="-122"/>
                  <a:ea typeface="华文细黑" panose="02010600040101010101" pitchFamily="2" charset="-122"/>
                  <a:sym typeface="+mn-ea"/>
                </a:rPr>
                <a:t> 不要贪图便宜，理性消费有节制，拒绝网贷不受骗。</a:t>
              </a:r>
            </a:p>
          </p:txBody>
        </p:sp>
      </p:grpSp>
      <p:grpSp>
        <p:nvGrpSpPr>
          <p:cNvPr id="18" name="组合 17">
            <a:extLst>
              <a:ext uri="{FF2B5EF4-FFF2-40B4-BE49-F238E27FC236}">
                <a16:creationId xmlns:a16="http://schemas.microsoft.com/office/drawing/2014/main" id="{18593688-ADB1-F283-6CAC-A1400A07C2F4}"/>
              </a:ext>
            </a:extLst>
          </p:cNvPr>
          <p:cNvGrpSpPr/>
          <p:nvPr/>
        </p:nvGrpSpPr>
        <p:grpSpPr>
          <a:xfrm>
            <a:off x="8338955" y="3561932"/>
            <a:ext cx="2659239" cy="2111651"/>
            <a:chOff x="5559072" y="1298222"/>
            <a:chExt cx="2659239" cy="2111651"/>
          </a:xfrm>
        </p:grpSpPr>
        <p:sp>
          <p:nvSpPr>
            <p:cNvPr id="19" name="文本框 18">
              <a:extLst>
                <a:ext uri="{FF2B5EF4-FFF2-40B4-BE49-F238E27FC236}">
                  <a16:creationId xmlns:a16="http://schemas.microsoft.com/office/drawing/2014/main" id="{EE4B24D6-4DA9-64FF-F2BB-D68B10DA1AE5}"/>
                </a:ext>
              </a:extLst>
            </p:cNvPr>
            <p:cNvSpPr txBox="1"/>
            <p:nvPr/>
          </p:nvSpPr>
          <p:spPr>
            <a:xfrm>
              <a:off x="5559072" y="1298222"/>
              <a:ext cx="880533" cy="461665"/>
            </a:xfrm>
            <a:prstGeom prst="rect">
              <a:avLst/>
            </a:prstGeom>
            <a:noFill/>
          </p:spPr>
          <p:txBody>
            <a:bodyPr wrap="square" rtlCol="0">
              <a:spAutoFit/>
            </a:bodyPr>
            <a:lstStyle/>
            <a:p>
              <a:r>
                <a:rPr lang="en-US" altLang="zh-CN" sz="2400" dirty="0">
                  <a:solidFill>
                    <a:srgbClr val="7030A0"/>
                  </a:solidFill>
                  <a:latin typeface="汉仪铸字卡酷体W" panose="00020600040101010101" pitchFamily="18" charset="-122"/>
                  <a:ea typeface="汉仪铸字卡酷体W" panose="00020600040101010101" pitchFamily="18" charset="-122"/>
                </a:rPr>
                <a:t>04</a:t>
              </a:r>
              <a:endParaRPr lang="zh-CN" altLang="en-US" sz="2400" dirty="0">
                <a:solidFill>
                  <a:srgbClr val="7030A0"/>
                </a:solidFill>
                <a:latin typeface="汉仪铸字卡酷体W" panose="00020600040101010101" pitchFamily="18" charset="-122"/>
                <a:ea typeface="汉仪铸字卡酷体W" panose="00020600040101010101" pitchFamily="18" charset="-122"/>
              </a:endParaRPr>
            </a:p>
          </p:txBody>
        </p:sp>
        <p:cxnSp>
          <p:nvCxnSpPr>
            <p:cNvPr id="20" name="直接连接符 19">
              <a:extLst>
                <a:ext uri="{FF2B5EF4-FFF2-40B4-BE49-F238E27FC236}">
                  <a16:creationId xmlns:a16="http://schemas.microsoft.com/office/drawing/2014/main" id="{BAE1D789-6D56-35B8-32DC-C86465460B79}"/>
                </a:ext>
              </a:extLst>
            </p:cNvPr>
            <p:cNvCxnSpPr>
              <a:cxnSpLocks/>
            </p:cNvCxnSpPr>
            <p:nvPr/>
          </p:nvCxnSpPr>
          <p:spPr>
            <a:xfrm>
              <a:off x="5559072" y="1811171"/>
              <a:ext cx="1207911" cy="0"/>
            </a:xfrm>
            <a:prstGeom prst="line">
              <a:avLst/>
            </a:prstGeom>
            <a:ln w="50800">
              <a:gradFill flip="none" rotWithShape="1">
                <a:gsLst>
                  <a:gs pos="18000">
                    <a:srgbClr val="7A46FF"/>
                  </a:gs>
                  <a:gs pos="100000">
                    <a:srgbClr val="FBA3F9"/>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5A10A6C2-BED9-8FA5-A808-69F2DEF3F81F}"/>
                </a:ext>
              </a:extLst>
            </p:cNvPr>
            <p:cNvSpPr txBox="1"/>
            <p:nvPr/>
          </p:nvSpPr>
          <p:spPr>
            <a:xfrm>
              <a:off x="5559072" y="1885032"/>
              <a:ext cx="2659239" cy="1524841"/>
            </a:xfrm>
            <a:prstGeom prst="rect">
              <a:avLst/>
            </a:prstGeom>
            <a:noFill/>
          </p:spPr>
          <p:txBody>
            <a:bodyPr wrap="square" rtlCol="0" anchor="t">
              <a:spAutoFit/>
            </a:bodyPr>
            <a:lstStyle/>
            <a:p>
              <a:pPr fontAlgn="auto">
                <a:lnSpc>
                  <a:spcPct val="150000"/>
                </a:lnSpc>
              </a:pPr>
              <a:r>
                <a:rPr lang="zh-CN" altLang="en-US" sz="1600" dirty="0">
                  <a:effectLst/>
                  <a:latin typeface="华文细黑" panose="02010600040101010101" pitchFamily="2" charset="-122"/>
                  <a:ea typeface="华文细黑" panose="02010600040101010101" pitchFamily="2" charset="-122"/>
                  <a:sym typeface="+mn-ea"/>
                </a:rPr>
                <a:t>不要轻易相信中奖、航班取消、包裹违规、民意调查等涉及钱财、个人身份信息的短信电话；</a:t>
              </a:r>
            </a:p>
          </p:txBody>
        </p:sp>
      </p:grpSp>
    </p:spTree>
    <p:extLst>
      <p:ext uri="{BB962C8B-B14F-4D97-AF65-F5344CB8AC3E}">
        <p14:creationId xmlns:p14="http://schemas.microsoft.com/office/powerpoint/2010/main" val="4054052302"/>
      </p:ext>
    </p:extLst>
  </p:cSld>
  <p:clrMapOvr>
    <a:masterClrMapping/>
  </p:clrMapOvr>
  <mc:AlternateContent xmlns:mc="http://schemas.openxmlformats.org/markup-compatibility/2006" xmlns:p14="http://schemas.microsoft.com/office/powerpoint/2010/main">
    <mc:Choice Requires="p14">
      <p:transition spd="slow"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inVertical)">
                                      <p:cBhvr>
                                        <p:cTn id="11" dur="250"/>
                                        <p:tgtEl>
                                          <p:spTgt spid="30"/>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12"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par>
                          <p:cTn id="18" fill="hold">
                            <p:stCondLst>
                              <p:cond delay="500"/>
                            </p:stCondLst>
                            <p:childTnLst>
                              <p:par>
                                <p:cTn id="19" presetID="18" presetClass="entr" presetSubtype="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strips(downRight)">
                                      <p:cBhvr>
                                        <p:cTn id="21" dur="500"/>
                                        <p:tgtEl>
                                          <p:spTgt spid="9"/>
                                        </p:tgtEl>
                                      </p:cBhvr>
                                    </p:animEffect>
                                  </p:childTnLst>
                                </p:cTn>
                              </p:par>
                              <p:par>
                                <p:cTn id="22" presetID="18" presetClass="entr" presetSubtype="6"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trips(downRight)">
                                      <p:cBhvr>
                                        <p:cTn id="24" dur="500"/>
                                        <p:tgtEl>
                                          <p:spTgt spid="10"/>
                                        </p:tgtEl>
                                      </p:cBhvr>
                                    </p:animEffect>
                                  </p:childTnLst>
                                </p:cTn>
                              </p:par>
                              <p:par>
                                <p:cTn id="25" presetID="18" presetClass="entr" presetSubtype="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strips(downRight)">
                                      <p:cBhvr>
                                        <p:cTn id="27" dur="500"/>
                                        <p:tgtEl>
                                          <p:spTgt spid="14"/>
                                        </p:tgtEl>
                                      </p:cBhvr>
                                    </p:animEffect>
                                  </p:childTnLst>
                                </p:cTn>
                              </p:par>
                              <p:par>
                                <p:cTn id="28" presetID="18" presetClass="entr" presetSubtype="6"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strips(downRight)">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669</TotalTime>
  <Words>740</Words>
  <Application>Microsoft Office PowerPoint</Application>
  <PresentationFormat>宽屏</PresentationFormat>
  <Paragraphs>66</Paragraphs>
  <Slides>8</Slides>
  <Notes>0</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8</vt:i4>
      </vt:variant>
    </vt:vector>
  </HeadingPairs>
  <TitlesOfParts>
    <vt:vector size="16" baseType="lpstr">
      <vt:lpstr>等线</vt:lpstr>
      <vt:lpstr>等线 Light</vt:lpstr>
      <vt:lpstr>汉仪铸字卡酷体W</vt:lpstr>
      <vt:lpstr>汉仪铸字杂货铺W</vt:lpstr>
      <vt:lpstr>华文隶书</vt:lpstr>
      <vt:lpstr>华文细黑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苑 橙</dc:creator>
  <cp:lastModifiedBy>Administrator</cp:lastModifiedBy>
  <cp:revision>16</cp:revision>
  <dcterms:created xsi:type="dcterms:W3CDTF">2022-12-12T09:14:00Z</dcterms:created>
  <dcterms:modified xsi:type="dcterms:W3CDTF">2023-12-28T04:33:55Z</dcterms:modified>
</cp:coreProperties>
</file>